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theme/theme11.xml" ContentType="application/vnd.openxmlformats-officedocument.theme+xml"/>
  <Override PartName="/ppt/slideLayouts/slideLayout2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4" r:id="rId1"/>
    <p:sldMasterId id="2147483761" r:id="rId2"/>
    <p:sldMasterId id="2147483754" r:id="rId3"/>
    <p:sldMasterId id="2147483739" r:id="rId4"/>
    <p:sldMasterId id="2147483756" r:id="rId5"/>
    <p:sldMasterId id="2147483765" r:id="rId6"/>
    <p:sldMasterId id="2147483752" r:id="rId7"/>
    <p:sldMasterId id="2147483737" r:id="rId8"/>
    <p:sldMasterId id="2147483735" r:id="rId9"/>
    <p:sldMasterId id="2147483726" r:id="rId10"/>
    <p:sldMasterId id="2147483758" r:id="rId11"/>
    <p:sldMasterId id="2147483763" r:id="rId12"/>
  </p:sldMasterIdLst>
  <p:notesMasterIdLst>
    <p:notesMasterId r:id="rId38"/>
  </p:notesMasterIdLst>
  <p:sldIdLst>
    <p:sldId id="267" r:id="rId13"/>
    <p:sldId id="292" r:id="rId14"/>
    <p:sldId id="291" r:id="rId15"/>
    <p:sldId id="284" r:id="rId16"/>
    <p:sldId id="286" r:id="rId17"/>
    <p:sldId id="287" r:id="rId18"/>
    <p:sldId id="293" r:id="rId19"/>
    <p:sldId id="288" r:id="rId20"/>
    <p:sldId id="290" r:id="rId21"/>
    <p:sldId id="298" r:id="rId22"/>
    <p:sldId id="312" r:id="rId23"/>
    <p:sldId id="299" r:id="rId24"/>
    <p:sldId id="294" r:id="rId25"/>
    <p:sldId id="300" r:id="rId26"/>
    <p:sldId id="301" r:id="rId27"/>
    <p:sldId id="302" r:id="rId28"/>
    <p:sldId id="313" r:id="rId29"/>
    <p:sldId id="296" r:id="rId30"/>
    <p:sldId id="304" r:id="rId31"/>
    <p:sldId id="306" r:id="rId32"/>
    <p:sldId id="307" r:id="rId33"/>
    <p:sldId id="308" r:id="rId34"/>
    <p:sldId id="297" r:id="rId35"/>
    <p:sldId id="309" r:id="rId36"/>
    <p:sldId id="311" r:id="rId37"/>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EE227"/>
    <a:srgbClr val="151515"/>
    <a:srgbClr val="0C89C2"/>
    <a:srgbClr val="D4AF37"/>
    <a:srgbClr val="C00000"/>
    <a:srgbClr val="196B24"/>
    <a:srgbClr val="156082"/>
    <a:srgbClr val="6EB878"/>
    <a:srgbClr val="56A6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07"/>
    <p:restoredTop sz="94720"/>
  </p:normalViewPr>
  <p:slideViewPr>
    <p:cSldViewPr snapToGrid="0">
      <p:cViewPr varScale="1">
        <p:scale>
          <a:sx n="102" d="100"/>
          <a:sy n="102" d="100"/>
        </p:scale>
        <p:origin x="1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presProps" Target="presProps.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28FE1F-0EFC-9A46-9A12-0F72BE28232C}" type="datetimeFigureOut">
              <a:rPr lang="en-CH" smtClean="0"/>
              <a:t>02.07.2024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3BF8A-979D-544D-81E8-3A7ABCC8C33A}" type="slidenum">
              <a:rPr lang="en-CH" smtClean="0"/>
              <a:t>‹#›</a:t>
            </a:fld>
            <a:endParaRPr lang="en-CH"/>
          </a:p>
        </p:txBody>
      </p:sp>
    </p:spTree>
    <p:extLst>
      <p:ext uri="{BB962C8B-B14F-4D97-AF65-F5344CB8AC3E}">
        <p14:creationId xmlns:p14="http://schemas.microsoft.com/office/powerpoint/2010/main" val="166773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B33BF8A-979D-544D-81E8-3A7ABCC8C33A}" type="slidenum">
              <a:rPr lang="en-CH" smtClean="0"/>
              <a:t>6</a:t>
            </a:fld>
            <a:endParaRPr lang="en-CH"/>
          </a:p>
        </p:txBody>
      </p:sp>
    </p:spTree>
    <p:extLst>
      <p:ext uri="{BB962C8B-B14F-4D97-AF65-F5344CB8AC3E}">
        <p14:creationId xmlns:p14="http://schemas.microsoft.com/office/powerpoint/2010/main" val="2808597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B33BF8A-979D-544D-81E8-3A7ABCC8C33A}" type="slidenum">
              <a:rPr lang="en-CH" smtClean="0"/>
              <a:t>11</a:t>
            </a:fld>
            <a:endParaRPr lang="en-CH"/>
          </a:p>
        </p:txBody>
      </p:sp>
    </p:spTree>
    <p:extLst>
      <p:ext uri="{BB962C8B-B14F-4D97-AF65-F5344CB8AC3E}">
        <p14:creationId xmlns:p14="http://schemas.microsoft.com/office/powerpoint/2010/main" val="33104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B33BF8A-979D-544D-81E8-3A7ABCC8C33A}" type="slidenum">
              <a:rPr lang="en-CH" smtClean="0"/>
              <a:t>15</a:t>
            </a:fld>
            <a:endParaRPr lang="en-CH"/>
          </a:p>
        </p:txBody>
      </p:sp>
    </p:spTree>
    <p:extLst>
      <p:ext uri="{BB962C8B-B14F-4D97-AF65-F5344CB8AC3E}">
        <p14:creationId xmlns:p14="http://schemas.microsoft.com/office/powerpoint/2010/main" val="1760398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B33BF8A-979D-544D-81E8-3A7ABCC8C33A}" type="slidenum">
              <a:rPr lang="en-CH" smtClean="0"/>
              <a:t>16</a:t>
            </a:fld>
            <a:endParaRPr lang="en-CH"/>
          </a:p>
        </p:txBody>
      </p:sp>
    </p:spTree>
    <p:extLst>
      <p:ext uri="{BB962C8B-B14F-4D97-AF65-F5344CB8AC3E}">
        <p14:creationId xmlns:p14="http://schemas.microsoft.com/office/powerpoint/2010/main" val="609036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B33BF8A-979D-544D-81E8-3A7ABCC8C33A}" type="slidenum">
              <a:rPr lang="en-CH" smtClean="0"/>
              <a:t>17</a:t>
            </a:fld>
            <a:endParaRPr lang="en-CH"/>
          </a:p>
        </p:txBody>
      </p:sp>
    </p:spTree>
    <p:extLst>
      <p:ext uri="{BB962C8B-B14F-4D97-AF65-F5344CB8AC3E}">
        <p14:creationId xmlns:p14="http://schemas.microsoft.com/office/powerpoint/2010/main" val="1029610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B33BF8A-979D-544D-81E8-3A7ABCC8C33A}" type="slidenum">
              <a:rPr lang="en-CH" smtClean="0"/>
              <a:t>19</a:t>
            </a:fld>
            <a:endParaRPr lang="en-CH"/>
          </a:p>
        </p:txBody>
      </p:sp>
    </p:spTree>
    <p:extLst>
      <p:ext uri="{BB962C8B-B14F-4D97-AF65-F5344CB8AC3E}">
        <p14:creationId xmlns:p14="http://schemas.microsoft.com/office/powerpoint/2010/main" val="674753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8B33BF8A-979D-544D-81E8-3A7ABCC8C33A}" type="slidenum">
              <a:rPr lang="en-CH" smtClean="0"/>
              <a:t>20</a:t>
            </a:fld>
            <a:endParaRPr lang="en-CH"/>
          </a:p>
        </p:txBody>
      </p:sp>
    </p:spTree>
    <p:extLst>
      <p:ext uri="{BB962C8B-B14F-4D97-AF65-F5344CB8AC3E}">
        <p14:creationId xmlns:p14="http://schemas.microsoft.com/office/powerpoint/2010/main" val="1534879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A749-DEA7-3E41-6BE6-18AAA9239B32}"/>
              </a:ext>
            </a:extLst>
          </p:cNvPr>
          <p:cNvSpPr>
            <a:spLocks noGrp="1"/>
          </p:cNvSpPr>
          <p:nvPr>
            <p:ph type="title"/>
          </p:nvPr>
        </p:nvSpPr>
        <p:spPr/>
        <p:txBody>
          <a:bodyPr/>
          <a:lstStyle/>
          <a:p>
            <a:r>
              <a:rPr lang="en-GB"/>
              <a:t>Click to edit Master title style</a:t>
            </a:r>
            <a:endParaRPr lang="en-CH"/>
          </a:p>
        </p:txBody>
      </p:sp>
      <p:sp>
        <p:nvSpPr>
          <p:cNvPr id="3" name="Slide Number Placeholder 2">
            <a:extLst>
              <a:ext uri="{FF2B5EF4-FFF2-40B4-BE49-F238E27FC236}">
                <a16:creationId xmlns:a16="http://schemas.microsoft.com/office/drawing/2014/main" id="{35AD9417-0593-4B83-66BA-619EFA8630C3}"/>
              </a:ext>
            </a:extLst>
          </p:cNvPr>
          <p:cNvSpPr>
            <a:spLocks noGrp="1"/>
          </p:cNvSpPr>
          <p:nvPr>
            <p:ph type="sldNum" sz="quarter" idx="10"/>
          </p:nvPr>
        </p:nvSpPr>
        <p:spPr>
          <a:xfrm>
            <a:off x="8610600" y="6356350"/>
            <a:ext cx="2743200" cy="365125"/>
          </a:xfrm>
          <a:prstGeom prst="rect">
            <a:avLst/>
          </a:prstGeom>
        </p:spPr>
        <p:txBody>
          <a:bodyPr/>
          <a:lstStyle/>
          <a:p>
            <a:fld id="{54D84BD5-6132-0142-9C9B-FD983378D71E}" type="slidenum">
              <a:rPr lang="en-CH" smtClean="0"/>
              <a:pPr/>
              <a:t>‹#›</a:t>
            </a:fld>
            <a:endParaRPr lang="en-CH"/>
          </a:p>
        </p:txBody>
      </p:sp>
    </p:spTree>
    <p:extLst>
      <p:ext uri="{BB962C8B-B14F-4D97-AF65-F5344CB8AC3E}">
        <p14:creationId xmlns:p14="http://schemas.microsoft.com/office/powerpoint/2010/main" val="93911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a:prstGeom prst="rect">
            <a:avLst/>
          </a:prstGeo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268BADB0-AACD-BAE6-70A3-0A991D942806}"/>
              </a:ext>
            </a:extLst>
          </p:cNvPr>
          <p:cNvSpPr>
            <a:spLocks noGrp="1"/>
          </p:cNvSpPr>
          <p:nvPr>
            <p:ph type="sldNum" sz="quarter" idx="4"/>
          </p:nvPr>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593451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a:xfrm>
            <a:off x="934729" y="609601"/>
            <a:ext cx="9810604" cy="121602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887116DF-9F08-E50D-FE43-A32E5845DD93}"/>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1211228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a:prstGeom prst="rect">
            <a:avLst/>
          </a:prstGeo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7B459401-6ABD-0440-FE78-BFE3DE9A626E}"/>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1241486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a:xfrm>
            <a:off x="1050879" y="609601"/>
            <a:ext cx="9810604" cy="121602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F4FC3CEE-A871-43D0-A585-CE175CB18F78}"/>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300975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a:xfrm>
            <a:off x="1050879" y="609601"/>
            <a:ext cx="9810604" cy="1216024"/>
          </a:xfrm>
          <a:prstGeom prst="rect">
            <a:avLst/>
          </a:prstGeo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C0C5076D-FA11-6476-5DFA-72A26E826063}"/>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366330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a:xfrm>
            <a:off x="1050879" y="609601"/>
            <a:ext cx="9810604" cy="1216024"/>
          </a:xfrm>
          <a:prstGeom prst="rect">
            <a:avLst/>
          </a:prstGeo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66BB6F4C-2A20-08E3-A632-13D7E1B4B189}"/>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731100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B1EE950-D7EC-4007-E818-E61149045367}"/>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1671629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a:prstGeom prst="rect">
            <a:avLst/>
          </a:prstGeo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4FCF4915-4F01-5B77-554B-525713D3E2A6}"/>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39166023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a:prstGeom prst="rect">
            <a:avLst/>
          </a:prstGeo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21D1EB4E-CC83-EA22-9038-A6316E2F77F3}"/>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5017444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a:xfrm>
            <a:off x="1050879" y="609601"/>
            <a:ext cx="9810604" cy="1216024"/>
          </a:xfrm>
          <a:prstGeom prst="rect">
            <a:avLst/>
          </a:prstGeo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7198DAA3-DED7-55DC-5DDA-BA748DF6EA08}"/>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1003431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A749-DEA7-3E41-6BE6-18AAA9239B32}"/>
              </a:ext>
            </a:extLst>
          </p:cNvPr>
          <p:cNvSpPr>
            <a:spLocks noGrp="1"/>
          </p:cNvSpPr>
          <p:nvPr>
            <p:ph type="title"/>
          </p:nvPr>
        </p:nvSpPr>
        <p:spPr>
          <a:xfrm>
            <a:off x="838200" y="4669840"/>
            <a:ext cx="10515600" cy="1325563"/>
          </a:xfrm>
          <a:prstGeom prst="rect">
            <a:avLst/>
          </a:prstGeom>
        </p:spPr>
        <p:txBody>
          <a:bodyPr/>
          <a:lstStyle/>
          <a:p>
            <a:r>
              <a:rPr lang="en-GB"/>
              <a:t>Click to edit Master title style</a:t>
            </a:r>
            <a:endParaRPr lang="en-CH"/>
          </a:p>
        </p:txBody>
      </p:sp>
      <p:sp>
        <p:nvSpPr>
          <p:cNvPr id="3" name="Slide Number Placeholder 2">
            <a:extLst>
              <a:ext uri="{FF2B5EF4-FFF2-40B4-BE49-F238E27FC236}">
                <a16:creationId xmlns:a16="http://schemas.microsoft.com/office/drawing/2014/main" id="{35AD9417-0593-4B83-66BA-619EFA8630C3}"/>
              </a:ext>
            </a:extLst>
          </p:cNvPr>
          <p:cNvSpPr>
            <a:spLocks noGrp="1"/>
          </p:cNvSpPr>
          <p:nvPr>
            <p:ph type="sldNum" sz="quarter" idx="10"/>
          </p:nvPr>
        </p:nvSpPr>
        <p:spPr>
          <a:xfrm>
            <a:off x="8610600" y="6356350"/>
            <a:ext cx="2743200" cy="365125"/>
          </a:xfrm>
          <a:prstGeom prst="rect">
            <a:avLst/>
          </a:prstGeom>
        </p:spPr>
        <p:txBody>
          <a:bodyPr/>
          <a:lstStyle/>
          <a:p>
            <a:fld id="{54D84BD5-6132-0142-9C9B-FD983378D71E}" type="slidenum">
              <a:rPr lang="en-CH" smtClean="0"/>
              <a:pPr/>
              <a:t>‹#›</a:t>
            </a:fld>
            <a:endParaRPr lang="en-CH"/>
          </a:p>
        </p:txBody>
      </p:sp>
    </p:spTree>
    <p:extLst>
      <p:ext uri="{BB962C8B-B14F-4D97-AF65-F5344CB8AC3E}">
        <p14:creationId xmlns:p14="http://schemas.microsoft.com/office/powerpoint/2010/main" val="14374567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F0CB5-1D51-DFC9-A71D-84EC85911719}"/>
              </a:ext>
            </a:extLst>
          </p:cNvPr>
          <p:cNvSpPr>
            <a:spLocks noGrp="1"/>
          </p:cNvSpPr>
          <p:nvPr>
            <p:ph type="title"/>
          </p:nvPr>
        </p:nvSpPr>
        <p:spPr/>
        <p:txBody>
          <a:bodyPr/>
          <a:lstStyle/>
          <a:p>
            <a:r>
              <a:rPr lang="en-GB"/>
              <a:t>Click to edit Master title style</a:t>
            </a:r>
            <a:endParaRPr lang="en-CH"/>
          </a:p>
        </p:txBody>
      </p:sp>
      <p:sp>
        <p:nvSpPr>
          <p:cNvPr id="5" name="Slide Number Placeholder 5">
            <a:extLst>
              <a:ext uri="{FF2B5EF4-FFF2-40B4-BE49-F238E27FC236}">
                <a16:creationId xmlns:a16="http://schemas.microsoft.com/office/drawing/2014/main" id="{FE19EB95-75A2-F9A3-E82B-0B0D6CEC93E7}"/>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1895320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a:xfrm>
            <a:off x="934729" y="609601"/>
            <a:ext cx="9810604" cy="121602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887116DF-9F08-E50D-FE43-A32E5845DD93}"/>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8175986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a:xfrm>
            <a:off x="934729" y="609601"/>
            <a:ext cx="9810604" cy="121602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887116DF-9F08-E50D-FE43-A32E5845DD93}"/>
              </a:ext>
            </a:extLst>
          </p:cNvPr>
          <p:cNvSpPr txBox="1">
            <a:spLocks/>
          </p:cNvSpPr>
          <p:nvPr userDrawn="1"/>
        </p:nvSpPr>
        <p:spPr>
          <a:xfrm>
            <a:off x="4402015" y="6508750"/>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B43EAE9-0D94-DA42-B38C-86BD30E2A24E}" type="slidenum">
              <a:rPr lang="en-CH" smtClean="0"/>
              <a:pPr/>
              <a:t>‹#›</a:t>
            </a:fld>
            <a:endParaRPr lang="en-CH"/>
          </a:p>
        </p:txBody>
      </p:sp>
    </p:spTree>
    <p:extLst>
      <p:ext uri="{BB962C8B-B14F-4D97-AF65-F5344CB8AC3E}">
        <p14:creationId xmlns:p14="http://schemas.microsoft.com/office/powerpoint/2010/main" val="545912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A749-DEA7-3E41-6BE6-18AAA9239B32}"/>
              </a:ext>
            </a:extLst>
          </p:cNvPr>
          <p:cNvSpPr>
            <a:spLocks noGrp="1"/>
          </p:cNvSpPr>
          <p:nvPr>
            <p:ph type="title"/>
          </p:nvPr>
        </p:nvSpPr>
        <p:spPr>
          <a:xfrm>
            <a:off x="838200" y="496847"/>
            <a:ext cx="10515600" cy="1325563"/>
          </a:xfrm>
          <a:prstGeom prst="rect">
            <a:avLst/>
          </a:prstGeom>
        </p:spPr>
        <p:txBody>
          <a:bodyPr/>
          <a:lstStyle/>
          <a:p>
            <a:r>
              <a:rPr lang="en-GB"/>
              <a:t>Click to edit Master title style</a:t>
            </a:r>
            <a:endParaRPr lang="en-CH"/>
          </a:p>
        </p:txBody>
      </p:sp>
      <p:sp>
        <p:nvSpPr>
          <p:cNvPr id="3" name="Slide Number Placeholder 2">
            <a:extLst>
              <a:ext uri="{FF2B5EF4-FFF2-40B4-BE49-F238E27FC236}">
                <a16:creationId xmlns:a16="http://schemas.microsoft.com/office/drawing/2014/main" id="{35AD9417-0593-4B83-66BA-619EFA8630C3}"/>
              </a:ext>
            </a:extLst>
          </p:cNvPr>
          <p:cNvSpPr>
            <a:spLocks noGrp="1"/>
          </p:cNvSpPr>
          <p:nvPr>
            <p:ph type="sldNum" sz="quarter" idx="10"/>
          </p:nvPr>
        </p:nvSpPr>
        <p:spPr>
          <a:xfrm>
            <a:off x="8610600" y="6356350"/>
            <a:ext cx="2743200" cy="365125"/>
          </a:xfrm>
          <a:prstGeom prst="rect">
            <a:avLst/>
          </a:prstGeom>
        </p:spPr>
        <p:txBody>
          <a:bodyPr/>
          <a:lstStyle/>
          <a:p>
            <a:fld id="{54D84BD5-6132-0142-9C9B-FD983378D71E}" type="slidenum">
              <a:rPr lang="en-CH" smtClean="0"/>
              <a:pPr/>
              <a:t>‹#›</a:t>
            </a:fld>
            <a:endParaRPr lang="en-CH"/>
          </a:p>
        </p:txBody>
      </p:sp>
    </p:spTree>
    <p:extLst>
      <p:ext uri="{BB962C8B-B14F-4D97-AF65-F5344CB8AC3E}">
        <p14:creationId xmlns:p14="http://schemas.microsoft.com/office/powerpoint/2010/main" val="3469043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A749-DEA7-3E41-6BE6-18AAA9239B32}"/>
              </a:ext>
            </a:extLst>
          </p:cNvPr>
          <p:cNvSpPr>
            <a:spLocks noGrp="1"/>
          </p:cNvSpPr>
          <p:nvPr>
            <p:ph type="title"/>
          </p:nvPr>
        </p:nvSpPr>
        <p:spPr>
          <a:xfrm>
            <a:off x="228600" y="3035300"/>
            <a:ext cx="4114800" cy="2330450"/>
          </a:xfrm>
        </p:spPr>
        <p:txBody>
          <a:bodyPr/>
          <a:lstStyle/>
          <a:p>
            <a:r>
              <a:rPr lang="en-GB"/>
              <a:t>Click to edit Master title style</a:t>
            </a:r>
            <a:endParaRPr lang="en-CH"/>
          </a:p>
        </p:txBody>
      </p:sp>
      <p:sp>
        <p:nvSpPr>
          <p:cNvPr id="3" name="Slide Number Placeholder 2">
            <a:extLst>
              <a:ext uri="{FF2B5EF4-FFF2-40B4-BE49-F238E27FC236}">
                <a16:creationId xmlns:a16="http://schemas.microsoft.com/office/drawing/2014/main" id="{35AD9417-0593-4B83-66BA-619EFA8630C3}"/>
              </a:ext>
            </a:extLst>
          </p:cNvPr>
          <p:cNvSpPr>
            <a:spLocks noGrp="1"/>
          </p:cNvSpPr>
          <p:nvPr>
            <p:ph type="sldNum" sz="quarter" idx="10"/>
          </p:nvPr>
        </p:nvSpPr>
        <p:spPr>
          <a:xfrm>
            <a:off x="9309100" y="6356350"/>
            <a:ext cx="2743200" cy="365125"/>
          </a:xfrm>
          <a:prstGeom prst="rect">
            <a:avLst/>
          </a:prstGeom>
        </p:spPr>
        <p:txBody>
          <a:bodyPr/>
          <a:lstStyle/>
          <a:p>
            <a:fld id="{54D84BD5-6132-0142-9C9B-FD983378D71E}" type="slidenum">
              <a:rPr lang="en-CH" smtClean="0"/>
              <a:pPr/>
              <a:t>‹#›</a:t>
            </a:fld>
            <a:endParaRPr lang="en-CH"/>
          </a:p>
        </p:txBody>
      </p:sp>
    </p:spTree>
    <p:extLst>
      <p:ext uri="{BB962C8B-B14F-4D97-AF65-F5344CB8AC3E}">
        <p14:creationId xmlns:p14="http://schemas.microsoft.com/office/powerpoint/2010/main" val="1225687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A749-DEA7-3E41-6BE6-18AAA9239B32}"/>
              </a:ext>
            </a:extLst>
          </p:cNvPr>
          <p:cNvSpPr>
            <a:spLocks noGrp="1"/>
          </p:cNvSpPr>
          <p:nvPr>
            <p:ph type="title"/>
          </p:nvPr>
        </p:nvSpPr>
        <p:spPr>
          <a:xfrm>
            <a:off x="228600" y="3035300"/>
            <a:ext cx="4114800" cy="2330450"/>
          </a:xfrm>
          <a:prstGeom prst="rect">
            <a:avLst/>
          </a:prstGeom>
        </p:spPr>
        <p:txBody>
          <a:bodyPr/>
          <a:lstStyle/>
          <a:p>
            <a:r>
              <a:rPr lang="en-GB"/>
              <a:t>Click to edit Master title style</a:t>
            </a:r>
            <a:endParaRPr lang="en-CH"/>
          </a:p>
        </p:txBody>
      </p:sp>
      <p:sp>
        <p:nvSpPr>
          <p:cNvPr id="3" name="Slide Number Placeholder 2">
            <a:extLst>
              <a:ext uri="{FF2B5EF4-FFF2-40B4-BE49-F238E27FC236}">
                <a16:creationId xmlns:a16="http://schemas.microsoft.com/office/drawing/2014/main" id="{35AD9417-0593-4B83-66BA-619EFA8630C3}"/>
              </a:ext>
            </a:extLst>
          </p:cNvPr>
          <p:cNvSpPr>
            <a:spLocks noGrp="1"/>
          </p:cNvSpPr>
          <p:nvPr>
            <p:ph type="sldNum" sz="quarter" idx="10"/>
          </p:nvPr>
        </p:nvSpPr>
        <p:spPr>
          <a:xfrm>
            <a:off x="9309100" y="6356350"/>
            <a:ext cx="2743200" cy="365125"/>
          </a:xfrm>
          <a:prstGeom prst="rect">
            <a:avLst/>
          </a:prstGeom>
        </p:spPr>
        <p:txBody>
          <a:bodyPr/>
          <a:lstStyle/>
          <a:p>
            <a:fld id="{54D84BD5-6132-0142-9C9B-FD983378D71E}" type="slidenum">
              <a:rPr lang="en-CH" smtClean="0"/>
              <a:pPr/>
              <a:t>‹#›</a:t>
            </a:fld>
            <a:endParaRPr lang="en-CH"/>
          </a:p>
        </p:txBody>
      </p:sp>
    </p:spTree>
    <p:extLst>
      <p:ext uri="{BB962C8B-B14F-4D97-AF65-F5344CB8AC3E}">
        <p14:creationId xmlns:p14="http://schemas.microsoft.com/office/powerpoint/2010/main" val="322825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A749-DEA7-3E41-6BE6-18AAA9239B32}"/>
              </a:ext>
            </a:extLst>
          </p:cNvPr>
          <p:cNvSpPr>
            <a:spLocks noGrp="1"/>
          </p:cNvSpPr>
          <p:nvPr>
            <p:ph type="title"/>
          </p:nvPr>
        </p:nvSpPr>
        <p:spPr>
          <a:xfrm>
            <a:off x="228600" y="3035300"/>
            <a:ext cx="4114800" cy="2330450"/>
          </a:xfrm>
          <a:prstGeom prst="rect">
            <a:avLst/>
          </a:prstGeom>
        </p:spPr>
        <p:txBody>
          <a:bodyPr/>
          <a:lstStyle/>
          <a:p>
            <a:r>
              <a:rPr lang="en-GB"/>
              <a:t>Click to edit Master title style</a:t>
            </a:r>
            <a:endParaRPr lang="en-CH"/>
          </a:p>
        </p:txBody>
      </p:sp>
      <p:sp>
        <p:nvSpPr>
          <p:cNvPr id="3" name="Slide Number Placeholder 2">
            <a:extLst>
              <a:ext uri="{FF2B5EF4-FFF2-40B4-BE49-F238E27FC236}">
                <a16:creationId xmlns:a16="http://schemas.microsoft.com/office/drawing/2014/main" id="{35AD9417-0593-4B83-66BA-619EFA8630C3}"/>
              </a:ext>
            </a:extLst>
          </p:cNvPr>
          <p:cNvSpPr>
            <a:spLocks noGrp="1"/>
          </p:cNvSpPr>
          <p:nvPr>
            <p:ph type="sldNum" sz="quarter" idx="10"/>
          </p:nvPr>
        </p:nvSpPr>
        <p:spPr>
          <a:xfrm>
            <a:off x="9309100" y="6356350"/>
            <a:ext cx="2743200" cy="365125"/>
          </a:xfrm>
          <a:prstGeom prst="rect">
            <a:avLst/>
          </a:prstGeom>
        </p:spPr>
        <p:txBody>
          <a:bodyPr/>
          <a:lstStyle/>
          <a:p>
            <a:fld id="{54D84BD5-6132-0142-9C9B-FD983378D71E}" type="slidenum">
              <a:rPr lang="en-CH" smtClean="0"/>
              <a:pPr/>
              <a:t>‹#›</a:t>
            </a:fld>
            <a:endParaRPr lang="en-CH"/>
          </a:p>
        </p:txBody>
      </p:sp>
    </p:spTree>
    <p:extLst>
      <p:ext uri="{BB962C8B-B14F-4D97-AF65-F5344CB8AC3E}">
        <p14:creationId xmlns:p14="http://schemas.microsoft.com/office/powerpoint/2010/main" val="2784431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A749-DEA7-3E41-6BE6-18AAA9239B32}"/>
              </a:ext>
            </a:extLst>
          </p:cNvPr>
          <p:cNvSpPr>
            <a:spLocks noGrp="1"/>
          </p:cNvSpPr>
          <p:nvPr>
            <p:ph type="title"/>
          </p:nvPr>
        </p:nvSpPr>
        <p:spPr>
          <a:xfrm>
            <a:off x="1320800" y="4686300"/>
            <a:ext cx="9448800" cy="2330450"/>
          </a:xfrm>
        </p:spPr>
        <p:txBody>
          <a:bodyPr/>
          <a:lstStyle>
            <a:lvl1pPr algn="ctr">
              <a:defRPr/>
            </a:lvl1pPr>
          </a:lstStyle>
          <a:p>
            <a:r>
              <a:rPr lang="en-GB"/>
              <a:t>Click to edit Master title style</a:t>
            </a:r>
            <a:endParaRPr lang="en-CH"/>
          </a:p>
        </p:txBody>
      </p:sp>
      <p:sp>
        <p:nvSpPr>
          <p:cNvPr id="3" name="Slide Number Placeholder 2">
            <a:extLst>
              <a:ext uri="{FF2B5EF4-FFF2-40B4-BE49-F238E27FC236}">
                <a16:creationId xmlns:a16="http://schemas.microsoft.com/office/drawing/2014/main" id="{35AD9417-0593-4B83-66BA-619EFA8630C3}"/>
              </a:ext>
            </a:extLst>
          </p:cNvPr>
          <p:cNvSpPr>
            <a:spLocks noGrp="1"/>
          </p:cNvSpPr>
          <p:nvPr>
            <p:ph type="sldNum" sz="quarter" idx="10"/>
          </p:nvPr>
        </p:nvSpPr>
        <p:spPr>
          <a:xfrm>
            <a:off x="9309100" y="6356350"/>
            <a:ext cx="2743200" cy="365125"/>
          </a:xfrm>
          <a:prstGeom prst="rect">
            <a:avLst/>
          </a:prstGeom>
        </p:spPr>
        <p:txBody>
          <a:bodyPr/>
          <a:lstStyle/>
          <a:p>
            <a:fld id="{54D84BD5-6132-0142-9C9B-FD983378D71E}" type="slidenum">
              <a:rPr lang="en-CH" smtClean="0"/>
              <a:pPr/>
              <a:t>‹#›</a:t>
            </a:fld>
            <a:endParaRPr lang="en-CH"/>
          </a:p>
        </p:txBody>
      </p:sp>
    </p:spTree>
    <p:extLst>
      <p:ext uri="{BB962C8B-B14F-4D97-AF65-F5344CB8AC3E}">
        <p14:creationId xmlns:p14="http://schemas.microsoft.com/office/powerpoint/2010/main" val="2913099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A749-DEA7-3E41-6BE6-18AAA9239B32}"/>
              </a:ext>
            </a:extLst>
          </p:cNvPr>
          <p:cNvSpPr>
            <a:spLocks noGrp="1"/>
          </p:cNvSpPr>
          <p:nvPr>
            <p:ph type="title"/>
          </p:nvPr>
        </p:nvSpPr>
        <p:spPr/>
        <p:txBody>
          <a:bodyPr/>
          <a:lstStyle/>
          <a:p>
            <a:r>
              <a:rPr lang="en-GB"/>
              <a:t>Click to edit Master title style</a:t>
            </a:r>
            <a:endParaRPr lang="en-CH"/>
          </a:p>
        </p:txBody>
      </p:sp>
      <p:sp>
        <p:nvSpPr>
          <p:cNvPr id="3" name="Slide Number Placeholder 2">
            <a:extLst>
              <a:ext uri="{FF2B5EF4-FFF2-40B4-BE49-F238E27FC236}">
                <a16:creationId xmlns:a16="http://schemas.microsoft.com/office/drawing/2014/main" id="{35AD9417-0593-4B83-66BA-619EFA8630C3}"/>
              </a:ext>
            </a:extLst>
          </p:cNvPr>
          <p:cNvSpPr>
            <a:spLocks noGrp="1"/>
          </p:cNvSpPr>
          <p:nvPr>
            <p:ph type="sldNum" sz="quarter" idx="10"/>
          </p:nvPr>
        </p:nvSpPr>
        <p:spPr/>
        <p:txBody>
          <a:bodyPr/>
          <a:lstStyle/>
          <a:p>
            <a:fld id="{54D84BD5-6132-0142-9C9B-FD983378D71E}" type="slidenum">
              <a:rPr lang="en-CH" smtClean="0"/>
              <a:pPr/>
              <a:t>‹#›</a:t>
            </a:fld>
            <a:endParaRPr lang="en-CH"/>
          </a:p>
        </p:txBody>
      </p:sp>
    </p:spTree>
    <p:extLst>
      <p:ext uri="{BB962C8B-B14F-4D97-AF65-F5344CB8AC3E}">
        <p14:creationId xmlns:p14="http://schemas.microsoft.com/office/powerpoint/2010/main" val="71894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0B1F-C114-C29B-7B5F-04DAE44AB42F}"/>
              </a:ext>
            </a:extLst>
          </p:cNvPr>
          <p:cNvSpPr>
            <a:spLocks noGrp="1"/>
          </p:cNvSpPr>
          <p:nvPr>
            <p:ph type="title"/>
          </p:nvPr>
        </p:nvSpPr>
        <p:spPr/>
        <p:txBody>
          <a:bodyPr/>
          <a:lstStyle/>
          <a:p>
            <a:r>
              <a:rPr lang="en-GB"/>
              <a:t>Click to edit Master title style</a:t>
            </a:r>
            <a:endParaRPr lang="en-CH"/>
          </a:p>
        </p:txBody>
      </p:sp>
      <p:sp>
        <p:nvSpPr>
          <p:cNvPr id="3" name="Slide Number Placeholder 2">
            <a:extLst>
              <a:ext uri="{FF2B5EF4-FFF2-40B4-BE49-F238E27FC236}">
                <a16:creationId xmlns:a16="http://schemas.microsoft.com/office/drawing/2014/main" id="{05C32EF5-F6C9-CDD7-1D68-13A274EFF897}"/>
              </a:ext>
            </a:extLst>
          </p:cNvPr>
          <p:cNvSpPr>
            <a:spLocks noGrp="1"/>
          </p:cNvSpPr>
          <p:nvPr>
            <p:ph type="sldNum" sz="quarter" idx="10"/>
          </p:nvPr>
        </p:nvSpPr>
        <p:spPr>
          <a:xfrm>
            <a:off x="9257713" y="6356350"/>
            <a:ext cx="2743200" cy="365125"/>
          </a:xfrm>
          <a:prstGeom prst="rect">
            <a:avLst/>
          </a:prstGeom>
        </p:spPr>
        <p:txBody>
          <a:bodyPr/>
          <a:lstStyle/>
          <a:p>
            <a:fld id="{54D84BD5-6132-0142-9C9B-FD983378D71E}" type="slidenum">
              <a:rPr lang="en-CH" smtClean="0"/>
              <a:pPr/>
              <a:t>‹#›</a:t>
            </a:fld>
            <a:endParaRPr lang="en-CH"/>
          </a:p>
        </p:txBody>
      </p:sp>
    </p:spTree>
    <p:extLst>
      <p:ext uri="{BB962C8B-B14F-4D97-AF65-F5344CB8AC3E}">
        <p14:creationId xmlns:p14="http://schemas.microsoft.com/office/powerpoint/2010/main" val="257669581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10.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947360-2F1F-1711-2B62-B50E20853E33}"/>
              </a:ext>
            </a:extLst>
          </p:cNvPr>
          <p:cNvSpPr>
            <a:spLocks noGrp="1"/>
          </p:cNvSpPr>
          <p:nvPr>
            <p:ph type="title"/>
          </p:nvPr>
        </p:nvSpPr>
        <p:spPr>
          <a:xfrm>
            <a:off x="838200" y="4669840"/>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8" name="Freeform: Shape 12">
            <a:extLst>
              <a:ext uri="{FF2B5EF4-FFF2-40B4-BE49-F238E27FC236}">
                <a16:creationId xmlns:a16="http://schemas.microsoft.com/office/drawing/2014/main" id="{24C7115E-B8E5-68F0-7840-056C2F2AA02F}"/>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 y="-1"/>
            <a:ext cx="9270998" cy="1658680"/>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16">
            <a:extLst>
              <a:ext uri="{FF2B5EF4-FFF2-40B4-BE49-F238E27FC236}">
                <a16:creationId xmlns:a16="http://schemas.microsoft.com/office/drawing/2014/main" id="{3093FF2D-4C63-D2E0-0B88-3D36EC0347A8}"/>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6268E45D-3CFF-03A8-639B-904FFDA6BB89}"/>
              </a:ext>
            </a:extLst>
          </p:cNvPr>
          <p:cNvSpPr>
            <a:spLocks noGrp="1"/>
          </p:cNvSpPr>
          <p:nvPr>
            <p:ph type="sldNum" sz="quarter" idx="4"/>
          </p:nvPr>
        </p:nvSpPr>
        <p:spPr>
          <a:xfrm>
            <a:off x="9271000" y="6356350"/>
            <a:ext cx="2743200" cy="365125"/>
          </a:xfrm>
          <a:prstGeom prst="rect">
            <a:avLst/>
          </a:prstGeom>
        </p:spPr>
        <p:txBody>
          <a:bodyPr vert="horz" lIns="91440" tIns="45720" rIns="91440" bIns="45720" rtlCol="0" anchor="ctr"/>
          <a:lstStyle>
            <a:lvl1pPr algn="r">
              <a:defRPr sz="1200">
                <a:solidFill>
                  <a:schemeClr val="bg1"/>
                </a:solidFill>
                <a:latin typeface="Roboto Condensed" panose="02000000000000000000" pitchFamily="2" charset="0"/>
                <a:ea typeface="Roboto Condensed" panose="02000000000000000000" pitchFamily="2" charset="0"/>
              </a:defRPr>
            </a:lvl1pPr>
          </a:lstStyle>
          <a:p>
            <a:fld id="{54D84BD5-6132-0142-9C9B-FD983378D71E}" type="slidenum">
              <a:rPr lang="en-CH" smtClean="0"/>
              <a:pPr/>
              <a:t>‹#›</a:t>
            </a:fld>
            <a:endParaRPr lang="en-CH"/>
          </a:p>
        </p:txBody>
      </p:sp>
    </p:spTree>
    <p:extLst>
      <p:ext uri="{BB962C8B-B14F-4D97-AF65-F5344CB8AC3E}">
        <p14:creationId xmlns:p14="http://schemas.microsoft.com/office/powerpoint/2010/main" val="1520768745"/>
      </p:ext>
    </p:extLst>
  </p:cSld>
  <p:clrMap bg1="lt1" tx1="dk1" bg2="lt2" tx2="dk2" accent1="accent1" accent2="accent2" accent3="accent3" accent4="accent4" accent5="accent5" accent6="accent6" hlink="hlink" folHlink="folHlink"/>
  <p:sldLayoutIdLst>
    <p:sldLayoutId id="2147483736" r:id="rId1"/>
  </p:sldLayoutIdLst>
  <p:txStyles>
    <p:titleStyle>
      <a:lvl1pPr algn="l" defTabSz="914400" rtl="0" eaLnBrk="1" latinLnBrk="0" hangingPunct="1">
        <a:lnSpc>
          <a:spcPct val="90000"/>
        </a:lnSpc>
        <a:spcBef>
          <a:spcPct val="0"/>
        </a:spcBef>
        <a:buNone/>
        <a:defRPr sz="4400" kern="1200">
          <a:solidFill>
            <a:schemeClr val="tx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0FE74B-8BB4-06F8-FB02-1622A043A597}"/>
              </a:ext>
            </a:extLst>
          </p:cNvPr>
          <p:cNvSpPr>
            <a:spLocks noGrp="1"/>
          </p:cNvSpPr>
          <p:nvPr>
            <p:ph type="title"/>
          </p:nvPr>
        </p:nvSpPr>
        <p:spPr>
          <a:xfrm>
            <a:off x="971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CH" dirty="0"/>
          </a:p>
        </p:txBody>
      </p:sp>
      <p:sp>
        <p:nvSpPr>
          <p:cNvPr id="3" name="Text Placeholder 2">
            <a:extLst>
              <a:ext uri="{FF2B5EF4-FFF2-40B4-BE49-F238E27FC236}">
                <a16:creationId xmlns:a16="http://schemas.microsoft.com/office/drawing/2014/main" id="{6648D4F9-1B77-3B35-ADE2-5AA1CA3A33B5}"/>
              </a:ext>
            </a:extLst>
          </p:cNvPr>
          <p:cNvSpPr>
            <a:spLocks noGrp="1"/>
          </p:cNvSpPr>
          <p:nvPr>
            <p:ph type="body" idx="1"/>
          </p:nvPr>
        </p:nvSpPr>
        <p:spPr>
          <a:xfrm>
            <a:off x="971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
        <p:nvSpPr>
          <p:cNvPr id="7" name="Freeform: Shape 9">
            <a:extLst>
              <a:ext uri="{FF2B5EF4-FFF2-40B4-BE49-F238E27FC236}">
                <a16:creationId xmlns:a16="http://schemas.microsoft.com/office/drawing/2014/main" id="{B9487E10-D67C-82E0-1EE9-CA7FBECE2758}"/>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a:xfrm rot="10800000">
            <a:off x="-22536" y="-9940"/>
            <a:ext cx="860736" cy="686794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 name="connsiteX0" fmla="*/ 487607 w 5277870"/>
              <a:gd name="connsiteY0" fmla="*/ 0 h 6857998"/>
              <a:gd name="connsiteX1" fmla="*/ 5277870 w 5277870"/>
              <a:gd name="connsiteY1" fmla="*/ 0 h 6857998"/>
              <a:gd name="connsiteX2" fmla="*/ 2239009 w 5277870"/>
              <a:gd name="connsiteY2" fmla="*/ 6846559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5277870"/>
              <a:gd name="connsiteY0" fmla="*/ 0 h 6857998"/>
              <a:gd name="connsiteX1" fmla="*/ 5277870 w 5277870"/>
              <a:gd name="connsiteY1" fmla="*/ 0 h 6857998"/>
              <a:gd name="connsiteX2" fmla="*/ 1884702 w 5277870"/>
              <a:gd name="connsiteY2" fmla="*/ 6846560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5277870"/>
              <a:gd name="connsiteY0" fmla="*/ 0 h 6857998"/>
              <a:gd name="connsiteX1" fmla="*/ 5277870 w 5277870"/>
              <a:gd name="connsiteY1" fmla="*/ 0 h 6857998"/>
              <a:gd name="connsiteX2" fmla="*/ 1639414 w 5277870"/>
              <a:gd name="connsiteY2" fmla="*/ 6835118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5277870"/>
              <a:gd name="connsiteY0" fmla="*/ 0 h 6857998"/>
              <a:gd name="connsiteX1" fmla="*/ 5277870 w 5277870"/>
              <a:gd name="connsiteY1" fmla="*/ 0 h 6857998"/>
              <a:gd name="connsiteX2" fmla="*/ 1435005 w 5277870"/>
              <a:gd name="connsiteY2" fmla="*/ 6823676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5277870"/>
              <a:gd name="connsiteY0" fmla="*/ 0 h 6857998"/>
              <a:gd name="connsiteX1" fmla="*/ 5277870 w 5277870"/>
              <a:gd name="connsiteY1" fmla="*/ 0 h 6857998"/>
              <a:gd name="connsiteX2" fmla="*/ 1026190 w 5277870"/>
              <a:gd name="connsiteY2" fmla="*/ 6812234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5277870"/>
              <a:gd name="connsiteY0" fmla="*/ 0 h 6857998"/>
              <a:gd name="connsiteX1" fmla="*/ 5277870 w 5277870"/>
              <a:gd name="connsiteY1" fmla="*/ 0 h 6857998"/>
              <a:gd name="connsiteX2" fmla="*/ 1053445 w 5277870"/>
              <a:gd name="connsiteY2" fmla="*/ 6835118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1053445"/>
              <a:gd name="connsiteY0" fmla="*/ 11441 h 6869439"/>
              <a:gd name="connsiteX1" fmla="*/ 1039817 w 1053445"/>
              <a:gd name="connsiteY1" fmla="*/ 0 h 6869439"/>
              <a:gd name="connsiteX2" fmla="*/ 1053445 w 1053445"/>
              <a:gd name="connsiteY2" fmla="*/ 6846559 h 6869439"/>
              <a:gd name="connsiteX3" fmla="*/ 893273 w 1053445"/>
              <a:gd name="connsiteY3" fmla="*/ 6869439 h 6869439"/>
              <a:gd name="connsiteX4" fmla="*/ 876958 w 1053445"/>
              <a:gd name="connsiteY4" fmla="*/ 6855056 h 6869439"/>
              <a:gd name="connsiteX5" fmla="*/ 848451 w 1053445"/>
              <a:gd name="connsiteY5" fmla="*/ 6812340 h 6869439"/>
              <a:gd name="connsiteX6" fmla="*/ 827952 w 1053445"/>
              <a:gd name="connsiteY6" fmla="*/ 6776882 h 6869439"/>
              <a:gd name="connsiteX7" fmla="*/ 799830 w 1053445"/>
              <a:gd name="connsiteY7" fmla="*/ 6750982 h 6869439"/>
              <a:gd name="connsiteX8" fmla="*/ 789686 w 1053445"/>
              <a:gd name="connsiteY8" fmla="*/ 6685270 h 6869439"/>
              <a:gd name="connsiteX9" fmla="*/ 765406 w 1053445"/>
              <a:gd name="connsiteY9" fmla="*/ 6631596 h 6869439"/>
              <a:gd name="connsiteX10" fmla="*/ 720302 w 1053445"/>
              <a:gd name="connsiteY10" fmla="*/ 6621878 h 6869439"/>
              <a:gd name="connsiteX11" fmla="*/ 720839 w 1053445"/>
              <a:gd name="connsiteY11" fmla="*/ 6607748 h 6869439"/>
              <a:gd name="connsiteX12" fmla="*/ 737648 w 1053445"/>
              <a:gd name="connsiteY12" fmla="*/ 6547480 h 6869439"/>
              <a:gd name="connsiteX13" fmla="*/ 674147 w 1053445"/>
              <a:gd name="connsiteY13" fmla="*/ 6250680 h 6869439"/>
              <a:gd name="connsiteX14" fmla="*/ 660239 w 1053445"/>
              <a:gd name="connsiteY14" fmla="*/ 6128427 h 6869439"/>
              <a:gd name="connsiteX15" fmla="*/ 632472 w 1053445"/>
              <a:gd name="connsiteY15" fmla="*/ 5906875 h 6869439"/>
              <a:gd name="connsiteX16" fmla="*/ 606181 w 1053445"/>
              <a:gd name="connsiteY16" fmla="*/ 5859460 h 6869439"/>
              <a:gd name="connsiteX17" fmla="*/ 558708 w 1053445"/>
              <a:gd name="connsiteY17" fmla="*/ 5733747 h 6869439"/>
              <a:gd name="connsiteX18" fmla="*/ 523366 w 1053445"/>
              <a:gd name="connsiteY18" fmla="*/ 5539526 h 6869439"/>
              <a:gd name="connsiteX19" fmla="*/ 504822 w 1053445"/>
              <a:gd name="connsiteY19" fmla="*/ 5518209 h 6869439"/>
              <a:gd name="connsiteX20" fmla="*/ 486823 w 1053445"/>
              <a:gd name="connsiteY20" fmla="*/ 5484759 h 6869439"/>
              <a:gd name="connsiteX21" fmla="*/ 445965 w 1053445"/>
              <a:gd name="connsiteY21" fmla="*/ 5429962 h 6869439"/>
              <a:gd name="connsiteX22" fmla="*/ 406875 w 1053445"/>
              <a:gd name="connsiteY22" fmla="*/ 5348977 h 6869439"/>
              <a:gd name="connsiteX23" fmla="*/ 428541 w 1053445"/>
              <a:gd name="connsiteY23" fmla="*/ 5266631 h 6869439"/>
              <a:gd name="connsiteX24" fmla="*/ 408744 w 1053445"/>
              <a:gd name="connsiteY24" fmla="*/ 5219612 h 6869439"/>
              <a:gd name="connsiteX25" fmla="*/ 384011 w 1053445"/>
              <a:gd name="connsiteY25" fmla="*/ 5005172 h 6869439"/>
              <a:gd name="connsiteX26" fmla="*/ 355965 w 1053445"/>
              <a:gd name="connsiteY26" fmla="*/ 4907840 h 6869439"/>
              <a:gd name="connsiteX27" fmla="*/ 326244 w 1053445"/>
              <a:gd name="connsiteY27" fmla="*/ 4850054 h 6869439"/>
              <a:gd name="connsiteX28" fmla="*/ 312542 w 1053445"/>
              <a:gd name="connsiteY28" fmla="*/ 4807963 h 6869439"/>
              <a:gd name="connsiteX29" fmla="*/ 274747 w 1053445"/>
              <a:gd name="connsiteY29" fmla="*/ 4683811 h 6869439"/>
              <a:gd name="connsiteX30" fmla="*/ 259158 w 1053445"/>
              <a:gd name="connsiteY30" fmla="*/ 4645694 h 6869439"/>
              <a:gd name="connsiteX31" fmla="*/ 192785 w 1053445"/>
              <a:gd name="connsiteY31" fmla="*/ 4560673 h 6869439"/>
              <a:gd name="connsiteX32" fmla="*/ 136304 w 1053445"/>
              <a:gd name="connsiteY32" fmla="*/ 4491353 h 6869439"/>
              <a:gd name="connsiteX33" fmla="*/ 127433 w 1053445"/>
              <a:gd name="connsiteY33" fmla="*/ 4388050 h 6869439"/>
              <a:gd name="connsiteX34" fmla="*/ 90884 w 1053445"/>
              <a:gd name="connsiteY34" fmla="*/ 4291698 h 6869439"/>
              <a:gd name="connsiteX35" fmla="*/ 87020 w 1053445"/>
              <a:gd name="connsiteY35" fmla="*/ 4219933 h 6869439"/>
              <a:gd name="connsiteX36" fmla="*/ 111109 w 1053445"/>
              <a:gd name="connsiteY36" fmla="*/ 4132077 h 6869439"/>
              <a:gd name="connsiteX37" fmla="*/ 118542 w 1053445"/>
              <a:gd name="connsiteY37" fmla="*/ 4127997 h 6869439"/>
              <a:gd name="connsiteX38" fmla="*/ 117882 w 1053445"/>
              <a:gd name="connsiteY38" fmla="*/ 4121066 h 6869439"/>
              <a:gd name="connsiteX39" fmla="*/ 110577 w 1053445"/>
              <a:gd name="connsiteY39" fmla="*/ 4117065 h 6869439"/>
              <a:gd name="connsiteX40" fmla="*/ 111226 w 1053445"/>
              <a:gd name="connsiteY40" fmla="*/ 4062882 h 6869439"/>
              <a:gd name="connsiteX41" fmla="*/ 124729 w 1053445"/>
              <a:gd name="connsiteY41" fmla="*/ 3999935 h 6869439"/>
              <a:gd name="connsiteX42" fmla="*/ 98339 w 1053445"/>
              <a:gd name="connsiteY42" fmla="*/ 3937926 h 6869439"/>
              <a:gd name="connsiteX43" fmla="*/ 82808 w 1053445"/>
              <a:gd name="connsiteY43" fmla="*/ 3868498 h 6869439"/>
              <a:gd name="connsiteX44" fmla="*/ 73254 w 1053445"/>
              <a:gd name="connsiteY44" fmla="*/ 3827091 h 6869439"/>
              <a:gd name="connsiteX45" fmla="*/ 67891 w 1053445"/>
              <a:gd name="connsiteY45" fmla="*/ 3708186 h 6869439"/>
              <a:gd name="connsiteX46" fmla="*/ 85894 w 1053445"/>
              <a:gd name="connsiteY46" fmla="*/ 3489255 h 6869439"/>
              <a:gd name="connsiteX47" fmla="*/ 83529 w 1053445"/>
              <a:gd name="connsiteY47" fmla="*/ 3386795 h 6869439"/>
              <a:gd name="connsiteX48" fmla="*/ 86805 w 1053445"/>
              <a:gd name="connsiteY48" fmla="*/ 3246935 h 6869439"/>
              <a:gd name="connsiteX49" fmla="*/ 79332 w 1053445"/>
              <a:gd name="connsiteY49" fmla="*/ 3123337 h 6869439"/>
              <a:gd name="connsiteX50" fmla="*/ 69725 w 1053445"/>
              <a:gd name="connsiteY50" fmla="*/ 3073106 h 6869439"/>
              <a:gd name="connsiteX51" fmla="*/ 58409 w 1053445"/>
              <a:gd name="connsiteY51" fmla="*/ 3037628 h 6869439"/>
              <a:gd name="connsiteX52" fmla="*/ 52868 w 1053445"/>
              <a:gd name="connsiteY52" fmla="*/ 2941538 h 6869439"/>
              <a:gd name="connsiteX53" fmla="*/ 53405 w 1053445"/>
              <a:gd name="connsiteY53" fmla="*/ 2779840 h 6869439"/>
              <a:gd name="connsiteX54" fmla="*/ 51356 w 1053445"/>
              <a:gd name="connsiteY54" fmla="*/ 2746056 h 6869439"/>
              <a:gd name="connsiteX55" fmla="*/ 40996 w 1053445"/>
              <a:gd name="connsiteY55" fmla="*/ 2719557 h 6869439"/>
              <a:gd name="connsiteX56" fmla="*/ 31097 w 1053445"/>
              <a:gd name="connsiteY56" fmla="*/ 2715626 h 6869439"/>
              <a:gd name="connsiteX57" fmla="*/ 28589 w 1053445"/>
              <a:gd name="connsiteY57" fmla="*/ 2697452 h 6869439"/>
              <a:gd name="connsiteX58" fmla="*/ 13795 w 1053445"/>
              <a:gd name="connsiteY58" fmla="*/ 2667945 h 6869439"/>
              <a:gd name="connsiteX59" fmla="*/ 32108 w 1053445"/>
              <a:gd name="connsiteY59" fmla="*/ 2600934 h 6869439"/>
              <a:gd name="connsiteX60" fmla="*/ 32991 w 1053445"/>
              <a:gd name="connsiteY60" fmla="*/ 2469058 h 6869439"/>
              <a:gd name="connsiteX61" fmla="*/ 39071 w 1053445"/>
              <a:gd name="connsiteY61" fmla="*/ 2222258 h 6869439"/>
              <a:gd name="connsiteX62" fmla="*/ 19663 w 1053445"/>
              <a:gd name="connsiteY62" fmla="*/ 1912962 h 6869439"/>
              <a:gd name="connsiteX63" fmla="*/ 0 w 1053445"/>
              <a:gd name="connsiteY63" fmla="*/ 1712163 h 6869439"/>
              <a:gd name="connsiteX64" fmla="*/ 18023 w 1053445"/>
              <a:gd name="connsiteY64" fmla="*/ 1673051 h 6869439"/>
              <a:gd name="connsiteX65" fmla="*/ 24668 w 1053445"/>
              <a:gd name="connsiteY65" fmla="*/ 1651514 h 6869439"/>
              <a:gd name="connsiteX66" fmla="*/ 23087 w 1053445"/>
              <a:gd name="connsiteY66" fmla="*/ 1648839 h 6869439"/>
              <a:gd name="connsiteX67" fmla="*/ 23692 w 1053445"/>
              <a:gd name="connsiteY67" fmla="*/ 1623689 h 6869439"/>
              <a:gd name="connsiteX68" fmla="*/ 41914 w 1053445"/>
              <a:gd name="connsiteY68" fmla="*/ 1509538 h 6869439"/>
              <a:gd name="connsiteX69" fmla="*/ 40195 w 1053445"/>
              <a:gd name="connsiteY69" fmla="*/ 1508805 h 6869439"/>
              <a:gd name="connsiteX70" fmla="*/ 37070 w 1053445"/>
              <a:gd name="connsiteY70" fmla="*/ 1501483 h 6869439"/>
              <a:gd name="connsiteX71" fmla="*/ 55020 w 1053445"/>
              <a:gd name="connsiteY71" fmla="*/ 1462857 h 6869439"/>
              <a:gd name="connsiteX72" fmla="*/ 91616 w 1053445"/>
              <a:gd name="connsiteY72" fmla="*/ 1293222 h 6869439"/>
              <a:gd name="connsiteX73" fmla="*/ 166980 w 1053445"/>
              <a:gd name="connsiteY73" fmla="*/ 1086195 h 6869439"/>
              <a:gd name="connsiteX74" fmla="*/ 201075 w 1053445"/>
              <a:gd name="connsiteY74" fmla="*/ 1030535 h 6869439"/>
              <a:gd name="connsiteX75" fmla="*/ 237042 w 1053445"/>
              <a:gd name="connsiteY75" fmla="*/ 950362 h 6869439"/>
              <a:gd name="connsiteX76" fmla="*/ 295369 w 1053445"/>
              <a:gd name="connsiteY76" fmla="*/ 827255 h 6869439"/>
              <a:gd name="connsiteX77" fmla="*/ 411453 w 1053445"/>
              <a:gd name="connsiteY77" fmla="*/ 595511 h 6869439"/>
              <a:gd name="connsiteX78" fmla="*/ 436475 w 1053445"/>
              <a:gd name="connsiteY78" fmla="*/ 473246 h 6869439"/>
              <a:gd name="connsiteX79" fmla="*/ 468429 w 1053445"/>
              <a:gd name="connsiteY79" fmla="*/ 372386 h 6869439"/>
              <a:gd name="connsiteX80" fmla="*/ 470922 w 1053445"/>
              <a:gd name="connsiteY80" fmla="*/ 237776 h 6869439"/>
              <a:gd name="connsiteX81" fmla="*/ 499717 w 1053445"/>
              <a:gd name="connsiteY81" fmla="*/ 63131 h 6869439"/>
              <a:gd name="connsiteX82" fmla="*/ 497850 w 1053445"/>
              <a:gd name="connsiteY82" fmla="*/ 33574 h 6869439"/>
              <a:gd name="connsiteX83" fmla="*/ 487145 w 1053445"/>
              <a:gd name="connsiteY83" fmla="*/ 12478 h 6869439"/>
              <a:gd name="connsiteX84" fmla="*/ 487607 w 1053445"/>
              <a:gd name="connsiteY84" fmla="*/ 11441 h 6869439"/>
              <a:gd name="connsiteX0" fmla="*/ 487607 w 1040118"/>
              <a:gd name="connsiteY0" fmla="*/ 11441 h 6879256"/>
              <a:gd name="connsiteX1" fmla="*/ 1039817 w 1040118"/>
              <a:gd name="connsiteY1" fmla="*/ 0 h 6879256"/>
              <a:gd name="connsiteX2" fmla="*/ 1000540 w 1040118"/>
              <a:gd name="connsiteY2" fmla="*/ 6879256 h 6879256"/>
              <a:gd name="connsiteX3" fmla="*/ 893273 w 1040118"/>
              <a:gd name="connsiteY3" fmla="*/ 6869439 h 6879256"/>
              <a:gd name="connsiteX4" fmla="*/ 876958 w 1040118"/>
              <a:gd name="connsiteY4" fmla="*/ 6855056 h 6879256"/>
              <a:gd name="connsiteX5" fmla="*/ 848451 w 1040118"/>
              <a:gd name="connsiteY5" fmla="*/ 6812340 h 6879256"/>
              <a:gd name="connsiteX6" fmla="*/ 827952 w 1040118"/>
              <a:gd name="connsiteY6" fmla="*/ 6776882 h 6879256"/>
              <a:gd name="connsiteX7" fmla="*/ 799830 w 1040118"/>
              <a:gd name="connsiteY7" fmla="*/ 6750982 h 6879256"/>
              <a:gd name="connsiteX8" fmla="*/ 789686 w 1040118"/>
              <a:gd name="connsiteY8" fmla="*/ 6685270 h 6879256"/>
              <a:gd name="connsiteX9" fmla="*/ 765406 w 1040118"/>
              <a:gd name="connsiteY9" fmla="*/ 6631596 h 6879256"/>
              <a:gd name="connsiteX10" fmla="*/ 720302 w 1040118"/>
              <a:gd name="connsiteY10" fmla="*/ 6621878 h 6879256"/>
              <a:gd name="connsiteX11" fmla="*/ 720839 w 1040118"/>
              <a:gd name="connsiteY11" fmla="*/ 6607748 h 6879256"/>
              <a:gd name="connsiteX12" fmla="*/ 737648 w 1040118"/>
              <a:gd name="connsiteY12" fmla="*/ 6547480 h 6879256"/>
              <a:gd name="connsiteX13" fmla="*/ 674147 w 1040118"/>
              <a:gd name="connsiteY13" fmla="*/ 6250680 h 6879256"/>
              <a:gd name="connsiteX14" fmla="*/ 660239 w 1040118"/>
              <a:gd name="connsiteY14" fmla="*/ 6128427 h 6879256"/>
              <a:gd name="connsiteX15" fmla="*/ 632472 w 1040118"/>
              <a:gd name="connsiteY15" fmla="*/ 5906875 h 6879256"/>
              <a:gd name="connsiteX16" fmla="*/ 606181 w 1040118"/>
              <a:gd name="connsiteY16" fmla="*/ 5859460 h 6879256"/>
              <a:gd name="connsiteX17" fmla="*/ 558708 w 1040118"/>
              <a:gd name="connsiteY17" fmla="*/ 5733747 h 6879256"/>
              <a:gd name="connsiteX18" fmla="*/ 523366 w 1040118"/>
              <a:gd name="connsiteY18" fmla="*/ 5539526 h 6879256"/>
              <a:gd name="connsiteX19" fmla="*/ 504822 w 1040118"/>
              <a:gd name="connsiteY19" fmla="*/ 5518209 h 6879256"/>
              <a:gd name="connsiteX20" fmla="*/ 486823 w 1040118"/>
              <a:gd name="connsiteY20" fmla="*/ 5484759 h 6879256"/>
              <a:gd name="connsiteX21" fmla="*/ 445965 w 1040118"/>
              <a:gd name="connsiteY21" fmla="*/ 5429962 h 6879256"/>
              <a:gd name="connsiteX22" fmla="*/ 406875 w 1040118"/>
              <a:gd name="connsiteY22" fmla="*/ 5348977 h 6879256"/>
              <a:gd name="connsiteX23" fmla="*/ 428541 w 1040118"/>
              <a:gd name="connsiteY23" fmla="*/ 5266631 h 6879256"/>
              <a:gd name="connsiteX24" fmla="*/ 408744 w 1040118"/>
              <a:gd name="connsiteY24" fmla="*/ 5219612 h 6879256"/>
              <a:gd name="connsiteX25" fmla="*/ 384011 w 1040118"/>
              <a:gd name="connsiteY25" fmla="*/ 5005172 h 6879256"/>
              <a:gd name="connsiteX26" fmla="*/ 355965 w 1040118"/>
              <a:gd name="connsiteY26" fmla="*/ 4907840 h 6879256"/>
              <a:gd name="connsiteX27" fmla="*/ 326244 w 1040118"/>
              <a:gd name="connsiteY27" fmla="*/ 4850054 h 6879256"/>
              <a:gd name="connsiteX28" fmla="*/ 312542 w 1040118"/>
              <a:gd name="connsiteY28" fmla="*/ 4807963 h 6879256"/>
              <a:gd name="connsiteX29" fmla="*/ 274747 w 1040118"/>
              <a:gd name="connsiteY29" fmla="*/ 4683811 h 6879256"/>
              <a:gd name="connsiteX30" fmla="*/ 259158 w 1040118"/>
              <a:gd name="connsiteY30" fmla="*/ 4645694 h 6879256"/>
              <a:gd name="connsiteX31" fmla="*/ 192785 w 1040118"/>
              <a:gd name="connsiteY31" fmla="*/ 4560673 h 6879256"/>
              <a:gd name="connsiteX32" fmla="*/ 136304 w 1040118"/>
              <a:gd name="connsiteY32" fmla="*/ 4491353 h 6879256"/>
              <a:gd name="connsiteX33" fmla="*/ 127433 w 1040118"/>
              <a:gd name="connsiteY33" fmla="*/ 4388050 h 6879256"/>
              <a:gd name="connsiteX34" fmla="*/ 90884 w 1040118"/>
              <a:gd name="connsiteY34" fmla="*/ 4291698 h 6879256"/>
              <a:gd name="connsiteX35" fmla="*/ 87020 w 1040118"/>
              <a:gd name="connsiteY35" fmla="*/ 4219933 h 6879256"/>
              <a:gd name="connsiteX36" fmla="*/ 111109 w 1040118"/>
              <a:gd name="connsiteY36" fmla="*/ 4132077 h 6879256"/>
              <a:gd name="connsiteX37" fmla="*/ 118542 w 1040118"/>
              <a:gd name="connsiteY37" fmla="*/ 4127997 h 6879256"/>
              <a:gd name="connsiteX38" fmla="*/ 117882 w 1040118"/>
              <a:gd name="connsiteY38" fmla="*/ 4121066 h 6879256"/>
              <a:gd name="connsiteX39" fmla="*/ 110577 w 1040118"/>
              <a:gd name="connsiteY39" fmla="*/ 4117065 h 6879256"/>
              <a:gd name="connsiteX40" fmla="*/ 111226 w 1040118"/>
              <a:gd name="connsiteY40" fmla="*/ 4062882 h 6879256"/>
              <a:gd name="connsiteX41" fmla="*/ 124729 w 1040118"/>
              <a:gd name="connsiteY41" fmla="*/ 3999935 h 6879256"/>
              <a:gd name="connsiteX42" fmla="*/ 98339 w 1040118"/>
              <a:gd name="connsiteY42" fmla="*/ 3937926 h 6879256"/>
              <a:gd name="connsiteX43" fmla="*/ 82808 w 1040118"/>
              <a:gd name="connsiteY43" fmla="*/ 3868498 h 6879256"/>
              <a:gd name="connsiteX44" fmla="*/ 73254 w 1040118"/>
              <a:gd name="connsiteY44" fmla="*/ 3827091 h 6879256"/>
              <a:gd name="connsiteX45" fmla="*/ 67891 w 1040118"/>
              <a:gd name="connsiteY45" fmla="*/ 3708186 h 6879256"/>
              <a:gd name="connsiteX46" fmla="*/ 85894 w 1040118"/>
              <a:gd name="connsiteY46" fmla="*/ 3489255 h 6879256"/>
              <a:gd name="connsiteX47" fmla="*/ 83529 w 1040118"/>
              <a:gd name="connsiteY47" fmla="*/ 3386795 h 6879256"/>
              <a:gd name="connsiteX48" fmla="*/ 86805 w 1040118"/>
              <a:gd name="connsiteY48" fmla="*/ 3246935 h 6879256"/>
              <a:gd name="connsiteX49" fmla="*/ 79332 w 1040118"/>
              <a:gd name="connsiteY49" fmla="*/ 3123337 h 6879256"/>
              <a:gd name="connsiteX50" fmla="*/ 69725 w 1040118"/>
              <a:gd name="connsiteY50" fmla="*/ 3073106 h 6879256"/>
              <a:gd name="connsiteX51" fmla="*/ 58409 w 1040118"/>
              <a:gd name="connsiteY51" fmla="*/ 3037628 h 6879256"/>
              <a:gd name="connsiteX52" fmla="*/ 52868 w 1040118"/>
              <a:gd name="connsiteY52" fmla="*/ 2941538 h 6879256"/>
              <a:gd name="connsiteX53" fmla="*/ 53405 w 1040118"/>
              <a:gd name="connsiteY53" fmla="*/ 2779840 h 6879256"/>
              <a:gd name="connsiteX54" fmla="*/ 51356 w 1040118"/>
              <a:gd name="connsiteY54" fmla="*/ 2746056 h 6879256"/>
              <a:gd name="connsiteX55" fmla="*/ 40996 w 1040118"/>
              <a:gd name="connsiteY55" fmla="*/ 2719557 h 6879256"/>
              <a:gd name="connsiteX56" fmla="*/ 31097 w 1040118"/>
              <a:gd name="connsiteY56" fmla="*/ 2715626 h 6879256"/>
              <a:gd name="connsiteX57" fmla="*/ 28589 w 1040118"/>
              <a:gd name="connsiteY57" fmla="*/ 2697452 h 6879256"/>
              <a:gd name="connsiteX58" fmla="*/ 13795 w 1040118"/>
              <a:gd name="connsiteY58" fmla="*/ 2667945 h 6879256"/>
              <a:gd name="connsiteX59" fmla="*/ 32108 w 1040118"/>
              <a:gd name="connsiteY59" fmla="*/ 2600934 h 6879256"/>
              <a:gd name="connsiteX60" fmla="*/ 32991 w 1040118"/>
              <a:gd name="connsiteY60" fmla="*/ 2469058 h 6879256"/>
              <a:gd name="connsiteX61" fmla="*/ 39071 w 1040118"/>
              <a:gd name="connsiteY61" fmla="*/ 2222258 h 6879256"/>
              <a:gd name="connsiteX62" fmla="*/ 19663 w 1040118"/>
              <a:gd name="connsiteY62" fmla="*/ 1912962 h 6879256"/>
              <a:gd name="connsiteX63" fmla="*/ 0 w 1040118"/>
              <a:gd name="connsiteY63" fmla="*/ 1712163 h 6879256"/>
              <a:gd name="connsiteX64" fmla="*/ 18023 w 1040118"/>
              <a:gd name="connsiteY64" fmla="*/ 1673051 h 6879256"/>
              <a:gd name="connsiteX65" fmla="*/ 24668 w 1040118"/>
              <a:gd name="connsiteY65" fmla="*/ 1651514 h 6879256"/>
              <a:gd name="connsiteX66" fmla="*/ 23087 w 1040118"/>
              <a:gd name="connsiteY66" fmla="*/ 1648839 h 6879256"/>
              <a:gd name="connsiteX67" fmla="*/ 23692 w 1040118"/>
              <a:gd name="connsiteY67" fmla="*/ 1623689 h 6879256"/>
              <a:gd name="connsiteX68" fmla="*/ 41914 w 1040118"/>
              <a:gd name="connsiteY68" fmla="*/ 1509538 h 6879256"/>
              <a:gd name="connsiteX69" fmla="*/ 40195 w 1040118"/>
              <a:gd name="connsiteY69" fmla="*/ 1508805 h 6879256"/>
              <a:gd name="connsiteX70" fmla="*/ 37070 w 1040118"/>
              <a:gd name="connsiteY70" fmla="*/ 1501483 h 6879256"/>
              <a:gd name="connsiteX71" fmla="*/ 55020 w 1040118"/>
              <a:gd name="connsiteY71" fmla="*/ 1462857 h 6879256"/>
              <a:gd name="connsiteX72" fmla="*/ 91616 w 1040118"/>
              <a:gd name="connsiteY72" fmla="*/ 1293222 h 6879256"/>
              <a:gd name="connsiteX73" fmla="*/ 166980 w 1040118"/>
              <a:gd name="connsiteY73" fmla="*/ 1086195 h 6879256"/>
              <a:gd name="connsiteX74" fmla="*/ 201075 w 1040118"/>
              <a:gd name="connsiteY74" fmla="*/ 1030535 h 6879256"/>
              <a:gd name="connsiteX75" fmla="*/ 237042 w 1040118"/>
              <a:gd name="connsiteY75" fmla="*/ 950362 h 6879256"/>
              <a:gd name="connsiteX76" fmla="*/ 295369 w 1040118"/>
              <a:gd name="connsiteY76" fmla="*/ 827255 h 6879256"/>
              <a:gd name="connsiteX77" fmla="*/ 411453 w 1040118"/>
              <a:gd name="connsiteY77" fmla="*/ 595511 h 6879256"/>
              <a:gd name="connsiteX78" fmla="*/ 436475 w 1040118"/>
              <a:gd name="connsiteY78" fmla="*/ 473246 h 6879256"/>
              <a:gd name="connsiteX79" fmla="*/ 468429 w 1040118"/>
              <a:gd name="connsiteY79" fmla="*/ 372386 h 6879256"/>
              <a:gd name="connsiteX80" fmla="*/ 470922 w 1040118"/>
              <a:gd name="connsiteY80" fmla="*/ 237776 h 6879256"/>
              <a:gd name="connsiteX81" fmla="*/ 499717 w 1040118"/>
              <a:gd name="connsiteY81" fmla="*/ 63131 h 6879256"/>
              <a:gd name="connsiteX82" fmla="*/ 497850 w 1040118"/>
              <a:gd name="connsiteY82" fmla="*/ 33574 h 6879256"/>
              <a:gd name="connsiteX83" fmla="*/ 487145 w 1040118"/>
              <a:gd name="connsiteY83" fmla="*/ 12478 h 6879256"/>
              <a:gd name="connsiteX84" fmla="*/ 487607 w 1040118"/>
              <a:gd name="connsiteY84" fmla="*/ 11441 h 6879256"/>
              <a:gd name="connsiteX0" fmla="*/ 487607 w 1000540"/>
              <a:gd name="connsiteY0" fmla="*/ 0 h 6867815"/>
              <a:gd name="connsiteX1" fmla="*/ 986912 w 1000540"/>
              <a:gd name="connsiteY1" fmla="*/ 53954 h 6867815"/>
              <a:gd name="connsiteX2" fmla="*/ 1000540 w 1000540"/>
              <a:gd name="connsiteY2" fmla="*/ 6867815 h 6867815"/>
              <a:gd name="connsiteX3" fmla="*/ 893273 w 1000540"/>
              <a:gd name="connsiteY3" fmla="*/ 6857998 h 6867815"/>
              <a:gd name="connsiteX4" fmla="*/ 876958 w 1000540"/>
              <a:gd name="connsiteY4" fmla="*/ 6843615 h 6867815"/>
              <a:gd name="connsiteX5" fmla="*/ 848451 w 1000540"/>
              <a:gd name="connsiteY5" fmla="*/ 6800899 h 6867815"/>
              <a:gd name="connsiteX6" fmla="*/ 827952 w 1000540"/>
              <a:gd name="connsiteY6" fmla="*/ 6765441 h 6867815"/>
              <a:gd name="connsiteX7" fmla="*/ 799830 w 1000540"/>
              <a:gd name="connsiteY7" fmla="*/ 6739541 h 6867815"/>
              <a:gd name="connsiteX8" fmla="*/ 789686 w 1000540"/>
              <a:gd name="connsiteY8" fmla="*/ 6673829 h 6867815"/>
              <a:gd name="connsiteX9" fmla="*/ 765406 w 1000540"/>
              <a:gd name="connsiteY9" fmla="*/ 6620155 h 6867815"/>
              <a:gd name="connsiteX10" fmla="*/ 720302 w 1000540"/>
              <a:gd name="connsiteY10" fmla="*/ 6610437 h 6867815"/>
              <a:gd name="connsiteX11" fmla="*/ 720839 w 1000540"/>
              <a:gd name="connsiteY11" fmla="*/ 6596307 h 6867815"/>
              <a:gd name="connsiteX12" fmla="*/ 737648 w 1000540"/>
              <a:gd name="connsiteY12" fmla="*/ 6536039 h 6867815"/>
              <a:gd name="connsiteX13" fmla="*/ 674147 w 1000540"/>
              <a:gd name="connsiteY13" fmla="*/ 6239239 h 6867815"/>
              <a:gd name="connsiteX14" fmla="*/ 660239 w 1000540"/>
              <a:gd name="connsiteY14" fmla="*/ 6116986 h 6867815"/>
              <a:gd name="connsiteX15" fmla="*/ 632472 w 1000540"/>
              <a:gd name="connsiteY15" fmla="*/ 5895434 h 6867815"/>
              <a:gd name="connsiteX16" fmla="*/ 606181 w 1000540"/>
              <a:gd name="connsiteY16" fmla="*/ 5848019 h 6867815"/>
              <a:gd name="connsiteX17" fmla="*/ 558708 w 1000540"/>
              <a:gd name="connsiteY17" fmla="*/ 5722306 h 6867815"/>
              <a:gd name="connsiteX18" fmla="*/ 523366 w 1000540"/>
              <a:gd name="connsiteY18" fmla="*/ 5528085 h 6867815"/>
              <a:gd name="connsiteX19" fmla="*/ 504822 w 1000540"/>
              <a:gd name="connsiteY19" fmla="*/ 5506768 h 6867815"/>
              <a:gd name="connsiteX20" fmla="*/ 486823 w 1000540"/>
              <a:gd name="connsiteY20" fmla="*/ 5473318 h 6867815"/>
              <a:gd name="connsiteX21" fmla="*/ 445965 w 1000540"/>
              <a:gd name="connsiteY21" fmla="*/ 5418521 h 6867815"/>
              <a:gd name="connsiteX22" fmla="*/ 406875 w 1000540"/>
              <a:gd name="connsiteY22" fmla="*/ 5337536 h 6867815"/>
              <a:gd name="connsiteX23" fmla="*/ 428541 w 1000540"/>
              <a:gd name="connsiteY23" fmla="*/ 5255190 h 6867815"/>
              <a:gd name="connsiteX24" fmla="*/ 408744 w 1000540"/>
              <a:gd name="connsiteY24" fmla="*/ 5208171 h 6867815"/>
              <a:gd name="connsiteX25" fmla="*/ 384011 w 1000540"/>
              <a:gd name="connsiteY25" fmla="*/ 4993731 h 6867815"/>
              <a:gd name="connsiteX26" fmla="*/ 355965 w 1000540"/>
              <a:gd name="connsiteY26" fmla="*/ 4896399 h 6867815"/>
              <a:gd name="connsiteX27" fmla="*/ 326244 w 1000540"/>
              <a:gd name="connsiteY27" fmla="*/ 4838613 h 6867815"/>
              <a:gd name="connsiteX28" fmla="*/ 312542 w 1000540"/>
              <a:gd name="connsiteY28" fmla="*/ 4796522 h 6867815"/>
              <a:gd name="connsiteX29" fmla="*/ 274747 w 1000540"/>
              <a:gd name="connsiteY29" fmla="*/ 4672370 h 6867815"/>
              <a:gd name="connsiteX30" fmla="*/ 259158 w 1000540"/>
              <a:gd name="connsiteY30" fmla="*/ 4634253 h 6867815"/>
              <a:gd name="connsiteX31" fmla="*/ 192785 w 1000540"/>
              <a:gd name="connsiteY31" fmla="*/ 4549232 h 6867815"/>
              <a:gd name="connsiteX32" fmla="*/ 136304 w 1000540"/>
              <a:gd name="connsiteY32" fmla="*/ 4479912 h 6867815"/>
              <a:gd name="connsiteX33" fmla="*/ 127433 w 1000540"/>
              <a:gd name="connsiteY33" fmla="*/ 4376609 h 6867815"/>
              <a:gd name="connsiteX34" fmla="*/ 90884 w 1000540"/>
              <a:gd name="connsiteY34" fmla="*/ 4280257 h 6867815"/>
              <a:gd name="connsiteX35" fmla="*/ 87020 w 1000540"/>
              <a:gd name="connsiteY35" fmla="*/ 4208492 h 6867815"/>
              <a:gd name="connsiteX36" fmla="*/ 111109 w 1000540"/>
              <a:gd name="connsiteY36" fmla="*/ 4120636 h 6867815"/>
              <a:gd name="connsiteX37" fmla="*/ 118542 w 1000540"/>
              <a:gd name="connsiteY37" fmla="*/ 4116556 h 6867815"/>
              <a:gd name="connsiteX38" fmla="*/ 117882 w 1000540"/>
              <a:gd name="connsiteY38" fmla="*/ 4109625 h 6867815"/>
              <a:gd name="connsiteX39" fmla="*/ 110577 w 1000540"/>
              <a:gd name="connsiteY39" fmla="*/ 4105624 h 6867815"/>
              <a:gd name="connsiteX40" fmla="*/ 111226 w 1000540"/>
              <a:gd name="connsiteY40" fmla="*/ 4051441 h 6867815"/>
              <a:gd name="connsiteX41" fmla="*/ 124729 w 1000540"/>
              <a:gd name="connsiteY41" fmla="*/ 3988494 h 6867815"/>
              <a:gd name="connsiteX42" fmla="*/ 98339 w 1000540"/>
              <a:gd name="connsiteY42" fmla="*/ 3926485 h 6867815"/>
              <a:gd name="connsiteX43" fmla="*/ 82808 w 1000540"/>
              <a:gd name="connsiteY43" fmla="*/ 3857057 h 6867815"/>
              <a:gd name="connsiteX44" fmla="*/ 73254 w 1000540"/>
              <a:gd name="connsiteY44" fmla="*/ 3815650 h 6867815"/>
              <a:gd name="connsiteX45" fmla="*/ 67891 w 1000540"/>
              <a:gd name="connsiteY45" fmla="*/ 3696745 h 6867815"/>
              <a:gd name="connsiteX46" fmla="*/ 85894 w 1000540"/>
              <a:gd name="connsiteY46" fmla="*/ 3477814 h 6867815"/>
              <a:gd name="connsiteX47" fmla="*/ 83529 w 1000540"/>
              <a:gd name="connsiteY47" fmla="*/ 3375354 h 6867815"/>
              <a:gd name="connsiteX48" fmla="*/ 86805 w 1000540"/>
              <a:gd name="connsiteY48" fmla="*/ 3235494 h 6867815"/>
              <a:gd name="connsiteX49" fmla="*/ 79332 w 1000540"/>
              <a:gd name="connsiteY49" fmla="*/ 3111896 h 6867815"/>
              <a:gd name="connsiteX50" fmla="*/ 69725 w 1000540"/>
              <a:gd name="connsiteY50" fmla="*/ 3061665 h 6867815"/>
              <a:gd name="connsiteX51" fmla="*/ 58409 w 1000540"/>
              <a:gd name="connsiteY51" fmla="*/ 3026187 h 6867815"/>
              <a:gd name="connsiteX52" fmla="*/ 52868 w 1000540"/>
              <a:gd name="connsiteY52" fmla="*/ 2930097 h 6867815"/>
              <a:gd name="connsiteX53" fmla="*/ 53405 w 1000540"/>
              <a:gd name="connsiteY53" fmla="*/ 2768399 h 6867815"/>
              <a:gd name="connsiteX54" fmla="*/ 51356 w 1000540"/>
              <a:gd name="connsiteY54" fmla="*/ 2734615 h 6867815"/>
              <a:gd name="connsiteX55" fmla="*/ 40996 w 1000540"/>
              <a:gd name="connsiteY55" fmla="*/ 2708116 h 6867815"/>
              <a:gd name="connsiteX56" fmla="*/ 31097 w 1000540"/>
              <a:gd name="connsiteY56" fmla="*/ 2704185 h 6867815"/>
              <a:gd name="connsiteX57" fmla="*/ 28589 w 1000540"/>
              <a:gd name="connsiteY57" fmla="*/ 2686011 h 6867815"/>
              <a:gd name="connsiteX58" fmla="*/ 13795 w 1000540"/>
              <a:gd name="connsiteY58" fmla="*/ 2656504 h 6867815"/>
              <a:gd name="connsiteX59" fmla="*/ 32108 w 1000540"/>
              <a:gd name="connsiteY59" fmla="*/ 2589493 h 6867815"/>
              <a:gd name="connsiteX60" fmla="*/ 32991 w 1000540"/>
              <a:gd name="connsiteY60" fmla="*/ 2457617 h 6867815"/>
              <a:gd name="connsiteX61" fmla="*/ 39071 w 1000540"/>
              <a:gd name="connsiteY61" fmla="*/ 2210817 h 6867815"/>
              <a:gd name="connsiteX62" fmla="*/ 19663 w 1000540"/>
              <a:gd name="connsiteY62" fmla="*/ 1901521 h 6867815"/>
              <a:gd name="connsiteX63" fmla="*/ 0 w 1000540"/>
              <a:gd name="connsiteY63" fmla="*/ 1700722 h 6867815"/>
              <a:gd name="connsiteX64" fmla="*/ 18023 w 1000540"/>
              <a:gd name="connsiteY64" fmla="*/ 1661610 h 6867815"/>
              <a:gd name="connsiteX65" fmla="*/ 24668 w 1000540"/>
              <a:gd name="connsiteY65" fmla="*/ 1640073 h 6867815"/>
              <a:gd name="connsiteX66" fmla="*/ 23087 w 1000540"/>
              <a:gd name="connsiteY66" fmla="*/ 1637398 h 6867815"/>
              <a:gd name="connsiteX67" fmla="*/ 23692 w 1000540"/>
              <a:gd name="connsiteY67" fmla="*/ 1612248 h 6867815"/>
              <a:gd name="connsiteX68" fmla="*/ 41914 w 1000540"/>
              <a:gd name="connsiteY68" fmla="*/ 1498097 h 6867815"/>
              <a:gd name="connsiteX69" fmla="*/ 40195 w 1000540"/>
              <a:gd name="connsiteY69" fmla="*/ 1497364 h 6867815"/>
              <a:gd name="connsiteX70" fmla="*/ 37070 w 1000540"/>
              <a:gd name="connsiteY70" fmla="*/ 1490042 h 6867815"/>
              <a:gd name="connsiteX71" fmla="*/ 55020 w 1000540"/>
              <a:gd name="connsiteY71" fmla="*/ 1451416 h 6867815"/>
              <a:gd name="connsiteX72" fmla="*/ 91616 w 1000540"/>
              <a:gd name="connsiteY72" fmla="*/ 1281781 h 6867815"/>
              <a:gd name="connsiteX73" fmla="*/ 166980 w 1000540"/>
              <a:gd name="connsiteY73" fmla="*/ 1074754 h 6867815"/>
              <a:gd name="connsiteX74" fmla="*/ 201075 w 1000540"/>
              <a:gd name="connsiteY74" fmla="*/ 1019094 h 6867815"/>
              <a:gd name="connsiteX75" fmla="*/ 237042 w 1000540"/>
              <a:gd name="connsiteY75" fmla="*/ 938921 h 6867815"/>
              <a:gd name="connsiteX76" fmla="*/ 295369 w 1000540"/>
              <a:gd name="connsiteY76" fmla="*/ 815814 h 6867815"/>
              <a:gd name="connsiteX77" fmla="*/ 411453 w 1000540"/>
              <a:gd name="connsiteY77" fmla="*/ 584070 h 6867815"/>
              <a:gd name="connsiteX78" fmla="*/ 436475 w 1000540"/>
              <a:gd name="connsiteY78" fmla="*/ 461805 h 6867815"/>
              <a:gd name="connsiteX79" fmla="*/ 468429 w 1000540"/>
              <a:gd name="connsiteY79" fmla="*/ 360945 h 6867815"/>
              <a:gd name="connsiteX80" fmla="*/ 470922 w 1000540"/>
              <a:gd name="connsiteY80" fmla="*/ 226335 h 6867815"/>
              <a:gd name="connsiteX81" fmla="*/ 499717 w 1000540"/>
              <a:gd name="connsiteY81" fmla="*/ 51690 h 6867815"/>
              <a:gd name="connsiteX82" fmla="*/ 497850 w 1000540"/>
              <a:gd name="connsiteY82" fmla="*/ 22133 h 6867815"/>
              <a:gd name="connsiteX83" fmla="*/ 487145 w 1000540"/>
              <a:gd name="connsiteY83" fmla="*/ 1037 h 6867815"/>
              <a:gd name="connsiteX84" fmla="*/ 487607 w 1000540"/>
              <a:gd name="connsiteY84" fmla="*/ 0 h 6867815"/>
              <a:gd name="connsiteX0" fmla="*/ 487607 w 1000540"/>
              <a:gd name="connsiteY0" fmla="*/ 7353 h 6875168"/>
              <a:gd name="connsiteX1" fmla="*/ 991722 w 1000540"/>
              <a:gd name="connsiteY1" fmla="*/ 0 h 6875168"/>
              <a:gd name="connsiteX2" fmla="*/ 1000540 w 1000540"/>
              <a:gd name="connsiteY2" fmla="*/ 6875168 h 6875168"/>
              <a:gd name="connsiteX3" fmla="*/ 893273 w 1000540"/>
              <a:gd name="connsiteY3" fmla="*/ 6865351 h 6875168"/>
              <a:gd name="connsiteX4" fmla="*/ 876958 w 1000540"/>
              <a:gd name="connsiteY4" fmla="*/ 6850968 h 6875168"/>
              <a:gd name="connsiteX5" fmla="*/ 848451 w 1000540"/>
              <a:gd name="connsiteY5" fmla="*/ 6808252 h 6875168"/>
              <a:gd name="connsiteX6" fmla="*/ 827952 w 1000540"/>
              <a:gd name="connsiteY6" fmla="*/ 6772794 h 6875168"/>
              <a:gd name="connsiteX7" fmla="*/ 799830 w 1000540"/>
              <a:gd name="connsiteY7" fmla="*/ 6746894 h 6875168"/>
              <a:gd name="connsiteX8" fmla="*/ 789686 w 1000540"/>
              <a:gd name="connsiteY8" fmla="*/ 6681182 h 6875168"/>
              <a:gd name="connsiteX9" fmla="*/ 765406 w 1000540"/>
              <a:gd name="connsiteY9" fmla="*/ 6627508 h 6875168"/>
              <a:gd name="connsiteX10" fmla="*/ 720302 w 1000540"/>
              <a:gd name="connsiteY10" fmla="*/ 6617790 h 6875168"/>
              <a:gd name="connsiteX11" fmla="*/ 720839 w 1000540"/>
              <a:gd name="connsiteY11" fmla="*/ 6603660 h 6875168"/>
              <a:gd name="connsiteX12" fmla="*/ 737648 w 1000540"/>
              <a:gd name="connsiteY12" fmla="*/ 6543392 h 6875168"/>
              <a:gd name="connsiteX13" fmla="*/ 674147 w 1000540"/>
              <a:gd name="connsiteY13" fmla="*/ 6246592 h 6875168"/>
              <a:gd name="connsiteX14" fmla="*/ 660239 w 1000540"/>
              <a:gd name="connsiteY14" fmla="*/ 6124339 h 6875168"/>
              <a:gd name="connsiteX15" fmla="*/ 632472 w 1000540"/>
              <a:gd name="connsiteY15" fmla="*/ 5902787 h 6875168"/>
              <a:gd name="connsiteX16" fmla="*/ 606181 w 1000540"/>
              <a:gd name="connsiteY16" fmla="*/ 5855372 h 6875168"/>
              <a:gd name="connsiteX17" fmla="*/ 558708 w 1000540"/>
              <a:gd name="connsiteY17" fmla="*/ 5729659 h 6875168"/>
              <a:gd name="connsiteX18" fmla="*/ 523366 w 1000540"/>
              <a:gd name="connsiteY18" fmla="*/ 5535438 h 6875168"/>
              <a:gd name="connsiteX19" fmla="*/ 504822 w 1000540"/>
              <a:gd name="connsiteY19" fmla="*/ 5514121 h 6875168"/>
              <a:gd name="connsiteX20" fmla="*/ 486823 w 1000540"/>
              <a:gd name="connsiteY20" fmla="*/ 5480671 h 6875168"/>
              <a:gd name="connsiteX21" fmla="*/ 445965 w 1000540"/>
              <a:gd name="connsiteY21" fmla="*/ 5425874 h 6875168"/>
              <a:gd name="connsiteX22" fmla="*/ 406875 w 1000540"/>
              <a:gd name="connsiteY22" fmla="*/ 5344889 h 6875168"/>
              <a:gd name="connsiteX23" fmla="*/ 428541 w 1000540"/>
              <a:gd name="connsiteY23" fmla="*/ 5262543 h 6875168"/>
              <a:gd name="connsiteX24" fmla="*/ 408744 w 1000540"/>
              <a:gd name="connsiteY24" fmla="*/ 5215524 h 6875168"/>
              <a:gd name="connsiteX25" fmla="*/ 384011 w 1000540"/>
              <a:gd name="connsiteY25" fmla="*/ 5001084 h 6875168"/>
              <a:gd name="connsiteX26" fmla="*/ 355965 w 1000540"/>
              <a:gd name="connsiteY26" fmla="*/ 4903752 h 6875168"/>
              <a:gd name="connsiteX27" fmla="*/ 326244 w 1000540"/>
              <a:gd name="connsiteY27" fmla="*/ 4845966 h 6875168"/>
              <a:gd name="connsiteX28" fmla="*/ 312542 w 1000540"/>
              <a:gd name="connsiteY28" fmla="*/ 4803875 h 6875168"/>
              <a:gd name="connsiteX29" fmla="*/ 274747 w 1000540"/>
              <a:gd name="connsiteY29" fmla="*/ 4679723 h 6875168"/>
              <a:gd name="connsiteX30" fmla="*/ 259158 w 1000540"/>
              <a:gd name="connsiteY30" fmla="*/ 4641606 h 6875168"/>
              <a:gd name="connsiteX31" fmla="*/ 192785 w 1000540"/>
              <a:gd name="connsiteY31" fmla="*/ 4556585 h 6875168"/>
              <a:gd name="connsiteX32" fmla="*/ 136304 w 1000540"/>
              <a:gd name="connsiteY32" fmla="*/ 4487265 h 6875168"/>
              <a:gd name="connsiteX33" fmla="*/ 127433 w 1000540"/>
              <a:gd name="connsiteY33" fmla="*/ 4383962 h 6875168"/>
              <a:gd name="connsiteX34" fmla="*/ 90884 w 1000540"/>
              <a:gd name="connsiteY34" fmla="*/ 4287610 h 6875168"/>
              <a:gd name="connsiteX35" fmla="*/ 87020 w 1000540"/>
              <a:gd name="connsiteY35" fmla="*/ 4215845 h 6875168"/>
              <a:gd name="connsiteX36" fmla="*/ 111109 w 1000540"/>
              <a:gd name="connsiteY36" fmla="*/ 4127989 h 6875168"/>
              <a:gd name="connsiteX37" fmla="*/ 118542 w 1000540"/>
              <a:gd name="connsiteY37" fmla="*/ 4123909 h 6875168"/>
              <a:gd name="connsiteX38" fmla="*/ 117882 w 1000540"/>
              <a:gd name="connsiteY38" fmla="*/ 4116978 h 6875168"/>
              <a:gd name="connsiteX39" fmla="*/ 110577 w 1000540"/>
              <a:gd name="connsiteY39" fmla="*/ 4112977 h 6875168"/>
              <a:gd name="connsiteX40" fmla="*/ 111226 w 1000540"/>
              <a:gd name="connsiteY40" fmla="*/ 4058794 h 6875168"/>
              <a:gd name="connsiteX41" fmla="*/ 124729 w 1000540"/>
              <a:gd name="connsiteY41" fmla="*/ 3995847 h 6875168"/>
              <a:gd name="connsiteX42" fmla="*/ 98339 w 1000540"/>
              <a:gd name="connsiteY42" fmla="*/ 3933838 h 6875168"/>
              <a:gd name="connsiteX43" fmla="*/ 82808 w 1000540"/>
              <a:gd name="connsiteY43" fmla="*/ 3864410 h 6875168"/>
              <a:gd name="connsiteX44" fmla="*/ 73254 w 1000540"/>
              <a:gd name="connsiteY44" fmla="*/ 3823003 h 6875168"/>
              <a:gd name="connsiteX45" fmla="*/ 67891 w 1000540"/>
              <a:gd name="connsiteY45" fmla="*/ 3704098 h 6875168"/>
              <a:gd name="connsiteX46" fmla="*/ 85894 w 1000540"/>
              <a:gd name="connsiteY46" fmla="*/ 3485167 h 6875168"/>
              <a:gd name="connsiteX47" fmla="*/ 83529 w 1000540"/>
              <a:gd name="connsiteY47" fmla="*/ 3382707 h 6875168"/>
              <a:gd name="connsiteX48" fmla="*/ 86805 w 1000540"/>
              <a:gd name="connsiteY48" fmla="*/ 3242847 h 6875168"/>
              <a:gd name="connsiteX49" fmla="*/ 79332 w 1000540"/>
              <a:gd name="connsiteY49" fmla="*/ 3119249 h 6875168"/>
              <a:gd name="connsiteX50" fmla="*/ 69725 w 1000540"/>
              <a:gd name="connsiteY50" fmla="*/ 3069018 h 6875168"/>
              <a:gd name="connsiteX51" fmla="*/ 58409 w 1000540"/>
              <a:gd name="connsiteY51" fmla="*/ 3033540 h 6875168"/>
              <a:gd name="connsiteX52" fmla="*/ 52868 w 1000540"/>
              <a:gd name="connsiteY52" fmla="*/ 2937450 h 6875168"/>
              <a:gd name="connsiteX53" fmla="*/ 53405 w 1000540"/>
              <a:gd name="connsiteY53" fmla="*/ 2775752 h 6875168"/>
              <a:gd name="connsiteX54" fmla="*/ 51356 w 1000540"/>
              <a:gd name="connsiteY54" fmla="*/ 2741968 h 6875168"/>
              <a:gd name="connsiteX55" fmla="*/ 40996 w 1000540"/>
              <a:gd name="connsiteY55" fmla="*/ 2715469 h 6875168"/>
              <a:gd name="connsiteX56" fmla="*/ 31097 w 1000540"/>
              <a:gd name="connsiteY56" fmla="*/ 2711538 h 6875168"/>
              <a:gd name="connsiteX57" fmla="*/ 28589 w 1000540"/>
              <a:gd name="connsiteY57" fmla="*/ 2693364 h 6875168"/>
              <a:gd name="connsiteX58" fmla="*/ 13795 w 1000540"/>
              <a:gd name="connsiteY58" fmla="*/ 2663857 h 6875168"/>
              <a:gd name="connsiteX59" fmla="*/ 32108 w 1000540"/>
              <a:gd name="connsiteY59" fmla="*/ 2596846 h 6875168"/>
              <a:gd name="connsiteX60" fmla="*/ 32991 w 1000540"/>
              <a:gd name="connsiteY60" fmla="*/ 2464970 h 6875168"/>
              <a:gd name="connsiteX61" fmla="*/ 39071 w 1000540"/>
              <a:gd name="connsiteY61" fmla="*/ 2218170 h 6875168"/>
              <a:gd name="connsiteX62" fmla="*/ 19663 w 1000540"/>
              <a:gd name="connsiteY62" fmla="*/ 1908874 h 6875168"/>
              <a:gd name="connsiteX63" fmla="*/ 0 w 1000540"/>
              <a:gd name="connsiteY63" fmla="*/ 1708075 h 6875168"/>
              <a:gd name="connsiteX64" fmla="*/ 18023 w 1000540"/>
              <a:gd name="connsiteY64" fmla="*/ 1668963 h 6875168"/>
              <a:gd name="connsiteX65" fmla="*/ 24668 w 1000540"/>
              <a:gd name="connsiteY65" fmla="*/ 1647426 h 6875168"/>
              <a:gd name="connsiteX66" fmla="*/ 23087 w 1000540"/>
              <a:gd name="connsiteY66" fmla="*/ 1644751 h 6875168"/>
              <a:gd name="connsiteX67" fmla="*/ 23692 w 1000540"/>
              <a:gd name="connsiteY67" fmla="*/ 1619601 h 6875168"/>
              <a:gd name="connsiteX68" fmla="*/ 41914 w 1000540"/>
              <a:gd name="connsiteY68" fmla="*/ 1505450 h 6875168"/>
              <a:gd name="connsiteX69" fmla="*/ 40195 w 1000540"/>
              <a:gd name="connsiteY69" fmla="*/ 1504717 h 6875168"/>
              <a:gd name="connsiteX70" fmla="*/ 37070 w 1000540"/>
              <a:gd name="connsiteY70" fmla="*/ 1497395 h 6875168"/>
              <a:gd name="connsiteX71" fmla="*/ 55020 w 1000540"/>
              <a:gd name="connsiteY71" fmla="*/ 1458769 h 6875168"/>
              <a:gd name="connsiteX72" fmla="*/ 91616 w 1000540"/>
              <a:gd name="connsiteY72" fmla="*/ 1289134 h 6875168"/>
              <a:gd name="connsiteX73" fmla="*/ 166980 w 1000540"/>
              <a:gd name="connsiteY73" fmla="*/ 1082107 h 6875168"/>
              <a:gd name="connsiteX74" fmla="*/ 201075 w 1000540"/>
              <a:gd name="connsiteY74" fmla="*/ 1026447 h 6875168"/>
              <a:gd name="connsiteX75" fmla="*/ 237042 w 1000540"/>
              <a:gd name="connsiteY75" fmla="*/ 946274 h 6875168"/>
              <a:gd name="connsiteX76" fmla="*/ 295369 w 1000540"/>
              <a:gd name="connsiteY76" fmla="*/ 823167 h 6875168"/>
              <a:gd name="connsiteX77" fmla="*/ 411453 w 1000540"/>
              <a:gd name="connsiteY77" fmla="*/ 591423 h 6875168"/>
              <a:gd name="connsiteX78" fmla="*/ 436475 w 1000540"/>
              <a:gd name="connsiteY78" fmla="*/ 469158 h 6875168"/>
              <a:gd name="connsiteX79" fmla="*/ 468429 w 1000540"/>
              <a:gd name="connsiteY79" fmla="*/ 368298 h 6875168"/>
              <a:gd name="connsiteX80" fmla="*/ 470922 w 1000540"/>
              <a:gd name="connsiteY80" fmla="*/ 233688 h 6875168"/>
              <a:gd name="connsiteX81" fmla="*/ 499717 w 1000540"/>
              <a:gd name="connsiteY81" fmla="*/ 59043 h 6875168"/>
              <a:gd name="connsiteX82" fmla="*/ 497850 w 1000540"/>
              <a:gd name="connsiteY82" fmla="*/ 29486 h 6875168"/>
              <a:gd name="connsiteX83" fmla="*/ 487145 w 1000540"/>
              <a:gd name="connsiteY83" fmla="*/ 8390 h 6875168"/>
              <a:gd name="connsiteX84" fmla="*/ 487607 w 1000540"/>
              <a:gd name="connsiteY84" fmla="*/ 7353 h 6875168"/>
              <a:gd name="connsiteX0" fmla="*/ 487607 w 1000540"/>
              <a:gd name="connsiteY0" fmla="*/ 0 h 6867815"/>
              <a:gd name="connsiteX1" fmla="*/ 991722 w 1000540"/>
              <a:gd name="connsiteY1" fmla="*/ 931 h 6867815"/>
              <a:gd name="connsiteX2" fmla="*/ 1000540 w 1000540"/>
              <a:gd name="connsiteY2" fmla="*/ 6867815 h 6867815"/>
              <a:gd name="connsiteX3" fmla="*/ 893273 w 1000540"/>
              <a:gd name="connsiteY3" fmla="*/ 6857998 h 6867815"/>
              <a:gd name="connsiteX4" fmla="*/ 876958 w 1000540"/>
              <a:gd name="connsiteY4" fmla="*/ 6843615 h 6867815"/>
              <a:gd name="connsiteX5" fmla="*/ 848451 w 1000540"/>
              <a:gd name="connsiteY5" fmla="*/ 6800899 h 6867815"/>
              <a:gd name="connsiteX6" fmla="*/ 827952 w 1000540"/>
              <a:gd name="connsiteY6" fmla="*/ 6765441 h 6867815"/>
              <a:gd name="connsiteX7" fmla="*/ 799830 w 1000540"/>
              <a:gd name="connsiteY7" fmla="*/ 6739541 h 6867815"/>
              <a:gd name="connsiteX8" fmla="*/ 789686 w 1000540"/>
              <a:gd name="connsiteY8" fmla="*/ 6673829 h 6867815"/>
              <a:gd name="connsiteX9" fmla="*/ 765406 w 1000540"/>
              <a:gd name="connsiteY9" fmla="*/ 6620155 h 6867815"/>
              <a:gd name="connsiteX10" fmla="*/ 720302 w 1000540"/>
              <a:gd name="connsiteY10" fmla="*/ 6610437 h 6867815"/>
              <a:gd name="connsiteX11" fmla="*/ 720839 w 1000540"/>
              <a:gd name="connsiteY11" fmla="*/ 6596307 h 6867815"/>
              <a:gd name="connsiteX12" fmla="*/ 737648 w 1000540"/>
              <a:gd name="connsiteY12" fmla="*/ 6536039 h 6867815"/>
              <a:gd name="connsiteX13" fmla="*/ 674147 w 1000540"/>
              <a:gd name="connsiteY13" fmla="*/ 6239239 h 6867815"/>
              <a:gd name="connsiteX14" fmla="*/ 660239 w 1000540"/>
              <a:gd name="connsiteY14" fmla="*/ 6116986 h 6867815"/>
              <a:gd name="connsiteX15" fmla="*/ 632472 w 1000540"/>
              <a:gd name="connsiteY15" fmla="*/ 5895434 h 6867815"/>
              <a:gd name="connsiteX16" fmla="*/ 606181 w 1000540"/>
              <a:gd name="connsiteY16" fmla="*/ 5848019 h 6867815"/>
              <a:gd name="connsiteX17" fmla="*/ 558708 w 1000540"/>
              <a:gd name="connsiteY17" fmla="*/ 5722306 h 6867815"/>
              <a:gd name="connsiteX18" fmla="*/ 523366 w 1000540"/>
              <a:gd name="connsiteY18" fmla="*/ 5528085 h 6867815"/>
              <a:gd name="connsiteX19" fmla="*/ 504822 w 1000540"/>
              <a:gd name="connsiteY19" fmla="*/ 5506768 h 6867815"/>
              <a:gd name="connsiteX20" fmla="*/ 486823 w 1000540"/>
              <a:gd name="connsiteY20" fmla="*/ 5473318 h 6867815"/>
              <a:gd name="connsiteX21" fmla="*/ 445965 w 1000540"/>
              <a:gd name="connsiteY21" fmla="*/ 5418521 h 6867815"/>
              <a:gd name="connsiteX22" fmla="*/ 406875 w 1000540"/>
              <a:gd name="connsiteY22" fmla="*/ 5337536 h 6867815"/>
              <a:gd name="connsiteX23" fmla="*/ 428541 w 1000540"/>
              <a:gd name="connsiteY23" fmla="*/ 5255190 h 6867815"/>
              <a:gd name="connsiteX24" fmla="*/ 408744 w 1000540"/>
              <a:gd name="connsiteY24" fmla="*/ 5208171 h 6867815"/>
              <a:gd name="connsiteX25" fmla="*/ 384011 w 1000540"/>
              <a:gd name="connsiteY25" fmla="*/ 4993731 h 6867815"/>
              <a:gd name="connsiteX26" fmla="*/ 355965 w 1000540"/>
              <a:gd name="connsiteY26" fmla="*/ 4896399 h 6867815"/>
              <a:gd name="connsiteX27" fmla="*/ 326244 w 1000540"/>
              <a:gd name="connsiteY27" fmla="*/ 4838613 h 6867815"/>
              <a:gd name="connsiteX28" fmla="*/ 312542 w 1000540"/>
              <a:gd name="connsiteY28" fmla="*/ 4796522 h 6867815"/>
              <a:gd name="connsiteX29" fmla="*/ 274747 w 1000540"/>
              <a:gd name="connsiteY29" fmla="*/ 4672370 h 6867815"/>
              <a:gd name="connsiteX30" fmla="*/ 259158 w 1000540"/>
              <a:gd name="connsiteY30" fmla="*/ 4634253 h 6867815"/>
              <a:gd name="connsiteX31" fmla="*/ 192785 w 1000540"/>
              <a:gd name="connsiteY31" fmla="*/ 4549232 h 6867815"/>
              <a:gd name="connsiteX32" fmla="*/ 136304 w 1000540"/>
              <a:gd name="connsiteY32" fmla="*/ 4479912 h 6867815"/>
              <a:gd name="connsiteX33" fmla="*/ 127433 w 1000540"/>
              <a:gd name="connsiteY33" fmla="*/ 4376609 h 6867815"/>
              <a:gd name="connsiteX34" fmla="*/ 90884 w 1000540"/>
              <a:gd name="connsiteY34" fmla="*/ 4280257 h 6867815"/>
              <a:gd name="connsiteX35" fmla="*/ 87020 w 1000540"/>
              <a:gd name="connsiteY35" fmla="*/ 4208492 h 6867815"/>
              <a:gd name="connsiteX36" fmla="*/ 111109 w 1000540"/>
              <a:gd name="connsiteY36" fmla="*/ 4120636 h 6867815"/>
              <a:gd name="connsiteX37" fmla="*/ 118542 w 1000540"/>
              <a:gd name="connsiteY37" fmla="*/ 4116556 h 6867815"/>
              <a:gd name="connsiteX38" fmla="*/ 117882 w 1000540"/>
              <a:gd name="connsiteY38" fmla="*/ 4109625 h 6867815"/>
              <a:gd name="connsiteX39" fmla="*/ 110577 w 1000540"/>
              <a:gd name="connsiteY39" fmla="*/ 4105624 h 6867815"/>
              <a:gd name="connsiteX40" fmla="*/ 111226 w 1000540"/>
              <a:gd name="connsiteY40" fmla="*/ 4051441 h 6867815"/>
              <a:gd name="connsiteX41" fmla="*/ 124729 w 1000540"/>
              <a:gd name="connsiteY41" fmla="*/ 3988494 h 6867815"/>
              <a:gd name="connsiteX42" fmla="*/ 98339 w 1000540"/>
              <a:gd name="connsiteY42" fmla="*/ 3926485 h 6867815"/>
              <a:gd name="connsiteX43" fmla="*/ 82808 w 1000540"/>
              <a:gd name="connsiteY43" fmla="*/ 3857057 h 6867815"/>
              <a:gd name="connsiteX44" fmla="*/ 73254 w 1000540"/>
              <a:gd name="connsiteY44" fmla="*/ 3815650 h 6867815"/>
              <a:gd name="connsiteX45" fmla="*/ 67891 w 1000540"/>
              <a:gd name="connsiteY45" fmla="*/ 3696745 h 6867815"/>
              <a:gd name="connsiteX46" fmla="*/ 85894 w 1000540"/>
              <a:gd name="connsiteY46" fmla="*/ 3477814 h 6867815"/>
              <a:gd name="connsiteX47" fmla="*/ 83529 w 1000540"/>
              <a:gd name="connsiteY47" fmla="*/ 3375354 h 6867815"/>
              <a:gd name="connsiteX48" fmla="*/ 86805 w 1000540"/>
              <a:gd name="connsiteY48" fmla="*/ 3235494 h 6867815"/>
              <a:gd name="connsiteX49" fmla="*/ 79332 w 1000540"/>
              <a:gd name="connsiteY49" fmla="*/ 3111896 h 6867815"/>
              <a:gd name="connsiteX50" fmla="*/ 69725 w 1000540"/>
              <a:gd name="connsiteY50" fmla="*/ 3061665 h 6867815"/>
              <a:gd name="connsiteX51" fmla="*/ 58409 w 1000540"/>
              <a:gd name="connsiteY51" fmla="*/ 3026187 h 6867815"/>
              <a:gd name="connsiteX52" fmla="*/ 52868 w 1000540"/>
              <a:gd name="connsiteY52" fmla="*/ 2930097 h 6867815"/>
              <a:gd name="connsiteX53" fmla="*/ 53405 w 1000540"/>
              <a:gd name="connsiteY53" fmla="*/ 2768399 h 6867815"/>
              <a:gd name="connsiteX54" fmla="*/ 51356 w 1000540"/>
              <a:gd name="connsiteY54" fmla="*/ 2734615 h 6867815"/>
              <a:gd name="connsiteX55" fmla="*/ 40996 w 1000540"/>
              <a:gd name="connsiteY55" fmla="*/ 2708116 h 6867815"/>
              <a:gd name="connsiteX56" fmla="*/ 31097 w 1000540"/>
              <a:gd name="connsiteY56" fmla="*/ 2704185 h 6867815"/>
              <a:gd name="connsiteX57" fmla="*/ 28589 w 1000540"/>
              <a:gd name="connsiteY57" fmla="*/ 2686011 h 6867815"/>
              <a:gd name="connsiteX58" fmla="*/ 13795 w 1000540"/>
              <a:gd name="connsiteY58" fmla="*/ 2656504 h 6867815"/>
              <a:gd name="connsiteX59" fmla="*/ 32108 w 1000540"/>
              <a:gd name="connsiteY59" fmla="*/ 2589493 h 6867815"/>
              <a:gd name="connsiteX60" fmla="*/ 32991 w 1000540"/>
              <a:gd name="connsiteY60" fmla="*/ 2457617 h 6867815"/>
              <a:gd name="connsiteX61" fmla="*/ 39071 w 1000540"/>
              <a:gd name="connsiteY61" fmla="*/ 2210817 h 6867815"/>
              <a:gd name="connsiteX62" fmla="*/ 19663 w 1000540"/>
              <a:gd name="connsiteY62" fmla="*/ 1901521 h 6867815"/>
              <a:gd name="connsiteX63" fmla="*/ 0 w 1000540"/>
              <a:gd name="connsiteY63" fmla="*/ 1700722 h 6867815"/>
              <a:gd name="connsiteX64" fmla="*/ 18023 w 1000540"/>
              <a:gd name="connsiteY64" fmla="*/ 1661610 h 6867815"/>
              <a:gd name="connsiteX65" fmla="*/ 24668 w 1000540"/>
              <a:gd name="connsiteY65" fmla="*/ 1640073 h 6867815"/>
              <a:gd name="connsiteX66" fmla="*/ 23087 w 1000540"/>
              <a:gd name="connsiteY66" fmla="*/ 1637398 h 6867815"/>
              <a:gd name="connsiteX67" fmla="*/ 23692 w 1000540"/>
              <a:gd name="connsiteY67" fmla="*/ 1612248 h 6867815"/>
              <a:gd name="connsiteX68" fmla="*/ 41914 w 1000540"/>
              <a:gd name="connsiteY68" fmla="*/ 1498097 h 6867815"/>
              <a:gd name="connsiteX69" fmla="*/ 40195 w 1000540"/>
              <a:gd name="connsiteY69" fmla="*/ 1497364 h 6867815"/>
              <a:gd name="connsiteX70" fmla="*/ 37070 w 1000540"/>
              <a:gd name="connsiteY70" fmla="*/ 1490042 h 6867815"/>
              <a:gd name="connsiteX71" fmla="*/ 55020 w 1000540"/>
              <a:gd name="connsiteY71" fmla="*/ 1451416 h 6867815"/>
              <a:gd name="connsiteX72" fmla="*/ 91616 w 1000540"/>
              <a:gd name="connsiteY72" fmla="*/ 1281781 h 6867815"/>
              <a:gd name="connsiteX73" fmla="*/ 166980 w 1000540"/>
              <a:gd name="connsiteY73" fmla="*/ 1074754 h 6867815"/>
              <a:gd name="connsiteX74" fmla="*/ 201075 w 1000540"/>
              <a:gd name="connsiteY74" fmla="*/ 1019094 h 6867815"/>
              <a:gd name="connsiteX75" fmla="*/ 237042 w 1000540"/>
              <a:gd name="connsiteY75" fmla="*/ 938921 h 6867815"/>
              <a:gd name="connsiteX76" fmla="*/ 295369 w 1000540"/>
              <a:gd name="connsiteY76" fmla="*/ 815814 h 6867815"/>
              <a:gd name="connsiteX77" fmla="*/ 411453 w 1000540"/>
              <a:gd name="connsiteY77" fmla="*/ 584070 h 6867815"/>
              <a:gd name="connsiteX78" fmla="*/ 436475 w 1000540"/>
              <a:gd name="connsiteY78" fmla="*/ 461805 h 6867815"/>
              <a:gd name="connsiteX79" fmla="*/ 468429 w 1000540"/>
              <a:gd name="connsiteY79" fmla="*/ 360945 h 6867815"/>
              <a:gd name="connsiteX80" fmla="*/ 470922 w 1000540"/>
              <a:gd name="connsiteY80" fmla="*/ 226335 h 6867815"/>
              <a:gd name="connsiteX81" fmla="*/ 499717 w 1000540"/>
              <a:gd name="connsiteY81" fmla="*/ 51690 h 6867815"/>
              <a:gd name="connsiteX82" fmla="*/ 497850 w 1000540"/>
              <a:gd name="connsiteY82" fmla="*/ 22133 h 6867815"/>
              <a:gd name="connsiteX83" fmla="*/ 487145 w 1000540"/>
              <a:gd name="connsiteY83" fmla="*/ 1037 h 6867815"/>
              <a:gd name="connsiteX84" fmla="*/ 487607 w 1000540"/>
              <a:gd name="connsiteY84" fmla="*/ 0 h 686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000540" h="6867815">
                <a:moveTo>
                  <a:pt x="487607" y="0"/>
                </a:moveTo>
                <a:lnTo>
                  <a:pt x="991722" y="931"/>
                </a:lnTo>
                <a:cubicBezTo>
                  <a:pt x="996265" y="2283117"/>
                  <a:pt x="995997" y="4585629"/>
                  <a:pt x="1000540" y="6867815"/>
                </a:cubicBez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Slide Number Placeholder 5">
            <a:extLst>
              <a:ext uri="{FF2B5EF4-FFF2-40B4-BE49-F238E27FC236}">
                <a16:creationId xmlns:a16="http://schemas.microsoft.com/office/drawing/2014/main" id="{55404D9F-D7A1-2FCA-DA00-AFB7684E3020}"/>
              </a:ext>
            </a:extLst>
          </p:cNvPr>
          <p:cNvSpPr txBox="1">
            <a:spLocks/>
          </p:cNvSpPr>
          <p:nvPr userDrawn="1"/>
        </p:nvSpPr>
        <p:spPr>
          <a:xfrm>
            <a:off x="9278815" y="6359525"/>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B43EAE9-0D94-DA42-B38C-86BD30E2A24E}" type="slidenum">
              <a:rPr lang="en-CH" smtClean="0"/>
              <a:pPr algn="r"/>
              <a:t>‹#›</a:t>
            </a:fld>
            <a:endParaRPr lang="en-CH"/>
          </a:p>
        </p:txBody>
      </p:sp>
    </p:spTree>
    <p:extLst>
      <p:ext uri="{BB962C8B-B14F-4D97-AF65-F5344CB8AC3E}">
        <p14:creationId xmlns:p14="http://schemas.microsoft.com/office/powerpoint/2010/main" val="341064768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defTabSz="914400" rtl="0" eaLnBrk="1" latinLnBrk="0" hangingPunct="1">
        <a:lnSpc>
          <a:spcPct val="90000"/>
        </a:lnSpc>
        <a:spcBef>
          <a:spcPct val="0"/>
        </a:spcBef>
        <a:buNone/>
        <a:defRPr sz="4400" kern="1200">
          <a:solidFill>
            <a:schemeClr val="tx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Roboto Condensed" panose="02000000000000000000" pitchFamily="2" charset="0"/>
          <a:ea typeface="Roboto Condensed"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Condensed" panose="02000000000000000000" pitchFamily="2" charset="0"/>
          <a:ea typeface="Roboto Condensed"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Condensed" panose="02000000000000000000" pitchFamily="2" charset="0"/>
          <a:ea typeface="Roboto Condensed"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Roboto Condensed" panose="02000000000000000000" pitchFamily="2" charset="0"/>
          <a:ea typeface="Roboto Condensed"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55404D9F-D7A1-2FCA-DA00-AFB7684E3020}"/>
              </a:ext>
            </a:extLst>
          </p:cNvPr>
          <p:cNvSpPr txBox="1">
            <a:spLocks/>
          </p:cNvSpPr>
          <p:nvPr userDrawn="1"/>
        </p:nvSpPr>
        <p:spPr>
          <a:xfrm>
            <a:off x="9278815" y="6359525"/>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B43EAE9-0D94-DA42-B38C-86BD30E2A24E}" type="slidenum">
              <a:rPr lang="en-CH" smtClean="0"/>
              <a:pPr algn="r"/>
              <a:t>‹#›</a:t>
            </a:fld>
            <a:endParaRPr lang="en-CH"/>
          </a:p>
        </p:txBody>
      </p:sp>
      <p:sp>
        <p:nvSpPr>
          <p:cNvPr id="4" name="Freeform: Shape 9">
            <a:extLst>
              <a:ext uri="{FF2B5EF4-FFF2-40B4-BE49-F238E27FC236}">
                <a16:creationId xmlns:a16="http://schemas.microsoft.com/office/drawing/2014/main" id="{0045E067-820D-945E-549D-595D5D1D058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a:xfrm rot="10800000">
            <a:off x="7844588" y="-9940"/>
            <a:ext cx="1147813" cy="6867940"/>
          </a:xfrm>
          <a:custGeom>
            <a:avLst/>
            <a:gdLst>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0 w 5434004"/>
              <a:gd name="connsiteY4" fmla="*/ 6857998 h 6858000"/>
              <a:gd name="connsiteX5" fmla="*/ 1049407 w 5434004"/>
              <a:gd name="connsiteY5" fmla="*/ 6857998 h 6858000"/>
              <a:gd name="connsiteX6" fmla="*/ 1033092 w 5434004"/>
              <a:gd name="connsiteY6" fmla="*/ 6843615 h 6858000"/>
              <a:gd name="connsiteX7" fmla="*/ 1004585 w 5434004"/>
              <a:gd name="connsiteY7" fmla="*/ 6800899 h 6858000"/>
              <a:gd name="connsiteX8" fmla="*/ 984086 w 5434004"/>
              <a:gd name="connsiteY8" fmla="*/ 6765441 h 6858000"/>
              <a:gd name="connsiteX9" fmla="*/ 955964 w 5434004"/>
              <a:gd name="connsiteY9" fmla="*/ 6739541 h 6858000"/>
              <a:gd name="connsiteX10" fmla="*/ 945820 w 5434004"/>
              <a:gd name="connsiteY10" fmla="*/ 6673829 h 6858000"/>
              <a:gd name="connsiteX11" fmla="*/ 921540 w 5434004"/>
              <a:gd name="connsiteY11" fmla="*/ 6620155 h 6858000"/>
              <a:gd name="connsiteX12" fmla="*/ 876436 w 5434004"/>
              <a:gd name="connsiteY12" fmla="*/ 6610437 h 6858000"/>
              <a:gd name="connsiteX13" fmla="*/ 876973 w 5434004"/>
              <a:gd name="connsiteY13" fmla="*/ 6596307 h 6858000"/>
              <a:gd name="connsiteX14" fmla="*/ 893782 w 5434004"/>
              <a:gd name="connsiteY14" fmla="*/ 6536039 h 6858000"/>
              <a:gd name="connsiteX15" fmla="*/ 830281 w 5434004"/>
              <a:gd name="connsiteY15" fmla="*/ 6239239 h 6858000"/>
              <a:gd name="connsiteX16" fmla="*/ 816373 w 5434004"/>
              <a:gd name="connsiteY16" fmla="*/ 6116986 h 6858000"/>
              <a:gd name="connsiteX17" fmla="*/ 788606 w 5434004"/>
              <a:gd name="connsiteY17" fmla="*/ 5895434 h 6858000"/>
              <a:gd name="connsiteX18" fmla="*/ 762315 w 5434004"/>
              <a:gd name="connsiteY18" fmla="*/ 5848019 h 6858000"/>
              <a:gd name="connsiteX19" fmla="*/ 714842 w 5434004"/>
              <a:gd name="connsiteY19" fmla="*/ 5722306 h 6858000"/>
              <a:gd name="connsiteX20" fmla="*/ 679500 w 5434004"/>
              <a:gd name="connsiteY20" fmla="*/ 5528085 h 6858000"/>
              <a:gd name="connsiteX21" fmla="*/ 660956 w 5434004"/>
              <a:gd name="connsiteY21" fmla="*/ 5506768 h 6858000"/>
              <a:gd name="connsiteX22" fmla="*/ 642957 w 5434004"/>
              <a:gd name="connsiteY22" fmla="*/ 5473318 h 6858000"/>
              <a:gd name="connsiteX23" fmla="*/ 602099 w 5434004"/>
              <a:gd name="connsiteY23" fmla="*/ 5418521 h 6858000"/>
              <a:gd name="connsiteX24" fmla="*/ 563009 w 5434004"/>
              <a:gd name="connsiteY24" fmla="*/ 5337536 h 6858000"/>
              <a:gd name="connsiteX25" fmla="*/ 584675 w 5434004"/>
              <a:gd name="connsiteY25" fmla="*/ 5255190 h 6858000"/>
              <a:gd name="connsiteX26" fmla="*/ 564878 w 5434004"/>
              <a:gd name="connsiteY26" fmla="*/ 5208171 h 6858000"/>
              <a:gd name="connsiteX27" fmla="*/ 540145 w 5434004"/>
              <a:gd name="connsiteY27" fmla="*/ 4993731 h 6858000"/>
              <a:gd name="connsiteX28" fmla="*/ 512099 w 5434004"/>
              <a:gd name="connsiteY28" fmla="*/ 4896399 h 6858000"/>
              <a:gd name="connsiteX29" fmla="*/ 482378 w 5434004"/>
              <a:gd name="connsiteY29" fmla="*/ 4838613 h 6858000"/>
              <a:gd name="connsiteX30" fmla="*/ 468676 w 5434004"/>
              <a:gd name="connsiteY30" fmla="*/ 4796522 h 6858000"/>
              <a:gd name="connsiteX31" fmla="*/ 430881 w 5434004"/>
              <a:gd name="connsiteY31" fmla="*/ 4672370 h 6858000"/>
              <a:gd name="connsiteX32" fmla="*/ 415292 w 5434004"/>
              <a:gd name="connsiteY32" fmla="*/ 4634253 h 6858000"/>
              <a:gd name="connsiteX33" fmla="*/ 348919 w 5434004"/>
              <a:gd name="connsiteY33" fmla="*/ 4549232 h 6858000"/>
              <a:gd name="connsiteX34" fmla="*/ 292438 w 5434004"/>
              <a:gd name="connsiteY34" fmla="*/ 4479912 h 6858000"/>
              <a:gd name="connsiteX35" fmla="*/ 283567 w 5434004"/>
              <a:gd name="connsiteY35" fmla="*/ 4376609 h 6858000"/>
              <a:gd name="connsiteX36" fmla="*/ 247018 w 5434004"/>
              <a:gd name="connsiteY36" fmla="*/ 4280257 h 6858000"/>
              <a:gd name="connsiteX37" fmla="*/ 243154 w 5434004"/>
              <a:gd name="connsiteY37" fmla="*/ 4208492 h 6858000"/>
              <a:gd name="connsiteX38" fmla="*/ 267243 w 5434004"/>
              <a:gd name="connsiteY38" fmla="*/ 4120636 h 6858000"/>
              <a:gd name="connsiteX39" fmla="*/ 274676 w 5434004"/>
              <a:gd name="connsiteY39" fmla="*/ 4116556 h 6858000"/>
              <a:gd name="connsiteX40" fmla="*/ 274016 w 5434004"/>
              <a:gd name="connsiteY40" fmla="*/ 4109625 h 6858000"/>
              <a:gd name="connsiteX41" fmla="*/ 266711 w 5434004"/>
              <a:gd name="connsiteY41" fmla="*/ 4105624 h 6858000"/>
              <a:gd name="connsiteX42" fmla="*/ 267360 w 5434004"/>
              <a:gd name="connsiteY42" fmla="*/ 4051441 h 6858000"/>
              <a:gd name="connsiteX43" fmla="*/ 280863 w 5434004"/>
              <a:gd name="connsiteY43" fmla="*/ 3988494 h 6858000"/>
              <a:gd name="connsiteX44" fmla="*/ 254473 w 5434004"/>
              <a:gd name="connsiteY44" fmla="*/ 3926485 h 6858000"/>
              <a:gd name="connsiteX45" fmla="*/ 238942 w 5434004"/>
              <a:gd name="connsiteY45" fmla="*/ 3857057 h 6858000"/>
              <a:gd name="connsiteX46" fmla="*/ 229388 w 5434004"/>
              <a:gd name="connsiteY46" fmla="*/ 3815650 h 6858000"/>
              <a:gd name="connsiteX47" fmla="*/ 224025 w 5434004"/>
              <a:gd name="connsiteY47" fmla="*/ 3696745 h 6858000"/>
              <a:gd name="connsiteX48" fmla="*/ 242028 w 5434004"/>
              <a:gd name="connsiteY48" fmla="*/ 3477814 h 6858000"/>
              <a:gd name="connsiteX49" fmla="*/ 239663 w 5434004"/>
              <a:gd name="connsiteY49" fmla="*/ 3375354 h 6858000"/>
              <a:gd name="connsiteX50" fmla="*/ 242939 w 5434004"/>
              <a:gd name="connsiteY50" fmla="*/ 3235494 h 6858000"/>
              <a:gd name="connsiteX51" fmla="*/ 235466 w 5434004"/>
              <a:gd name="connsiteY51" fmla="*/ 3111896 h 6858000"/>
              <a:gd name="connsiteX52" fmla="*/ 225859 w 5434004"/>
              <a:gd name="connsiteY52" fmla="*/ 3061665 h 6858000"/>
              <a:gd name="connsiteX53" fmla="*/ 214543 w 5434004"/>
              <a:gd name="connsiteY53" fmla="*/ 3026187 h 6858000"/>
              <a:gd name="connsiteX54" fmla="*/ 209002 w 5434004"/>
              <a:gd name="connsiteY54" fmla="*/ 2930097 h 6858000"/>
              <a:gd name="connsiteX55" fmla="*/ 209539 w 5434004"/>
              <a:gd name="connsiteY55" fmla="*/ 2768399 h 6858000"/>
              <a:gd name="connsiteX56" fmla="*/ 207490 w 5434004"/>
              <a:gd name="connsiteY56" fmla="*/ 2734615 h 6858000"/>
              <a:gd name="connsiteX57" fmla="*/ 197130 w 5434004"/>
              <a:gd name="connsiteY57" fmla="*/ 2708116 h 6858000"/>
              <a:gd name="connsiteX58" fmla="*/ 187231 w 5434004"/>
              <a:gd name="connsiteY58" fmla="*/ 2704185 h 6858000"/>
              <a:gd name="connsiteX59" fmla="*/ 184723 w 5434004"/>
              <a:gd name="connsiteY59" fmla="*/ 2686011 h 6858000"/>
              <a:gd name="connsiteX60" fmla="*/ 169929 w 5434004"/>
              <a:gd name="connsiteY60" fmla="*/ 2656504 h 6858000"/>
              <a:gd name="connsiteX61" fmla="*/ 188242 w 5434004"/>
              <a:gd name="connsiteY61" fmla="*/ 2589493 h 6858000"/>
              <a:gd name="connsiteX62" fmla="*/ 189125 w 5434004"/>
              <a:gd name="connsiteY62" fmla="*/ 2457617 h 6858000"/>
              <a:gd name="connsiteX63" fmla="*/ 195205 w 5434004"/>
              <a:gd name="connsiteY63" fmla="*/ 2210817 h 6858000"/>
              <a:gd name="connsiteX64" fmla="*/ 175797 w 5434004"/>
              <a:gd name="connsiteY64" fmla="*/ 1901521 h 6858000"/>
              <a:gd name="connsiteX65" fmla="*/ 156134 w 5434004"/>
              <a:gd name="connsiteY65" fmla="*/ 1700722 h 6858000"/>
              <a:gd name="connsiteX66" fmla="*/ 174157 w 5434004"/>
              <a:gd name="connsiteY66" fmla="*/ 1661610 h 6858000"/>
              <a:gd name="connsiteX67" fmla="*/ 180802 w 5434004"/>
              <a:gd name="connsiteY67" fmla="*/ 1640073 h 6858000"/>
              <a:gd name="connsiteX68" fmla="*/ 179221 w 5434004"/>
              <a:gd name="connsiteY68" fmla="*/ 1637398 h 6858000"/>
              <a:gd name="connsiteX69" fmla="*/ 179826 w 5434004"/>
              <a:gd name="connsiteY69" fmla="*/ 1612248 h 6858000"/>
              <a:gd name="connsiteX70" fmla="*/ 198048 w 5434004"/>
              <a:gd name="connsiteY70" fmla="*/ 1498097 h 6858000"/>
              <a:gd name="connsiteX71" fmla="*/ 196329 w 5434004"/>
              <a:gd name="connsiteY71" fmla="*/ 1497364 h 6858000"/>
              <a:gd name="connsiteX72" fmla="*/ 193204 w 5434004"/>
              <a:gd name="connsiteY72" fmla="*/ 1490042 h 6858000"/>
              <a:gd name="connsiteX73" fmla="*/ 211154 w 5434004"/>
              <a:gd name="connsiteY73" fmla="*/ 1451416 h 6858000"/>
              <a:gd name="connsiteX74" fmla="*/ 247750 w 5434004"/>
              <a:gd name="connsiteY74" fmla="*/ 1281781 h 6858000"/>
              <a:gd name="connsiteX75" fmla="*/ 323114 w 5434004"/>
              <a:gd name="connsiteY75" fmla="*/ 1074754 h 6858000"/>
              <a:gd name="connsiteX76" fmla="*/ 357209 w 5434004"/>
              <a:gd name="connsiteY76" fmla="*/ 1019094 h 6858000"/>
              <a:gd name="connsiteX77" fmla="*/ 393176 w 5434004"/>
              <a:gd name="connsiteY77" fmla="*/ 938921 h 6858000"/>
              <a:gd name="connsiteX78" fmla="*/ 451503 w 5434004"/>
              <a:gd name="connsiteY78" fmla="*/ 815814 h 6858000"/>
              <a:gd name="connsiteX79" fmla="*/ 567587 w 5434004"/>
              <a:gd name="connsiteY79" fmla="*/ 584070 h 6858000"/>
              <a:gd name="connsiteX80" fmla="*/ 592609 w 5434004"/>
              <a:gd name="connsiteY80" fmla="*/ 461805 h 6858000"/>
              <a:gd name="connsiteX81" fmla="*/ 624563 w 5434004"/>
              <a:gd name="connsiteY81" fmla="*/ 360945 h 6858000"/>
              <a:gd name="connsiteX82" fmla="*/ 627056 w 5434004"/>
              <a:gd name="connsiteY82" fmla="*/ 226335 h 6858000"/>
              <a:gd name="connsiteX83" fmla="*/ 655851 w 5434004"/>
              <a:gd name="connsiteY83" fmla="*/ 51690 h 6858000"/>
              <a:gd name="connsiteX84" fmla="*/ 653984 w 5434004"/>
              <a:gd name="connsiteY84" fmla="*/ 22133 h 6858000"/>
              <a:gd name="connsiteX85" fmla="*/ 643279 w 5434004"/>
              <a:gd name="connsiteY85" fmla="*/ 1037 h 6858000"/>
              <a:gd name="connsiteX0" fmla="*/ 643741 w 5434004"/>
              <a:gd name="connsiteY0" fmla="*/ 0 h 6858000"/>
              <a:gd name="connsiteX1" fmla="*/ 5434004 w 5434004"/>
              <a:gd name="connsiteY1" fmla="*/ 0 h 6858000"/>
              <a:gd name="connsiteX2" fmla="*/ 5434004 w 5434004"/>
              <a:gd name="connsiteY2" fmla="*/ 6858000 h 6858000"/>
              <a:gd name="connsiteX3" fmla="*/ 0 w 5434004"/>
              <a:gd name="connsiteY3" fmla="*/ 6858000 h 6858000"/>
              <a:gd name="connsiteX4" fmla="*/ 1049407 w 5434004"/>
              <a:gd name="connsiteY4" fmla="*/ 6857998 h 6858000"/>
              <a:gd name="connsiteX5" fmla="*/ 1033092 w 5434004"/>
              <a:gd name="connsiteY5" fmla="*/ 6843615 h 6858000"/>
              <a:gd name="connsiteX6" fmla="*/ 1004585 w 5434004"/>
              <a:gd name="connsiteY6" fmla="*/ 6800899 h 6858000"/>
              <a:gd name="connsiteX7" fmla="*/ 984086 w 5434004"/>
              <a:gd name="connsiteY7" fmla="*/ 6765441 h 6858000"/>
              <a:gd name="connsiteX8" fmla="*/ 955964 w 5434004"/>
              <a:gd name="connsiteY8" fmla="*/ 6739541 h 6858000"/>
              <a:gd name="connsiteX9" fmla="*/ 945820 w 5434004"/>
              <a:gd name="connsiteY9" fmla="*/ 6673829 h 6858000"/>
              <a:gd name="connsiteX10" fmla="*/ 921540 w 5434004"/>
              <a:gd name="connsiteY10" fmla="*/ 6620155 h 6858000"/>
              <a:gd name="connsiteX11" fmla="*/ 876436 w 5434004"/>
              <a:gd name="connsiteY11" fmla="*/ 6610437 h 6858000"/>
              <a:gd name="connsiteX12" fmla="*/ 876973 w 5434004"/>
              <a:gd name="connsiteY12" fmla="*/ 6596307 h 6858000"/>
              <a:gd name="connsiteX13" fmla="*/ 893782 w 5434004"/>
              <a:gd name="connsiteY13" fmla="*/ 6536039 h 6858000"/>
              <a:gd name="connsiteX14" fmla="*/ 830281 w 5434004"/>
              <a:gd name="connsiteY14" fmla="*/ 6239239 h 6858000"/>
              <a:gd name="connsiteX15" fmla="*/ 816373 w 5434004"/>
              <a:gd name="connsiteY15" fmla="*/ 6116986 h 6858000"/>
              <a:gd name="connsiteX16" fmla="*/ 788606 w 5434004"/>
              <a:gd name="connsiteY16" fmla="*/ 5895434 h 6858000"/>
              <a:gd name="connsiteX17" fmla="*/ 762315 w 5434004"/>
              <a:gd name="connsiteY17" fmla="*/ 5848019 h 6858000"/>
              <a:gd name="connsiteX18" fmla="*/ 714842 w 5434004"/>
              <a:gd name="connsiteY18" fmla="*/ 5722306 h 6858000"/>
              <a:gd name="connsiteX19" fmla="*/ 679500 w 5434004"/>
              <a:gd name="connsiteY19" fmla="*/ 5528085 h 6858000"/>
              <a:gd name="connsiteX20" fmla="*/ 660956 w 5434004"/>
              <a:gd name="connsiteY20" fmla="*/ 5506768 h 6858000"/>
              <a:gd name="connsiteX21" fmla="*/ 642957 w 5434004"/>
              <a:gd name="connsiteY21" fmla="*/ 5473318 h 6858000"/>
              <a:gd name="connsiteX22" fmla="*/ 602099 w 5434004"/>
              <a:gd name="connsiteY22" fmla="*/ 5418521 h 6858000"/>
              <a:gd name="connsiteX23" fmla="*/ 563009 w 5434004"/>
              <a:gd name="connsiteY23" fmla="*/ 5337536 h 6858000"/>
              <a:gd name="connsiteX24" fmla="*/ 584675 w 5434004"/>
              <a:gd name="connsiteY24" fmla="*/ 5255190 h 6858000"/>
              <a:gd name="connsiteX25" fmla="*/ 564878 w 5434004"/>
              <a:gd name="connsiteY25" fmla="*/ 5208171 h 6858000"/>
              <a:gd name="connsiteX26" fmla="*/ 540145 w 5434004"/>
              <a:gd name="connsiteY26" fmla="*/ 4993731 h 6858000"/>
              <a:gd name="connsiteX27" fmla="*/ 512099 w 5434004"/>
              <a:gd name="connsiteY27" fmla="*/ 4896399 h 6858000"/>
              <a:gd name="connsiteX28" fmla="*/ 482378 w 5434004"/>
              <a:gd name="connsiteY28" fmla="*/ 4838613 h 6858000"/>
              <a:gd name="connsiteX29" fmla="*/ 468676 w 5434004"/>
              <a:gd name="connsiteY29" fmla="*/ 4796522 h 6858000"/>
              <a:gd name="connsiteX30" fmla="*/ 430881 w 5434004"/>
              <a:gd name="connsiteY30" fmla="*/ 4672370 h 6858000"/>
              <a:gd name="connsiteX31" fmla="*/ 415292 w 5434004"/>
              <a:gd name="connsiteY31" fmla="*/ 4634253 h 6858000"/>
              <a:gd name="connsiteX32" fmla="*/ 348919 w 5434004"/>
              <a:gd name="connsiteY32" fmla="*/ 4549232 h 6858000"/>
              <a:gd name="connsiteX33" fmla="*/ 292438 w 5434004"/>
              <a:gd name="connsiteY33" fmla="*/ 4479912 h 6858000"/>
              <a:gd name="connsiteX34" fmla="*/ 283567 w 5434004"/>
              <a:gd name="connsiteY34" fmla="*/ 4376609 h 6858000"/>
              <a:gd name="connsiteX35" fmla="*/ 247018 w 5434004"/>
              <a:gd name="connsiteY35" fmla="*/ 4280257 h 6858000"/>
              <a:gd name="connsiteX36" fmla="*/ 243154 w 5434004"/>
              <a:gd name="connsiteY36" fmla="*/ 4208492 h 6858000"/>
              <a:gd name="connsiteX37" fmla="*/ 267243 w 5434004"/>
              <a:gd name="connsiteY37" fmla="*/ 4120636 h 6858000"/>
              <a:gd name="connsiteX38" fmla="*/ 274676 w 5434004"/>
              <a:gd name="connsiteY38" fmla="*/ 4116556 h 6858000"/>
              <a:gd name="connsiteX39" fmla="*/ 274016 w 5434004"/>
              <a:gd name="connsiteY39" fmla="*/ 4109625 h 6858000"/>
              <a:gd name="connsiteX40" fmla="*/ 266711 w 5434004"/>
              <a:gd name="connsiteY40" fmla="*/ 4105624 h 6858000"/>
              <a:gd name="connsiteX41" fmla="*/ 267360 w 5434004"/>
              <a:gd name="connsiteY41" fmla="*/ 4051441 h 6858000"/>
              <a:gd name="connsiteX42" fmla="*/ 280863 w 5434004"/>
              <a:gd name="connsiteY42" fmla="*/ 3988494 h 6858000"/>
              <a:gd name="connsiteX43" fmla="*/ 254473 w 5434004"/>
              <a:gd name="connsiteY43" fmla="*/ 3926485 h 6858000"/>
              <a:gd name="connsiteX44" fmla="*/ 238942 w 5434004"/>
              <a:gd name="connsiteY44" fmla="*/ 3857057 h 6858000"/>
              <a:gd name="connsiteX45" fmla="*/ 229388 w 5434004"/>
              <a:gd name="connsiteY45" fmla="*/ 3815650 h 6858000"/>
              <a:gd name="connsiteX46" fmla="*/ 224025 w 5434004"/>
              <a:gd name="connsiteY46" fmla="*/ 3696745 h 6858000"/>
              <a:gd name="connsiteX47" fmla="*/ 242028 w 5434004"/>
              <a:gd name="connsiteY47" fmla="*/ 3477814 h 6858000"/>
              <a:gd name="connsiteX48" fmla="*/ 239663 w 5434004"/>
              <a:gd name="connsiteY48" fmla="*/ 3375354 h 6858000"/>
              <a:gd name="connsiteX49" fmla="*/ 242939 w 5434004"/>
              <a:gd name="connsiteY49" fmla="*/ 3235494 h 6858000"/>
              <a:gd name="connsiteX50" fmla="*/ 235466 w 5434004"/>
              <a:gd name="connsiteY50" fmla="*/ 3111896 h 6858000"/>
              <a:gd name="connsiteX51" fmla="*/ 225859 w 5434004"/>
              <a:gd name="connsiteY51" fmla="*/ 3061665 h 6858000"/>
              <a:gd name="connsiteX52" fmla="*/ 214543 w 5434004"/>
              <a:gd name="connsiteY52" fmla="*/ 3026187 h 6858000"/>
              <a:gd name="connsiteX53" fmla="*/ 209002 w 5434004"/>
              <a:gd name="connsiteY53" fmla="*/ 2930097 h 6858000"/>
              <a:gd name="connsiteX54" fmla="*/ 209539 w 5434004"/>
              <a:gd name="connsiteY54" fmla="*/ 2768399 h 6858000"/>
              <a:gd name="connsiteX55" fmla="*/ 207490 w 5434004"/>
              <a:gd name="connsiteY55" fmla="*/ 2734615 h 6858000"/>
              <a:gd name="connsiteX56" fmla="*/ 197130 w 5434004"/>
              <a:gd name="connsiteY56" fmla="*/ 2708116 h 6858000"/>
              <a:gd name="connsiteX57" fmla="*/ 187231 w 5434004"/>
              <a:gd name="connsiteY57" fmla="*/ 2704185 h 6858000"/>
              <a:gd name="connsiteX58" fmla="*/ 184723 w 5434004"/>
              <a:gd name="connsiteY58" fmla="*/ 2686011 h 6858000"/>
              <a:gd name="connsiteX59" fmla="*/ 169929 w 5434004"/>
              <a:gd name="connsiteY59" fmla="*/ 2656504 h 6858000"/>
              <a:gd name="connsiteX60" fmla="*/ 188242 w 5434004"/>
              <a:gd name="connsiteY60" fmla="*/ 2589493 h 6858000"/>
              <a:gd name="connsiteX61" fmla="*/ 189125 w 5434004"/>
              <a:gd name="connsiteY61" fmla="*/ 2457617 h 6858000"/>
              <a:gd name="connsiteX62" fmla="*/ 195205 w 5434004"/>
              <a:gd name="connsiteY62" fmla="*/ 2210817 h 6858000"/>
              <a:gd name="connsiteX63" fmla="*/ 175797 w 5434004"/>
              <a:gd name="connsiteY63" fmla="*/ 1901521 h 6858000"/>
              <a:gd name="connsiteX64" fmla="*/ 156134 w 5434004"/>
              <a:gd name="connsiteY64" fmla="*/ 1700722 h 6858000"/>
              <a:gd name="connsiteX65" fmla="*/ 174157 w 5434004"/>
              <a:gd name="connsiteY65" fmla="*/ 1661610 h 6858000"/>
              <a:gd name="connsiteX66" fmla="*/ 180802 w 5434004"/>
              <a:gd name="connsiteY66" fmla="*/ 1640073 h 6858000"/>
              <a:gd name="connsiteX67" fmla="*/ 179221 w 5434004"/>
              <a:gd name="connsiteY67" fmla="*/ 1637398 h 6858000"/>
              <a:gd name="connsiteX68" fmla="*/ 179826 w 5434004"/>
              <a:gd name="connsiteY68" fmla="*/ 1612248 h 6858000"/>
              <a:gd name="connsiteX69" fmla="*/ 198048 w 5434004"/>
              <a:gd name="connsiteY69" fmla="*/ 1498097 h 6858000"/>
              <a:gd name="connsiteX70" fmla="*/ 196329 w 5434004"/>
              <a:gd name="connsiteY70" fmla="*/ 1497364 h 6858000"/>
              <a:gd name="connsiteX71" fmla="*/ 193204 w 5434004"/>
              <a:gd name="connsiteY71" fmla="*/ 1490042 h 6858000"/>
              <a:gd name="connsiteX72" fmla="*/ 211154 w 5434004"/>
              <a:gd name="connsiteY72" fmla="*/ 1451416 h 6858000"/>
              <a:gd name="connsiteX73" fmla="*/ 247750 w 5434004"/>
              <a:gd name="connsiteY73" fmla="*/ 1281781 h 6858000"/>
              <a:gd name="connsiteX74" fmla="*/ 323114 w 5434004"/>
              <a:gd name="connsiteY74" fmla="*/ 1074754 h 6858000"/>
              <a:gd name="connsiteX75" fmla="*/ 357209 w 5434004"/>
              <a:gd name="connsiteY75" fmla="*/ 1019094 h 6858000"/>
              <a:gd name="connsiteX76" fmla="*/ 393176 w 5434004"/>
              <a:gd name="connsiteY76" fmla="*/ 938921 h 6858000"/>
              <a:gd name="connsiteX77" fmla="*/ 451503 w 5434004"/>
              <a:gd name="connsiteY77" fmla="*/ 815814 h 6858000"/>
              <a:gd name="connsiteX78" fmla="*/ 567587 w 5434004"/>
              <a:gd name="connsiteY78" fmla="*/ 584070 h 6858000"/>
              <a:gd name="connsiteX79" fmla="*/ 592609 w 5434004"/>
              <a:gd name="connsiteY79" fmla="*/ 461805 h 6858000"/>
              <a:gd name="connsiteX80" fmla="*/ 624563 w 5434004"/>
              <a:gd name="connsiteY80" fmla="*/ 360945 h 6858000"/>
              <a:gd name="connsiteX81" fmla="*/ 627056 w 5434004"/>
              <a:gd name="connsiteY81" fmla="*/ 226335 h 6858000"/>
              <a:gd name="connsiteX82" fmla="*/ 655851 w 5434004"/>
              <a:gd name="connsiteY82" fmla="*/ 51690 h 6858000"/>
              <a:gd name="connsiteX83" fmla="*/ 653984 w 5434004"/>
              <a:gd name="connsiteY83" fmla="*/ 22133 h 6858000"/>
              <a:gd name="connsiteX84" fmla="*/ 643279 w 5434004"/>
              <a:gd name="connsiteY84" fmla="*/ 1037 h 6858000"/>
              <a:gd name="connsiteX85" fmla="*/ 643741 w 5434004"/>
              <a:gd name="connsiteY85" fmla="*/ 0 h 6858000"/>
              <a:gd name="connsiteX0" fmla="*/ 487607 w 5277870"/>
              <a:gd name="connsiteY0" fmla="*/ 0 h 6858000"/>
              <a:gd name="connsiteX1" fmla="*/ 5277870 w 5277870"/>
              <a:gd name="connsiteY1" fmla="*/ 0 h 6858000"/>
              <a:gd name="connsiteX2" fmla="*/ 5277870 w 5277870"/>
              <a:gd name="connsiteY2" fmla="*/ 6858000 h 6858000"/>
              <a:gd name="connsiteX3" fmla="*/ 893273 w 5277870"/>
              <a:gd name="connsiteY3" fmla="*/ 6857998 h 6858000"/>
              <a:gd name="connsiteX4" fmla="*/ 876958 w 5277870"/>
              <a:gd name="connsiteY4" fmla="*/ 6843615 h 6858000"/>
              <a:gd name="connsiteX5" fmla="*/ 848451 w 5277870"/>
              <a:gd name="connsiteY5" fmla="*/ 6800899 h 6858000"/>
              <a:gd name="connsiteX6" fmla="*/ 827952 w 5277870"/>
              <a:gd name="connsiteY6" fmla="*/ 6765441 h 6858000"/>
              <a:gd name="connsiteX7" fmla="*/ 799830 w 5277870"/>
              <a:gd name="connsiteY7" fmla="*/ 6739541 h 6858000"/>
              <a:gd name="connsiteX8" fmla="*/ 789686 w 5277870"/>
              <a:gd name="connsiteY8" fmla="*/ 6673829 h 6858000"/>
              <a:gd name="connsiteX9" fmla="*/ 765406 w 5277870"/>
              <a:gd name="connsiteY9" fmla="*/ 6620155 h 6858000"/>
              <a:gd name="connsiteX10" fmla="*/ 720302 w 5277870"/>
              <a:gd name="connsiteY10" fmla="*/ 6610437 h 6858000"/>
              <a:gd name="connsiteX11" fmla="*/ 720839 w 5277870"/>
              <a:gd name="connsiteY11" fmla="*/ 6596307 h 6858000"/>
              <a:gd name="connsiteX12" fmla="*/ 737648 w 5277870"/>
              <a:gd name="connsiteY12" fmla="*/ 6536039 h 6858000"/>
              <a:gd name="connsiteX13" fmla="*/ 674147 w 5277870"/>
              <a:gd name="connsiteY13" fmla="*/ 6239239 h 6858000"/>
              <a:gd name="connsiteX14" fmla="*/ 660239 w 5277870"/>
              <a:gd name="connsiteY14" fmla="*/ 6116986 h 6858000"/>
              <a:gd name="connsiteX15" fmla="*/ 632472 w 5277870"/>
              <a:gd name="connsiteY15" fmla="*/ 5895434 h 6858000"/>
              <a:gd name="connsiteX16" fmla="*/ 606181 w 5277870"/>
              <a:gd name="connsiteY16" fmla="*/ 5848019 h 6858000"/>
              <a:gd name="connsiteX17" fmla="*/ 558708 w 5277870"/>
              <a:gd name="connsiteY17" fmla="*/ 5722306 h 6858000"/>
              <a:gd name="connsiteX18" fmla="*/ 523366 w 5277870"/>
              <a:gd name="connsiteY18" fmla="*/ 5528085 h 6858000"/>
              <a:gd name="connsiteX19" fmla="*/ 504822 w 5277870"/>
              <a:gd name="connsiteY19" fmla="*/ 5506768 h 6858000"/>
              <a:gd name="connsiteX20" fmla="*/ 486823 w 5277870"/>
              <a:gd name="connsiteY20" fmla="*/ 5473318 h 6858000"/>
              <a:gd name="connsiteX21" fmla="*/ 445965 w 5277870"/>
              <a:gd name="connsiteY21" fmla="*/ 5418521 h 6858000"/>
              <a:gd name="connsiteX22" fmla="*/ 406875 w 5277870"/>
              <a:gd name="connsiteY22" fmla="*/ 5337536 h 6858000"/>
              <a:gd name="connsiteX23" fmla="*/ 428541 w 5277870"/>
              <a:gd name="connsiteY23" fmla="*/ 5255190 h 6858000"/>
              <a:gd name="connsiteX24" fmla="*/ 408744 w 5277870"/>
              <a:gd name="connsiteY24" fmla="*/ 5208171 h 6858000"/>
              <a:gd name="connsiteX25" fmla="*/ 384011 w 5277870"/>
              <a:gd name="connsiteY25" fmla="*/ 4993731 h 6858000"/>
              <a:gd name="connsiteX26" fmla="*/ 355965 w 5277870"/>
              <a:gd name="connsiteY26" fmla="*/ 4896399 h 6858000"/>
              <a:gd name="connsiteX27" fmla="*/ 326244 w 5277870"/>
              <a:gd name="connsiteY27" fmla="*/ 4838613 h 6858000"/>
              <a:gd name="connsiteX28" fmla="*/ 312542 w 5277870"/>
              <a:gd name="connsiteY28" fmla="*/ 4796522 h 6858000"/>
              <a:gd name="connsiteX29" fmla="*/ 274747 w 5277870"/>
              <a:gd name="connsiteY29" fmla="*/ 4672370 h 6858000"/>
              <a:gd name="connsiteX30" fmla="*/ 259158 w 5277870"/>
              <a:gd name="connsiteY30" fmla="*/ 4634253 h 6858000"/>
              <a:gd name="connsiteX31" fmla="*/ 192785 w 5277870"/>
              <a:gd name="connsiteY31" fmla="*/ 4549232 h 6858000"/>
              <a:gd name="connsiteX32" fmla="*/ 136304 w 5277870"/>
              <a:gd name="connsiteY32" fmla="*/ 4479912 h 6858000"/>
              <a:gd name="connsiteX33" fmla="*/ 127433 w 5277870"/>
              <a:gd name="connsiteY33" fmla="*/ 4376609 h 6858000"/>
              <a:gd name="connsiteX34" fmla="*/ 90884 w 5277870"/>
              <a:gd name="connsiteY34" fmla="*/ 4280257 h 6858000"/>
              <a:gd name="connsiteX35" fmla="*/ 87020 w 5277870"/>
              <a:gd name="connsiteY35" fmla="*/ 4208492 h 6858000"/>
              <a:gd name="connsiteX36" fmla="*/ 111109 w 5277870"/>
              <a:gd name="connsiteY36" fmla="*/ 4120636 h 6858000"/>
              <a:gd name="connsiteX37" fmla="*/ 118542 w 5277870"/>
              <a:gd name="connsiteY37" fmla="*/ 4116556 h 6858000"/>
              <a:gd name="connsiteX38" fmla="*/ 117882 w 5277870"/>
              <a:gd name="connsiteY38" fmla="*/ 4109625 h 6858000"/>
              <a:gd name="connsiteX39" fmla="*/ 110577 w 5277870"/>
              <a:gd name="connsiteY39" fmla="*/ 4105624 h 6858000"/>
              <a:gd name="connsiteX40" fmla="*/ 111226 w 5277870"/>
              <a:gd name="connsiteY40" fmla="*/ 4051441 h 6858000"/>
              <a:gd name="connsiteX41" fmla="*/ 124729 w 5277870"/>
              <a:gd name="connsiteY41" fmla="*/ 3988494 h 6858000"/>
              <a:gd name="connsiteX42" fmla="*/ 98339 w 5277870"/>
              <a:gd name="connsiteY42" fmla="*/ 3926485 h 6858000"/>
              <a:gd name="connsiteX43" fmla="*/ 82808 w 5277870"/>
              <a:gd name="connsiteY43" fmla="*/ 3857057 h 6858000"/>
              <a:gd name="connsiteX44" fmla="*/ 73254 w 5277870"/>
              <a:gd name="connsiteY44" fmla="*/ 3815650 h 6858000"/>
              <a:gd name="connsiteX45" fmla="*/ 67891 w 5277870"/>
              <a:gd name="connsiteY45" fmla="*/ 3696745 h 6858000"/>
              <a:gd name="connsiteX46" fmla="*/ 85894 w 5277870"/>
              <a:gd name="connsiteY46" fmla="*/ 3477814 h 6858000"/>
              <a:gd name="connsiteX47" fmla="*/ 83529 w 5277870"/>
              <a:gd name="connsiteY47" fmla="*/ 3375354 h 6858000"/>
              <a:gd name="connsiteX48" fmla="*/ 86805 w 5277870"/>
              <a:gd name="connsiteY48" fmla="*/ 3235494 h 6858000"/>
              <a:gd name="connsiteX49" fmla="*/ 79332 w 5277870"/>
              <a:gd name="connsiteY49" fmla="*/ 3111896 h 6858000"/>
              <a:gd name="connsiteX50" fmla="*/ 69725 w 5277870"/>
              <a:gd name="connsiteY50" fmla="*/ 3061665 h 6858000"/>
              <a:gd name="connsiteX51" fmla="*/ 58409 w 5277870"/>
              <a:gd name="connsiteY51" fmla="*/ 3026187 h 6858000"/>
              <a:gd name="connsiteX52" fmla="*/ 52868 w 5277870"/>
              <a:gd name="connsiteY52" fmla="*/ 2930097 h 6858000"/>
              <a:gd name="connsiteX53" fmla="*/ 53405 w 5277870"/>
              <a:gd name="connsiteY53" fmla="*/ 2768399 h 6858000"/>
              <a:gd name="connsiteX54" fmla="*/ 51356 w 5277870"/>
              <a:gd name="connsiteY54" fmla="*/ 2734615 h 6858000"/>
              <a:gd name="connsiteX55" fmla="*/ 40996 w 5277870"/>
              <a:gd name="connsiteY55" fmla="*/ 2708116 h 6858000"/>
              <a:gd name="connsiteX56" fmla="*/ 31097 w 5277870"/>
              <a:gd name="connsiteY56" fmla="*/ 2704185 h 6858000"/>
              <a:gd name="connsiteX57" fmla="*/ 28589 w 5277870"/>
              <a:gd name="connsiteY57" fmla="*/ 2686011 h 6858000"/>
              <a:gd name="connsiteX58" fmla="*/ 13795 w 5277870"/>
              <a:gd name="connsiteY58" fmla="*/ 2656504 h 6858000"/>
              <a:gd name="connsiteX59" fmla="*/ 32108 w 5277870"/>
              <a:gd name="connsiteY59" fmla="*/ 2589493 h 6858000"/>
              <a:gd name="connsiteX60" fmla="*/ 32991 w 5277870"/>
              <a:gd name="connsiteY60" fmla="*/ 2457617 h 6858000"/>
              <a:gd name="connsiteX61" fmla="*/ 39071 w 5277870"/>
              <a:gd name="connsiteY61" fmla="*/ 2210817 h 6858000"/>
              <a:gd name="connsiteX62" fmla="*/ 19663 w 5277870"/>
              <a:gd name="connsiteY62" fmla="*/ 1901521 h 6858000"/>
              <a:gd name="connsiteX63" fmla="*/ 0 w 5277870"/>
              <a:gd name="connsiteY63" fmla="*/ 1700722 h 6858000"/>
              <a:gd name="connsiteX64" fmla="*/ 18023 w 5277870"/>
              <a:gd name="connsiteY64" fmla="*/ 1661610 h 6858000"/>
              <a:gd name="connsiteX65" fmla="*/ 24668 w 5277870"/>
              <a:gd name="connsiteY65" fmla="*/ 1640073 h 6858000"/>
              <a:gd name="connsiteX66" fmla="*/ 23087 w 5277870"/>
              <a:gd name="connsiteY66" fmla="*/ 1637398 h 6858000"/>
              <a:gd name="connsiteX67" fmla="*/ 23692 w 5277870"/>
              <a:gd name="connsiteY67" fmla="*/ 1612248 h 6858000"/>
              <a:gd name="connsiteX68" fmla="*/ 41914 w 5277870"/>
              <a:gd name="connsiteY68" fmla="*/ 1498097 h 6858000"/>
              <a:gd name="connsiteX69" fmla="*/ 40195 w 5277870"/>
              <a:gd name="connsiteY69" fmla="*/ 1497364 h 6858000"/>
              <a:gd name="connsiteX70" fmla="*/ 37070 w 5277870"/>
              <a:gd name="connsiteY70" fmla="*/ 1490042 h 6858000"/>
              <a:gd name="connsiteX71" fmla="*/ 55020 w 5277870"/>
              <a:gd name="connsiteY71" fmla="*/ 1451416 h 6858000"/>
              <a:gd name="connsiteX72" fmla="*/ 91616 w 5277870"/>
              <a:gd name="connsiteY72" fmla="*/ 1281781 h 6858000"/>
              <a:gd name="connsiteX73" fmla="*/ 166980 w 5277870"/>
              <a:gd name="connsiteY73" fmla="*/ 1074754 h 6858000"/>
              <a:gd name="connsiteX74" fmla="*/ 201075 w 5277870"/>
              <a:gd name="connsiteY74" fmla="*/ 1019094 h 6858000"/>
              <a:gd name="connsiteX75" fmla="*/ 237042 w 5277870"/>
              <a:gd name="connsiteY75" fmla="*/ 938921 h 6858000"/>
              <a:gd name="connsiteX76" fmla="*/ 295369 w 5277870"/>
              <a:gd name="connsiteY76" fmla="*/ 815814 h 6858000"/>
              <a:gd name="connsiteX77" fmla="*/ 411453 w 5277870"/>
              <a:gd name="connsiteY77" fmla="*/ 584070 h 6858000"/>
              <a:gd name="connsiteX78" fmla="*/ 436475 w 5277870"/>
              <a:gd name="connsiteY78" fmla="*/ 461805 h 6858000"/>
              <a:gd name="connsiteX79" fmla="*/ 468429 w 5277870"/>
              <a:gd name="connsiteY79" fmla="*/ 360945 h 6858000"/>
              <a:gd name="connsiteX80" fmla="*/ 470922 w 5277870"/>
              <a:gd name="connsiteY80" fmla="*/ 226335 h 6858000"/>
              <a:gd name="connsiteX81" fmla="*/ 499717 w 5277870"/>
              <a:gd name="connsiteY81" fmla="*/ 51690 h 6858000"/>
              <a:gd name="connsiteX82" fmla="*/ 497850 w 5277870"/>
              <a:gd name="connsiteY82" fmla="*/ 22133 h 6858000"/>
              <a:gd name="connsiteX83" fmla="*/ 487145 w 5277870"/>
              <a:gd name="connsiteY83" fmla="*/ 1037 h 6858000"/>
              <a:gd name="connsiteX84" fmla="*/ 487607 w 5277870"/>
              <a:gd name="connsiteY84" fmla="*/ 0 h 6858000"/>
              <a:gd name="connsiteX0" fmla="*/ 487607 w 5277870"/>
              <a:gd name="connsiteY0" fmla="*/ 0 h 6857998"/>
              <a:gd name="connsiteX1" fmla="*/ 5277870 w 5277870"/>
              <a:gd name="connsiteY1" fmla="*/ 0 h 6857998"/>
              <a:gd name="connsiteX2" fmla="*/ 2239009 w 5277870"/>
              <a:gd name="connsiteY2" fmla="*/ 6846559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5277870"/>
              <a:gd name="connsiteY0" fmla="*/ 0 h 6857998"/>
              <a:gd name="connsiteX1" fmla="*/ 5277870 w 5277870"/>
              <a:gd name="connsiteY1" fmla="*/ 0 h 6857998"/>
              <a:gd name="connsiteX2" fmla="*/ 1884702 w 5277870"/>
              <a:gd name="connsiteY2" fmla="*/ 6846560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5277870"/>
              <a:gd name="connsiteY0" fmla="*/ 0 h 6857998"/>
              <a:gd name="connsiteX1" fmla="*/ 5277870 w 5277870"/>
              <a:gd name="connsiteY1" fmla="*/ 0 h 6857998"/>
              <a:gd name="connsiteX2" fmla="*/ 1639414 w 5277870"/>
              <a:gd name="connsiteY2" fmla="*/ 6835118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5277870"/>
              <a:gd name="connsiteY0" fmla="*/ 0 h 6857998"/>
              <a:gd name="connsiteX1" fmla="*/ 5277870 w 5277870"/>
              <a:gd name="connsiteY1" fmla="*/ 0 h 6857998"/>
              <a:gd name="connsiteX2" fmla="*/ 1435005 w 5277870"/>
              <a:gd name="connsiteY2" fmla="*/ 6823676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5277870"/>
              <a:gd name="connsiteY0" fmla="*/ 0 h 6857998"/>
              <a:gd name="connsiteX1" fmla="*/ 5277870 w 5277870"/>
              <a:gd name="connsiteY1" fmla="*/ 0 h 6857998"/>
              <a:gd name="connsiteX2" fmla="*/ 1026190 w 5277870"/>
              <a:gd name="connsiteY2" fmla="*/ 6812234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5277870"/>
              <a:gd name="connsiteY0" fmla="*/ 0 h 6857998"/>
              <a:gd name="connsiteX1" fmla="*/ 5277870 w 5277870"/>
              <a:gd name="connsiteY1" fmla="*/ 0 h 6857998"/>
              <a:gd name="connsiteX2" fmla="*/ 1053445 w 5277870"/>
              <a:gd name="connsiteY2" fmla="*/ 6835118 h 6857998"/>
              <a:gd name="connsiteX3" fmla="*/ 893273 w 5277870"/>
              <a:gd name="connsiteY3" fmla="*/ 6857998 h 6857998"/>
              <a:gd name="connsiteX4" fmla="*/ 876958 w 5277870"/>
              <a:gd name="connsiteY4" fmla="*/ 6843615 h 6857998"/>
              <a:gd name="connsiteX5" fmla="*/ 848451 w 5277870"/>
              <a:gd name="connsiteY5" fmla="*/ 6800899 h 6857998"/>
              <a:gd name="connsiteX6" fmla="*/ 827952 w 5277870"/>
              <a:gd name="connsiteY6" fmla="*/ 6765441 h 6857998"/>
              <a:gd name="connsiteX7" fmla="*/ 799830 w 5277870"/>
              <a:gd name="connsiteY7" fmla="*/ 6739541 h 6857998"/>
              <a:gd name="connsiteX8" fmla="*/ 789686 w 5277870"/>
              <a:gd name="connsiteY8" fmla="*/ 6673829 h 6857998"/>
              <a:gd name="connsiteX9" fmla="*/ 765406 w 5277870"/>
              <a:gd name="connsiteY9" fmla="*/ 6620155 h 6857998"/>
              <a:gd name="connsiteX10" fmla="*/ 720302 w 5277870"/>
              <a:gd name="connsiteY10" fmla="*/ 6610437 h 6857998"/>
              <a:gd name="connsiteX11" fmla="*/ 720839 w 5277870"/>
              <a:gd name="connsiteY11" fmla="*/ 6596307 h 6857998"/>
              <a:gd name="connsiteX12" fmla="*/ 737648 w 5277870"/>
              <a:gd name="connsiteY12" fmla="*/ 6536039 h 6857998"/>
              <a:gd name="connsiteX13" fmla="*/ 674147 w 5277870"/>
              <a:gd name="connsiteY13" fmla="*/ 6239239 h 6857998"/>
              <a:gd name="connsiteX14" fmla="*/ 660239 w 5277870"/>
              <a:gd name="connsiteY14" fmla="*/ 6116986 h 6857998"/>
              <a:gd name="connsiteX15" fmla="*/ 632472 w 5277870"/>
              <a:gd name="connsiteY15" fmla="*/ 5895434 h 6857998"/>
              <a:gd name="connsiteX16" fmla="*/ 606181 w 5277870"/>
              <a:gd name="connsiteY16" fmla="*/ 5848019 h 6857998"/>
              <a:gd name="connsiteX17" fmla="*/ 558708 w 5277870"/>
              <a:gd name="connsiteY17" fmla="*/ 5722306 h 6857998"/>
              <a:gd name="connsiteX18" fmla="*/ 523366 w 5277870"/>
              <a:gd name="connsiteY18" fmla="*/ 5528085 h 6857998"/>
              <a:gd name="connsiteX19" fmla="*/ 504822 w 5277870"/>
              <a:gd name="connsiteY19" fmla="*/ 5506768 h 6857998"/>
              <a:gd name="connsiteX20" fmla="*/ 486823 w 5277870"/>
              <a:gd name="connsiteY20" fmla="*/ 5473318 h 6857998"/>
              <a:gd name="connsiteX21" fmla="*/ 445965 w 5277870"/>
              <a:gd name="connsiteY21" fmla="*/ 5418521 h 6857998"/>
              <a:gd name="connsiteX22" fmla="*/ 406875 w 5277870"/>
              <a:gd name="connsiteY22" fmla="*/ 5337536 h 6857998"/>
              <a:gd name="connsiteX23" fmla="*/ 428541 w 5277870"/>
              <a:gd name="connsiteY23" fmla="*/ 5255190 h 6857998"/>
              <a:gd name="connsiteX24" fmla="*/ 408744 w 5277870"/>
              <a:gd name="connsiteY24" fmla="*/ 5208171 h 6857998"/>
              <a:gd name="connsiteX25" fmla="*/ 384011 w 5277870"/>
              <a:gd name="connsiteY25" fmla="*/ 4993731 h 6857998"/>
              <a:gd name="connsiteX26" fmla="*/ 355965 w 5277870"/>
              <a:gd name="connsiteY26" fmla="*/ 4896399 h 6857998"/>
              <a:gd name="connsiteX27" fmla="*/ 326244 w 5277870"/>
              <a:gd name="connsiteY27" fmla="*/ 4838613 h 6857998"/>
              <a:gd name="connsiteX28" fmla="*/ 312542 w 5277870"/>
              <a:gd name="connsiteY28" fmla="*/ 4796522 h 6857998"/>
              <a:gd name="connsiteX29" fmla="*/ 274747 w 5277870"/>
              <a:gd name="connsiteY29" fmla="*/ 4672370 h 6857998"/>
              <a:gd name="connsiteX30" fmla="*/ 259158 w 5277870"/>
              <a:gd name="connsiteY30" fmla="*/ 4634253 h 6857998"/>
              <a:gd name="connsiteX31" fmla="*/ 192785 w 5277870"/>
              <a:gd name="connsiteY31" fmla="*/ 4549232 h 6857998"/>
              <a:gd name="connsiteX32" fmla="*/ 136304 w 5277870"/>
              <a:gd name="connsiteY32" fmla="*/ 4479912 h 6857998"/>
              <a:gd name="connsiteX33" fmla="*/ 127433 w 5277870"/>
              <a:gd name="connsiteY33" fmla="*/ 4376609 h 6857998"/>
              <a:gd name="connsiteX34" fmla="*/ 90884 w 5277870"/>
              <a:gd name="connsiteY34" fmla="*/ 4280257 h 6857998"/>
              <a:gd name="connsiteX35" fmla="*/ 87020 w 5277870"/>
              <a:gd name="connsiteY35" fmla="*/ 4208492 h 6857998"/>
              <a:gd name="connsiteX36" fmla="*/ 111109 w 5277870"/>
              <a:gd name="connsiteY36" fmla="*/ 4120636 h 6857998"/>
              <a:gd name="connsiteX37" fmla="*/ 118542 w 5277870"/>
              <a:gd name="connsiteY37" fmla="*/ 4116556 h 6857998"/>
              <a:gd name="connsiteX38" fmla="*/ 117882 w 5277870"/>
              <a:gd name="connsiteY38" fmla="*/ 4109625 h 6857998"/>
              <a:gd name="connsiteX39" fmla="*/ 110577 w 5277870"/>
              <a:gd name="connsiteY39" fmla="*/ 4105624 h 6857998"/>
              <a:gd name="connsiteX40" fmla="*/ 111226 w 5277870"/>
              <a:gd name="connsiteY40" fmla="*/ 4051441 h 6857998"/>
              <a:gd name="connsiteX41" fmla="*/ 124729 w 5277870"/>
              <a:gd name="connsiteY41" fmla="*/ 3988494 h 6857998"/>
              <a:gd name="connsiteX42" fmla="*/ 98339 w 5277870"/>
              <a:gd name="connsiteY42" fmla="*/ 3926485 h 6857998"/>
              <a:gd name="connsiteX43" fmla="*/ 82808 w 5277870"/>
              <a:gd name="connsiteY43" fmla="*/ 3857057 h 6857998"/>
              <a:gd name="connsiteX44" fmla="*/ 73254 w 5277870"/>
              <a:gd name="connsiteY44" fmla="*/ 3815650 h 6857998"/>
              <a:gd name="connsiteX45" fmla="*/ 67891 w 5277870"/>
              <a:gd name="connsiteY45" fmla="*/ 3696745 h 6857998"/>
              <a:gd name="connsiteX46" fmla="*/ 85894 w 5277870"/>
              <a:gd name="connsiteY46" fmla="*/ 3477814 h 6857998"/>
              <a:gd name="connsiteX47" fmla="*/ 83529 w 5277870"/>
              <a:gd name="connsiteY47" fmla="*/ 3375354 h 6857998"/>
              <a:gd name="connsiteX48" fmla="*/ 86805 w 5277870"/>
              <a:gd name="connsiteY48" fmla="*/ 3235494 h 6857998"/>
              <a:gd name="connsiteX49" fmla="*/ 79332 w 5277870"/>
              <a:gd name="connsiteY49" fmla="*/ 3111896 h 6857998"/>
              <a:gd name="connsiteX50" fmla="*/ 69725 w 5277870"/>
              <a:gd name="connsiteY50" fmla="*/ 3061665 h 6857998"/>
              <a:gd name="connsiteX51" fmla="*/ 58409 w 5277870"/>
              <a:gd name="connsiteY51" fmla="*/ 3026187 h 6857998"/>
              <a:gd name="connsiteX52" fmla="*/ 52868 w 5277870"/>
              <a:gd name="connsiteY52" fmla="*/ 2930097 h 6857998"/>
              <a:gd name="connsiteX53" fmla="*/ 53405 w 5277870"/>
              <a:gd name="connsiteY53" fmla="*/ 2768399 h 6857998"/>
              <a:gd name="connsiteX54" fmla="*/ 51356 w 5277870"/>
              <a:gd name="connsiteY54" fmla="*/ 2734615 h 6857998"/>
              <a:gd name="connsiteX55" fmla="*/ 40996 w 5277870"/>
              <a:gd name="connsiteY55" fmla="*/ 2708116 h 6857998"/>
              <a:gd name="connsiteX56" fmla="*/ 31097 w 5277870"/>
              <a:gd name="connsiteY56" fmla="*/ 2704185 h 6857998"/>
              <a:gd name="connsiteX57" fmla="*/ 28589 w 5277870"/>
              <a:gd name="connsiteY57" fmla="*/ 2686011 h 6857998"/>
              <a:gd name="connsiteX58" fmla="*/ 13795 w 5277870"/>
              <a:gd name="connsiteY58" fmla="*/ 2656504 h 6857998"/>
              <a:gd name="connsiteX59" fmla="*/ 32108 w 5277870"/>
              <a:gd name="connsiteY59" fmla="*/ 2589493 h 6857998"/>
              <a:gd name="connsiteX60" fmla="*/ 32991 w 5277870"/>
              <a:gd name="connsiteY60" fmla="*/ 2457617 h 6857998"/>
              <a:gd name="connsiteX61" fmla="*/ 39071 w 5277870"/>
              <a:gd name="connsiteY61" fmla="*/ 2210817 h 6857998"/>
              <a:gd name="connsiteX62" fmla="*/ 19663 w 5277870"/>
              <a:gd name="connsiteY62" fmla="*/ 1901521 h 6857998"/>
              <a:gd name="connsiteX63" fmla="*/ 0 w 5277870"/>
              <a:gd name="connsiteY63" fmla="*/ 1700722 h 6857998"/>
              <a:gd name="connsiteX64" fmla="*/ 18023 w 5277870"/>
              <a:gd name="connsiteY64" fmla="*/ 1661610 h 6857998"/>
              <a:gd name="connsiteX65" fmla="*/ 24668 w 5277870"/>
              <a:gd name="connsiteY65" fmla="*/ 1640073 h 6857998"/>
              <a:gd name="connsiteX66" fmla="*/ 23087 w 5277870"/>
              <a:gd name="connsiteY66" fmla="*/ 1637398 h 6857998"/>
              <a:gd name="connsiteX67" fmla="*/ 23692 w 5277870"/>
              <a:gd name="connsiteY67" fmla="*/ 1612248 h 6857998"/>
              <a:gd name="connsiteX68" fmla="*/ 41914 w 5277870"/>
              <a:gd name="connsiteY68" fmla="*/ 1498097 h 6857998"/>
              <a:gd name="connsiteX69" fmla="*/ 40195 w 5277870"/>
              <a:gd name="connsiteY69" fmla="*/ 1497364 h 6857998"/>
              <a:gd name="connsiteX70" fmla="*/ 37070 w 5277870"/>
              <a:gd name="connsiteY70" fmla="*/ 1490042 h 6857998"/>
              <a:gd name="connsiteX71" fmla="*/ 55020 w 5277870"/>
              <a:gd name="connsiteY71" fmla="*/ 1451416 h 6857998"/>
              <a:gd name="connsiteX72" fmla="*/ 91616 w 5277870"/>
              <a:gd name="connsiteY72" fmla="*/ 1281781 h 6857998"/>
              <a:gd name="connsiteX73" fmla="*/ 166980 w 5277870"/>
              <a:gd name="connsiteY73" fmla="*/ 1074754 h 6857998"/>
              <a:gd name="connsiteX74" fmla="*/ 201075 w 5277870"/>
              <a:gd name="connsiteY74" fmla="*/ 1019094 h 6857998"/>
              <a:gd name="connsiteX75" fmla="*/ 237042 w 5277870"/>
              <a:gd name="connsiteY75" fmla="*/ 938921 h 6857998"/>
              <a:gd name="connsiteX76" fmla="*/ 295369 w 5277870"/>
              <a:gd name="connsiteY76" fmla="*/ 815814 h 6857998"/>
              <a:gd name="connsiteX77" fmla="*/ 411453 w 5277870"/>
              <a:gd name="connsiteY77" fmla="*/ 584070 h 6857998"/>
              <a:gd name="connsiteX78" fmla="*/ 436475 w 5277870"/>
              <a:gd name="connsiteY78" fmla="*/ 461805 h 6857998"/>
              <a:gd name="connsiteX79" fmla="*/ 468429 w 5277870"/>
              <a:gd name="connsiteY79" fmla="*/ 360945 h 6857998"/>
              <a:gd name="connsiteX80" fmla="*/ 470922 w 5277870"/>
              <a:gd name="connsiteY80" fmla="*/ 226335 h 6857998"/>
              <a:gd name="connsiteX81" fmla="*/ 499717 w 5277870"/>
              <a:gd name="connsiteY81" fmla="*/ 51690 h 6857998"/>
              <a:gd name="connsiteX82" fmla="*/ 497850 w 5277870"/>
              <a:gd name="connsiteY82" fmla="*/ 22133 h 6857998"/>
              <a:gd name="connsiteX83" fmla="*/ 487145 w 5277870"/>
              <a:gd name="connsiteY83" fmla="*/ 1037 h 6857998"/>
              <a:gd name="connsiteX84" fmla="*/ 487607 w 5277870"/>
              <a:gd name="connsiteY84" fmla="*/ 0 h 6857998"/>
              <a:gd name="connsiteX0" fmla="*/ 487607 w 1053445"/>
              <a:gd name="connsiteY0" fmla="*/ 11441 h 6869439"/>
              <a:gd name="connsiteX1" fmla="*/ 1039817 w 1053445"/>
              <a:gd name="connsiteY1" fmla="*/ 0 h 6869439"/>
              <a:gd name="connsiteX2" fmla="*/ 1053445 w 1053445"/>
              <a:gd name="connsiteY2" fmla="*/ 6846559 h 6869439"/>
              <a:gd name="connsiteX3" fmla="*/ 893273 w 1053445"/>
              <a:gd name="connsiteY3" fmla="*/ 6869439 h 6869439"/>
              <a:gd name="connsiteX4" fmla="*/ 876958 w 1053445"/>
              <a:gd name="connsiteY4" fmla="*/ 6855056 h 6869439"/>
              <a:gd name="connsiteX5" fmla="*/ 848451 w 1053445"/>
              <a:gd name="connsiteY5" fmla="*/ 6812340 h 6869439"/>
              <a:gd name="connsiteX6" fmla="*/ 827952 w 1053445"/>
              <a:gd name="connsiteY6" fmla="*/ 6776882 h 6869439"/>
              <a:gd name="connsiteX7" fmla="*/ 799830 w 1053445"/>
              <a:gd name="connsiteY7" fmla="*/ 6750982 h 6869439"/>
              <a:gd name="connsiteX8" fmla="*/ 789686 w 1053445"/>
              <a:gd name="connsiteY8" fmla="*/ 6685270 h 6869439"/>
              <a:gd name="connsiteX9" fmla="*/ 765406 w 1053445"/>
              <a:gd name="connsiteY9" fmla="*/ 6631596 h 6869439"/>
              <a:gd name="connsiteX10" fmla="*/ 720302 w 1053445"/>
              <a:gd name="connsiteY10" fmla="*/ 6621878 h 6869439"/>
              <a:gd name="connsiteX11" fmla="*/ 720839 w 1053445"/>
              <a:gd name="connsiteY11" fmla="*/ 6607748 h 6869439"/>
              <a:gd name="connsiteX12" fmla="*/ 737648 w 1053445"/>
              <a:gd name="connsiteY12" fmla="*/ 6547480 h 6869439"/>
              <a:gd name="connsiteX13" fmla="*/ 674147 w 1053445"/>
              <a:gd name="connsiteY13" fmla="*/ 6250680 h 6869439"/>
              <a:gd name="connsiteX14" fmla="*/ 660239 w 1053445"/>
              <a:gd name="connsiteY14" fmla="*/ 6128427 h 6869439"/>
              <a:gd name="connsiteX15" fmla="*/ 632472 w 1053445"/>
              <a:gd name="connsiteY15" fmla="*/ 5906875 h 6869439"/>
              <a:gd name="connsiteX16" fmla="*/ 606181 w 1053445"/>
              <a:gd name="connsiteY16" fmla="*/ 5859460 h 6869439"/>
              <a:gd name="connsiteX17" fmla="*/ 558708 w 1053445"/>
              <a:gd name="connsiteY17" fmla="*/ 5733747 h 6869439"/>
              <a:gd name="connsiteX18" fmla="*/ 523366 w 1053445"/>
              <a:gd name="connsiteY18" fmla="*/ 5539526 h 6869439"/>
              <a:gd name="connsiteX19" fmla="*/ 504822 w 1053445"/>
              <a:gd name="connsiteY19" fmla="*/ 5518209 h 6869439"/>
              <a:gd name="connsiteX20" fmla="*/ 486823 w 1053445"/>
              <a:gd name="connsiteY20" fmla="*/ 5484759 h 6869439"/>
              <a:gd name="connsiteX21" fmla="*/ 445965 w 1053445"/>
              <a:gd name="connsiteY21" fmla="*/ 5429962 h 6869439"/>
              <a:gd name="connsiteX22" fmla="*/ 406875 w 1053445"/>
              <a:gd name="connsiteY22" fmla="*/ 5348977 h 6869439"/>
              <a:gd name="connsiteX23" fmla="*/ 428541 w 1053445"/>
              <a:gd name="connsiteY23" fmla="*/ 5266631 h 6869439"/>
              <a:gd name="connsiteX24" fmla="*/ 408744 w 1053445"/>
              <a:gd name="connsiteY24" fmla="*/ 5219612 h 6869439"/>
              <a:gd name="connsiteX25" fmla="*/ 384011 w 1053445"/>
              <a:gd name="connsiteY25" fmla="*/ 5005172 h 6869439"/>
              <a:gd name="connsiteX26" fmla="*/ 355965 w 1053445"/>
              <a:gd name="connsiteY26" fmla="*/ 4907840 h 6869439"/>
              <a:gd name="connsiteX27" fmla="*/ 326244 w 1053445"/>
              <a:gd name="connsiteY27" fmla="*/ 4850054 h 6869439"/>
              <a:gd name="connsiteX28" fmla="*/ 312542 w 1053445"/>
              <a:gd name="connsiteY28" fmla="*/ 4807963 h 6869439"/>
              <a:gd name="connsiteX29" fmla="*/ 274747 w 1053445"/>
              <a:gd name="connsiteY29" fmla="*/ 4683811 h 6869439"/>
              <a:gd name="connsiteX30" fmla="*/ 259158 w 1053445"/>
              <a:gd name="connsiteY30" fmla="*/ 4645694 h 6869439"/>
              <a:gd name="connsiteX31" fmla="*/ 192785 w 1053445"/>
              <a:gd name="connsiteY31" fmla="*/ 4560673 h 6869439"/>
              <a:gd name="connsiteX32" fmla="*/ 136304 w 1053445"/>
              <a:gd name="connsiteY32" fmla="*/ 4491353 h 6869439"/>
              <a:gd name="connsiteX33" fmla="*/ 127433 w 1053445"/>
              <a:gd name="connsiteY33" fmla="*/ 4388050 h 6869439"/>
              <a:gd name="connsiteX34" fmla="*/ 90884 w 1053445"/>
              <a:gd name="connsiteY34" fmla="*/ 4291698 h 6869439"/>
              <a:gd name="connsiteX35" fmla="*/ 87020 w 1053445"/>
              <a:gd name="connsiteY35" fmla="*/ 4219933 h 6869439"/>
              <a:gd name="connsiteX36" fmla="*/ 111109 w 1053445"/>
              <a:gd name="connsiteY36" fmla="*/ 4132077 h 6869439"/>
              <a:gd name="connsiteX37" fmla="*/ 118542 w 1053445"/>
              <a:gd name="connsiteY37" fmla="*/ 4127997 h 6869439"/>
              <a:gd name="connsiteX38" fmla="*/ 117882 w 1053445"/>
              <a:gd name="connsiteY38" fmla="*/ 4121066 h 6869439"/>
              <a:gd name="connsiteX39" fmla="*/ 110577 w 1053445"/>
              <a:gd name="connsiteY39" fmla="*/ 4117065 h 6869439"/>
              <a:gd name="connsiteX40" fmla="*/ 111226 w 1053445"/>
              <a:gd name="connsiteY40" fmla="*/ 4062882 h 6869439"/>
              <a:gd name="connsiteX41" fmla="*/ 124729 w 1053445"/>
              <a:gd name="connsiteY41" fmla="*/ 3999935 h 6869439"/>
              <a:gd name="connsiteX42" fmla="*/ 98339 w 1053445"/>
              <a:gd name="connsiteY42" fmla="*/ 3937926 h 6869439"/>
              <a:gd name="connsiteX43" fmla="*/ 82808 w 1053445"/>
              <a:gd name="connsiteY43" fmla="*/ 3868498 h 6869439"/>
              <a:gd name="connsiteX44" fmla="*/ 73254 w 1053445"/>
              <a:gd name="connsiteY44" fmla="*/ 3827091 h 6869439"/>
              <a:gd name="connsiteX45" fmla="*/ 67891 w 1053445"/>
              <a:gd name="connsiteY45" fmla="*/ 3708186 h 6869439"/>
              <a:gd name="connsiteX46" fmla="*/ 85894 w 1053445"/>
              <a:gd name="connsiteY46" fmla="*/ 3489255 h 6869439"/>
              <a:gd name="connsiteX47" fmla="*/ 83529 w 1053445"/>
              <a:gd name="connsiteY47" fmla="*/ 3386795 h 6869439"/>
              <a:gd name="connsiteX48" fmla="*/ 86805 w 1053445"/>
              <a:gd name="connsiteY48" fmla="*/ 3246935 h 6869439"/>
              <a:gd name="connsiteX49" fmla="*/ 79332 w 1053445"/>
              <a:gd name="connsiteY49" fmla="*/ 3123337 h 6869439"/>
              <a:gd name="connsiteX50" fmla="*/ 69725 w 1053445"/>
              <a:gd name="connsiteY50" fmla="*/ 3073106 h 6869439"/>
              <a:gd name="connsiteX51" fmla="*/ 58409 w 1053445"/>
              <a:gd name="connsiteY51" fmla="*/ 3037628 h 6869439"/>
              <a:gd name="connsiteX52" fmla="*/ 52868 w 1053445"/>
              <a:gd name="connsiteY52" fmla="*/ 2941538 h 6869439"/>
              <a:gd name="connsiteX53" fmla="*/ 53405 w 1053445"/>
              <a:gd name="connsiteY53" fmla="*/ 2779840 h 6869439"/>
              <a:gd name="connsiteX54" fmla="*/ 51356 w 1053445"/>
              <a:gd name="connsiteY54" fmla="*/ 2746056 h 6869439"/>
              <a:gd name="connsiteX55" fmla="*/ 40996 w 1053445"/>
              <a:gd name="connsiteY55" fmla="*/ 2719557 h 6869439"/>
              <a:gd name="connsiteX56" fmla="*/ 31097 w 1053445"/>
              <a:gd name="connsiteY56" fmla="*/ 2715626 h 6869439"/>
              <a:gd name="connsiteX57" fmla="*/ 28589 w 1053445"/>
              <a:gd name="connsiteY57" fmla="*/ 2697452 h 6869439"/>
              <a:gd name="connsiteX58" fmla="*/ 13795 w 1053445"/>
              <a:gd name="connsiteY58" fmla="*/ 2667945 h 6869439"/>
              <a:gd name="connsiteX59" fmla="*/ 32108 w 1053445"/>
              <a:gd name="connsiteY59" fmla="*/ 2600934 h 6869439"/>
              <a:gd name="connsiteX60" fmla="*/ 32991 w 1053445"/>
              <a:gd name="connsiteY60" fmla="*/ 2469058 h 6869439"/>
              <a:gd name="connsiteX61" fmla="*/ 39071 w 1053445"/>
              <a:gd name="connsiteY61" fmla="*/ 2222258 h 6869439"/>
              <a:gd name="connsiteX62" fmla="*/ 19663 w 1053445"/>
              <a:gd name="connsiteY62" fmla="*/ 1912962 h 6869439"/>
              <a:gd name="connsiteX63" fmla="*/ 0 w 1053445"/>
              <a:gd name="connsiteY63" fmla="*/ 1712163 h 6869439"/>
              <a:gd name="connsiteX64" fmla="*/ 18023 w 1053445"/>
              <a:gd name="connsiteY64" fmla="*/ 1673051 h 6869439"/>
              <a:gd name="connsiteX65" fmla="*/ 24668 w 1053445"/>
              <a:gd name="connsiteY65" fmla="*/ 1651514 h 6869439"/>
              <a:gd name="connsiteX66" fmla="*/ 23087 w 1053445"/>
              <a:gd name="connsiteY66" fmla="*/ 1648839 h 6869439"/>
              <a:gd name="connsiteX67" fmla="*/ 23692 w 1053445"/>
              <a:gd name="connsiteY67" fmla="*/ 1623689 h 6869439"/>
              <a:gd name="connsiteX68" fmla="*/ 41914 w 1053445"/>
              <a:gd name="connsiteY68" fmla="*/ 1509538 h 6869439"/>
              <a:gd name="connsiteX69" fmla="*/ 40195 w 1053445"/>
              <a:gd name="connsiteY69" fmla="*/ 1508805 h 6869439"/>
              <a:gd name="connsiteX70" fmla="*/ 37070 w 1053445"/>
              <a:gd name="connsiteY70" fmla="*/ 1501483 h 6869439"/>
              <a:gd name="connsiteX71" fmla="*/ 55020 w 1053445"/>
              <a:gd name="connsiteY71" fmla="*/ 1462857 h 6869439"/>
              <a:gd name="connsiteX72" fmla="*/ 91616 w 1053445"/>
              <a:gd name="connsiteY72" fmla="*/ 1293222 h 6869439"/>
              <a:gd name="connsiteX73" fmla="*/ 166980 w 1053445"/>
              <a:gd name="connsiteY73" fmla="*/ 1086195 h 6869439"/>
              <a:gd name="connsiteX74" fmla="*/ 201075 w 1053445"/>
              <a:gd name="connsiteY74" fmla="*/ 1030535 h 6869439"/>
              <a:gd name="connsiteX75" fmla="*/ 237042 w 1053445"/>
              <a:gd name="connsiteY75" fmla="*/ 950362 h 6869439"/>
              <a:gd name="connsiteX76" fmla="*/ 295369 w 1053445"/>
              <a:gd name="connsiteY76" fmla="*/ 827255 h 6869439"/>
              <a:gd name="connsiteX77" fmla="*/ 411453 w 1053445"/>
              <a:gd name="connsiteY77" fmla="*/ 595511 h 6869439"/>
              <a:gd name="connsiteX78" fmla="*/ 436475 w 1053445"/>
              <a:gd name="connsiteY78" fmla="*/ 473246 h 6869439"/>
              <a:gd name="connsiteX79" fmla="*/ 468429 w 1053445"/>
              <a:gd name="connsiteY79" fmla="*/ 372386 h 6869439"/>
              <a:gd name="connsiteX80" fmla="*/ 470922 w 1053445"/>
              <a:gd name="connsiteY80" fmla="*/ 237776 h 6869439"/>
              <a:gd name="connsiteX81" fmla="*/ 499717 w 1053445"/>
              <a:gd name="connsiteY81" fmla="*/ 63131 h 6869439"/>
              <a:gd name="connsiteX82" fmla="*/ 497850 w 1053445"/>
              <a:gd name="connsiteY82" fmla="*/ 33574 h 6869439"/>
              <a:gd name="connsiteX83" fmla="*/ 487145 w 1053445"/>
              <a:gd name="connsiteY83" fmla="*/ 12478 h 6869439"/>
              <a:gd name="connsiteX84" fmla="*/ 487607 w 1053445"/>
              <a:gd name="connsiteY84" fmla="*/ 11441 h 6869439"/>
              <a:gd name="connsiteX0" fmla="*/ 487607 w 1040118"/>
              <a:gd name="connsiteY0" fmla="*/ 11441 h 6879256"/>
              <a:gd name="connsiteX1" fmla="*/ 1039817 w 1040118"/>
              <a:gd name="connsiteY1" fmla="*/ 0 h 6879256"/>
              <a:gd name="connsiteX2" fmla="*/ 1000540 w 1040118"/>
              <a:gd name="connsiteY2" fmla="*/ 6879256 h 6879256"/>
              <a:gd name="connsiteX3" fmla="*/ 893273 w 1040118"/>
              <a:gd name="connsiteY3" fmla="*/ 6869439 h 6879256"/>
              <a:gd name="connsiteX4" fmla="*/ 876958 w 1040118"/>
              <a:gd name="connsiteY4" fmla="*/ 6855056 h 6879256"/>
              <a:gd name="connsiteX5" fmla="*/ 848451 w 1040118"/>
              <a:gd name="connsiteY5" fmla="*/ 6812340 h 6879256"/>
              <a:gd name="connsiteX6" fmla="*/ 827952 w 1040118"/>
              <a:gd name="connsiteY6" fmla="*/ 6776882 h 6879256"/>
              <a:gd name="connsiteX7" fmla="*/ 799830 w 1040118"/>
              <a:gd name="connsiteY7" fmla="*/ 6750982 h 6879256"/>
              <a:gd name="connsiteX8" fmla="*/ 789686 w 1040118"/>
              <a:gd name="connsiteY8" fmla="*/ 6685270 h 6879256"/>
              <a:gd name="connsiteX9" fmla="*/ 765406 w 1040118"/>
              <a:gd name="connsiteY9" fmla="*/ 6631596 h 6879256"/>
              <a:gd name="connsiteX10" fmla="*/ 720302 w 1040118"/>
              <a:gd name="connsiteY10" fmla="*/ 6621878 h 6879256"/>
              <a:gd name="connsiteX11" fmla="*/ 720839 w 1040118"/>
              <a:gd name="connsiteY11" fmla="*/ 6607748 h 6879256"/>
              <a:gd name="connsiteX12" fmla="*/ 737648 w 1040118"/>
              <a:gd name="connsiteY12" fmla="*/ 6547480 h 6879256"/>
              <a:gd name="connsiteX13" fmla="*/ 674147 w 1040118"/>
              <a:gd name="connsiteY13" fmla="*/ 6250680 h 6879256"/>
              <a:gd name="connsiteX14" fmla="*/ 660239 w 1040118"/>
              <a:gd name="connsiteY14" fmla="*/ 6128427 h 6879256"/>
              <a:gd name="connsiteX15" fmla="*/ 632472 w 1040118"/>
              <a:gd name="connsiteY15" fmla="*/ 5906875 h 6879256"/>
              <a:gd name="connsiteX16" fmla="*/ 606181 w 1040118"/>
              <a:gd name="connsiteY16" fmla="*/ 5859460 h 6879256"/>
              <a:gd name="connsiteX17" fmla="*/ 558708 w 1040118"/>
              <a:gd name="connsiteY17" fmla="*/ 5733747 h 6879256"/>
              <a:gd name="connsiteX18" fmla="*/ 523366 w 1040118"/>
              <a:gd name="connsiteY18" fmla="*/ 5539526 h 6879256"/>
              <a:gd name="connsiteX19" fmla="*/ 504822 w 1040118"/>
              <a:gd name="connsiteY19" fmla="*/ 5518209 h 6879256"/>
              <a:gd name="connsiteX20" fmla="*/ 486823 w 1040118"/>
              <a:gd name="connsiteY20" fmla="*/ 5484759 h 6879256"/>
              <a:gd name="connsiteX21" fmla="*/ 445965 w 1040118"/>
              <a:gd name="connsiteY21" fmla="*/ 5429962 h 6879256"/>
              <a:gd name="connsiteX22" fmla="*/ 406875 w 1040118"/>
              <a:gd name="connsiteY22" fmla="*/ 5348977 h 6879256"/>
              <a:gd name="connsiteX23" fmla="*/ 428541 w 1040118"/>
              <a:gd name="connsiteY23" fmla="*/ 5266631 h 6879256"/>
              <a:gd name="connsiteX24" fmla="*/ 408744 w 1040118"/>
              <a:gd name="connsiteY24" fmla="*/ 5219612 h 6879256"/>
              <a:gd name="connsiteX25" fmla="*/ 384011 w 1040118"/>
              <a:gd name="connsiteY25" fmla="*/ 5005172 h 6879256"/>
              <a:gd name="connsiteX26" fmla="*/ 355965 w 1040118"/>
              <a:gd name="connsiteY26" fmla="*/ 4907840 h 6879256"/>
              <a:gd name="connsiteX27" fmla="*/ 326244 w 1040118"/>
              <a:gd name="connsiteY27" fmla="*/ 4850054 h 6879256"/>
              <a:gd name="connsiteX28" fmla="*/ 312542 w 1040118"/>
              <a:gd name="connsiteY28" fmla="*/ 4807963 h 6879256"/>
              <a:gd name="connsiteX29" fmla="*/ 274747 w 1040118"/>
              <a:gd name="connsiteY29" fmla="*/ 4683811 h 6879256"/>
              <a:gd name="connsiteX30" fmla="*/ 259158 w 1040118"/>
              <a:gd name="connsiteY30" fmla="*/ 4645694 h 6879256"/>
              <a:gd name="connsiteX31" fmla="*/ 192785 w 1040118"/>
              <a:gd name="connsiteY31" fmla="*/ 4560673 h 6879256"/>
              <a:gd name="connsiteX32" fmla="*/ 136304 w 1040118"/>
              <a:gd name="connsiteY32" fmla="*/ 4491353 h 6879256"/>
              <a:gd name="connsiteX33" fmla="*/ 127433 w 1040118"/>
              <a:gd name="connsiteY33" fmla="*/ 4388050 h 6879256"/>
              <a:gd name="connsiteX34" fmla="*/ 90884 w 1040118"/>
              <a:gd name="connsiteY34" fmla="*/ 4291698 h 6879256"/>
              <a:gd name="connsiteX35" fmla="*/ 87020 w 1040118"/>
              <a:gd name="connsiteY35" fmla="*/ 4219933 h 6879256"/>
              <a:gd name="connsiteX36" fmla="*/ 111109 w 1040118"/>
              <a:gd name="connsiteY36" fmla="*/ 4132077 h 6879256"/>
              <a:gd name="connsiteX37" fmla="*/ 118542 w 1040118"/>
              <a:gd name="connsiteY37" fmla="*/ 4127997 h 6879256"/>
              <a:gd name="connsiteX38" fmla="*/ 117882 w 1040118"/>
              <a:gd name="connsiteY38" fmla="*/ 4121066 h 6879256"/>
              <a:gd name="connsiteX39" fmla="*/ 110577 w 1040118"/>
              <a:gd name="connsiteY39" fmla="*/ 4117065 h 6879256"/>
              <a:gd name="connsiteX40" fmla="*/ 111226 w 1040118"/>
              <a:gd name="connsiteY40" fmla="*/ 4062882 h 6879256"/>
              <a:gd name="connsiteX41" fmla="*/ 124729 w 1040118"/>
              <a:gd name="connsiteY41" fmla="*/ 3999935 h 6879256"/>
              <a:gd name="connsiteX42" fmla="*/ 98339 w 1040118"/>
              <a:gd name="connsiteY42" fmla="*/ 3937926 h 6879256"/>
              <a:gd name="connsiteX43" fmla="*/ 82808 w 1040118"/>
              <a:gd name="connsiteY43" fmla="*/ 3868498 h 6879256"/>
              <a:gd name="connsiteX44" fmla="*/ 73254 w 1040118"/>
              <a:gd name="connsiteY44" fmla="*/ 3827091 h 6879256"/>
              <a:gd name="connsiteX45" fmla="*/ 67891 w 1040118"/>
              <a:gd name="connsiteY45" fmla="*/ 3708186 h 6879256"/>
              <a:gd name="connsiteX46" fmla="*/ 85894 w 1040118"/>
              <a:gd name="connsiteY46" fmla="*/ 3489255 h 6879256"/>
              <a:gd name="connsiteX47" fmla="*/ 83529 w 1040118"/>
              <a:gd name="connsiteY47" fmla="*/ 3386795 h 6879256"/>
              <a:gd name="connsiteX48" fmla="*/ 86805 w 1040118"/>
              <a:gd name="connsiteY48" fmla="*/ 3246935 h 6879256"/>
              <a:gd name="connsiteX49" fmla="*/ 79332 w 1040118"/>
              <a:gd name="connsiteY49" fmla="*/ 3123337 h 6879256"/>
              <a:gd name="connsiteX50" fmla="*/ 69725 w 1040118"/>
              <a:gd name="connsiteY50" fmla="*/ 3073106 h 6879256"/>
              <a:gd name="connsiteX51" fmla="*/ 58409 w 1040118"/>
              <a:gd name="connsiteY51" fmla="*/ 3037628 h 6879256"/>
              <a:gd name="connsiteX52" fmla="*/ 52868 w 1040118"/>
              <a:gd name="connsiteY52" fmla="*/ 2941538 h 6879256"/>
              <a:gd name="connsiteX53" fmla="*/ 53405 w 1040118"/>
              <a:gd name="connsiteY53" fmla="*/ 2779840 h 6879256"/>
              <a:gd name="connsiteX54" fmla="*/ 51356 w 1040118"/>
              <a:gd name="connsiteY54" fmla="*/ 2746056 h 6879256"/>
              <a:gd name="connsiteX55" fmla="*/ 40996 w 1040118"/>
              <a:gd name="connsiteY55" fmla="*/ 2719557 h 6879256"/>
              <a:gd name="connsiteX56" fmla="*/ 31097 w 1040118"/>
              <a:gd name="connsiteY56" fmla="*/ 2715626 h 6879256"/>
              <a:gd name="connsiteX57" fmla="*/ 28589 w 1040118"/>
              <a:gd name="connsiteY57" fmla="*/ 2697452 h 6879256"/>
              <a:gd name="connsiteX58" fmla="*/ 13795 w 1040118"/>
              <a:gd name="connsiteY58" fmla="*/ 2667945 h 6879256"/>
              <a:gd name="connsiteX59" fmla="*/ 32108 w 1040118"/>
              <a:gd name="connsiteY59" fmla="*/ 2600934 h 6879256"/>
              <a:gd name="connsiteX60" fmla="*/ 32991 w 1040118"/>
              <a:gd name="connsiteY60" fmla="*/ 2469058 h 6879256"/>
              <a:gd name="connsiteX61" fmla="*/ 39071 w 1040118"/>
              <a:gd name="connsiteY61" fmla="*/ 2222258 h 6879256"/>
              <a:gd name="connsiteX62" fmla="*/ 19663 w 1040118"/>
              <a:gd name="connsiteY62" fmla="*/ 1912962 h 6879256"/>
              <a:gd name="connsiteX63" fmla="*/ 0 w 1040118"/>
              <a:gd name="connsiteY63" fmla="*/ 1712163 h 6879256"/>
              <a:gd name="connsiteX64" fmla="*/ 18023 w 1040118"/>
              <a:gd name="connsiteY64" fmla="*/ 1673051 h 6879256"/>
              <a:gd name="connsiteX65" fmla="*/ 24668 w 1040118"/>
              <a:gd name="connsiteY65" fmla="*/ 1651514 h 6879256"/>
              <a:gd name="connsiteX66" fmla="*/ 23087 w 1040118"/>
              <a:gd name="connsiteY66" fmla="*/ 1648839 h 6879256"/>
              <a:gd name="connsiteX67" fmla="*/ 23692 w 1040118"/>
              <a:gd name="connsiteY67" fmla="*/ 1623689 h 6879256"/>
              <a:gd name="connsiteX68" fmla="*/ 41914 w 1040118"/>
              <a:gd name="connsiteY68" fmla="*/ 1509538 h 6879256"/>
              <a:gd name="connsiteX69" fmla="*/ 40195 w 1040118"/>
              <a:gd name="connsiteY69" fmla="*/ 1508805 h 6879256"/>
              <a:gd name="connsiteX70" fmla="*/ 37070 w 1040118"/>
              <a:gd name="connsiteY70" fmla="*/ 1501483 h 6879256"/>
              <a:gd name="connsiteX71" fmla="*/ 55020 w 1040118"/>
              <a:gd name="connsiteY71" fmla="*/ 1462857 h 6879256"/>
              <a:gd name="connsiteX72" fmla="*/ 91616 w 1040118"/>
              <a:gd name="connsiteY72" fmla="*/ 1293222 h 6879256"/>
              <a:gd name="connsiteX73" fmla="*/ 166980 w 1040118"/>
              <a:gd name="connsiteY73" fmla="*/ 1086195 h 6879256"/>
              <a:gd name="connsiteX74" fmla="*/ 201075 w 1040118"/>
              <a:gd name="connsiteY74" fmla="*/ 1030535 h 6879256"/>
              <a:gd name="connsiteX75" fmla="*/ 237042 w 1040118"/>
              <a:gd name="connsiteY75" fmla="*/ 950362 h 6879256"/>
              <a:gd name="connsiteX76" fmla="*/ 295369 w 1040118"/>
              <a:gd name="connsiteY76" fmla="*/ 827255 h 6879256"/>
              <a:gd name="connsiteX77" fmla="*/ 411453 w 1040118"/>
              <a:gd name="connsiteY77" fmla="*/ 595511 h 6879256"/>
              <a:gd name="connsiteX78" fmla="*/ 436475 w 1040118"/>
              <a:gd name="connsiteY78" fmla="*/ 473246 h 6879256"/>
              <a:gd name="connsiteX79" fmla="*/ 468429 w 1040118"/>
              <a:gd name="connsiteY79" fmla="*/ 372386 h 6879256"/>
              <a:gd name="connsiteX80" fmla="*/ 470922 w 1040118"/>
              <a:gd name="connsiteY80" fmla="*/ 237776 h 6879256"/>
              <a:gd name="connsiteX81" fmla="*/ 499717 w 1040118"/>
              <a:gd name="connsiteY81" fmla="*/ 63131 h 6879256"/>
              <a:gd name="connsiteX82" fmla="*/ 497850 w 1040118"/>
              <a:gd name="connsiteY82" fmla="*/ 33574 h 6879256"/>
              <a:gd name="connsiteX83" fmla="*/ 487145 w 1040118"/>
              <a:gd name="connsiteY83" fmla="*/ 12478 h 6879256"/>
              <a:gd name="connsiteX84" fmla="*/ 487607 w 1040118"/>
              <a:gd name="connsiteY84" fmla="*/ 11441 h 6879256"/>
              <a:gd name="connsiteX0" fmla="*/ 487607 w 1000540"/>
              <a:gd name="connsiteY0" fmla="*/ 0 h 6867815"/>
              <a:gd name="connsiteX1" fmla="*/ 986912 w 1000540"/>
              <a:gd name="connsiteY1" fmla="*/ 53954 h 6867815"/>
              <a:gd name="connsiteX2" fmla="*/ 1000540 w 1000540"/>
              <a:gd name="connsiteY2" fmla="*/ 6867815 h 6867815"/>
              <a:gd name="connsiteX3" fmla="*/ 893273 w 1000540"/>
              <a:gd name="connsiteY3" fmla="*/ 6857998 h 6867815"/>
              <a:gd name="connsiteX4" fmla="*/ 876958 w 1000540"/>
              <a:gd name="connsiteY4" fmla="*/ 6843615 h 6867815"/>
              <a:gd name="connsiteX5" fmla="*/ 848451 w 1000540"/>
              <a:gd name="connsiteY5" fmla="*/ 6800899 h 6867815"/>
              <a:gd name="connsiteX6" fmla="*/ 827952 w 1000540"/>
              <a:gd name="connsiteY6" fmla="*/ 6765441 h 6867815"/>
              <a:gd name="connsiteX7" fmla="*/ 799830 w 1000540"/>
              <a:gd name="connsiteY7" fmla="*/ 6739541 h 6867815"/>
              <a:gd name="connsiteX8" fmla="*/ 789686 w 1000540"/>
              <a:gd name="connsiteY8" fmla="*/ 6673829 h 6867815"/>
              <a:gd name="connsiteX9" fmla="*/ 765406 w 1000540"/>
              <a:gd name="connsiteY9" fmla="*/ 6620155 h 6867815"/>
              <a:gd name="connsiteX10" fmla="*/ 720302 w 1000540"/>
              <a:gd name="connsiteY10" fmla="*/ 6610437 h 6867815"/>
              <a:gd name="connsiteX11" fmla="*/ 720839 w 1000540"/>
              <a:gd name="connsiteY11" fmla="*/ 6596307 h 6867815"/>
              <a:gd name="connsiteX12" fmla="*/ 737648 w 1000540"/>
              <a:gd name="connsiteY12" fmla="*/ 6536039 h 6867815"/>
              <a:gd name="connsiteX13" fmla="*/ 674147 w 1000540"/>
              <a:gd name="connsiteY13" fmla="*/ 6239239 h 6867815"/>
              <a:gd name="connsiteX14" fmla="*/ 660239 w 1000540"/>
              <a:gd name="connsiteY14" fmla="*/ 6116986 h 6867815"/>
              <a:gd name="connsiteX15" fmla="*/ 632472 w 1000540"/>
              <a:gd name="connsiteY15" fmla="*/ 5895434 h 6867815"/>
              <a:gd name="connsiteX16" fmla="*/ 606181 w 1000540"/>
              <a:gd name="connsiteY16" fmla="*/ 5848019 h 6867815"/>
              <a:gd name="connsiteX17" fmla="*/ 558708 w 1000540"/>
              <a:gd name="connsiteY17" fmla="*/ 5722306 h 6867815"/>
              <a:gd name="connsiteX18" fmla="*/ 523366 w 1000540"/>
              <a:gd name="connsiteY18" fmla="*/ 5528085 h 6867815"/>
              <a:gd name="connsiteX19" fmla="*/ 504822 w 1000540"/>
              <a:gd name="connsiteY19" fmla="*/ 5506768 h 6867815"/>
              <a:gd name="connsiteX20" fmla="*/ 486823 w 1000540"/>
              <a:gd name="connsiteY20" fmla="*/ 5473318 h 6867815"/>
              <a:gd name="connsiteX21" fmla="*/ 445965 w 1000540"/>
              <a:gd name="connsiteY21" fmla="*/ 5418521 h 6867815"/>
              <a:gd name="connsiteX22" fmla="*/ 406875 w 1000540"/>
              <a:gd name="connsiteY22" fmla="*/ 5337536 h 6867815"/>
              <a:gd name="connsiteX23" fmla="*/ 428541 w 1000540"/>
              <a:gd name="connsiteY23" fmla="*/ 5255190 h 6867815"/>
              <a:gd name="connsiteX24" fmla="*/ 408744 w 1000540"/>
              <a:gd name="connsiteY24" fmla="*/ 5208171 h 6867815"/>
              <a:gd name="connsiteX25" fmla="*/ 384011 w 1000540"/>
              <a:gd name="connsiteY25" fmla="*/ 4993731 h 6867815"/>
              <a:gd name="connsiteX26" fmla="*/ 355965 w 1000540"/>
              <a:gd name="connsiteY26" fmla="*/ 4896399 h 6867815"/>
              <a:gd name="connsiteX27" fmla="*/ 326244 w 1000540"/>
              <a:gd name="connsiteY27" fmla="*/ 4838613 h 6867815"/>
              <a:gd name="connsiteX28" fmla="*/ 312542 w 1000540"/>
              <a:gd name="connsiteY28" fmla="*/ 4796522 h 6867815"/>
              <a:gd name="connsiteX29" fmla="*/ 274747 w 1000540"/>
              <a:gd name="connsiteY29" fmla="*/ 4672370 h 6867815"/>
              <a:gd name="connsiteX30" fmla="*/ 259158 w 1000540"/>
              <a:gd name="connsiteY30" fmla="*/ 4634253 h 6867815"/>
              <a:gd name="connsiteX31" fmla="*/ 192785 w 1000540"/>
              <a:gd name="connsiteY31" fmla="*/ 4549232 h 6867815"/>
              <a:gd name="connsiteX32" fmla="*/ 136304 w 1000540"/>
              <a:gd name="connsiteY32" fmla="*/ 4479912 h 6867815"/>
              <a:gd name="connsiteX33" fmla="*/ 127433 w 1000540"/>
              <a:gd name="connsiteY33" fmla="*/ 4376609 h 6867815"/>
              <a:gd name="connsiteX34" fmla="*/ 90884 w 1000540"/>
              <a:gd name="connsiteY34" fmla="*/ 4280257 h 6867815"/>
              <a:gd name="connsiteX35" fmla="*/ 87020 w 1000540"/>
              <a:gd name="connsiteY35" fmla="*/ 4208492 h 6867815"/>
              <a:gd name="connsiteX36" fmla="*/ 111109 w 1000540"/>
              <a:gd name="connsiteY36" fmla="*/ 4120636 h 6867815"/>
              <a:gd name="connsiteX37" fmla="*/ 118542 w 1000540"/>
              <a:gd name="connsiteY37" fmla="*/ 4116556 h 6867815"/>
              <a:gd name="connsiteX38" fmla="*/ 117882 w 1000540"/>
              <a:gd name="connsiteY38" fmla="*/ 4109625 h 6867815"/>
              <a:gd name="connsiteX39" fmla="*/ 110577 w 1000540"/>
              <a:gd name="connsiteY39" fmla="*/ 4105624 h 6867815"/>
              <a:gd name="connsiteX40" fmla="*/ 111226 w 1000540"/>
              <a:gd name="connsiteY40" fmla="*/ 4051441 h 6867815"/>
              <a:gd name="connsiteX41" fmla="*/ 124729 w 1000540"/>
              <a:gd name="connsiteY41" fmla="*/ 3988494 h 6867815"/>
              <a:gd name="connsiteX42" fmla="*/ 98339 w 1000540"/>
              <a:gd name="connsiteY42" fmla="*/ 3926485 h 6867815"/>
              <a:gd name="connsiteX43" fmla="*/ 82808 w 1000540"/>
              <a:gd name="connsiteY43" fmla="*/ 3857057 h 6867815"/>
              <a:gd name="connsiteX44" fmla="*/ 73254 w 1000540"/>
              <a:gd name="connsiteY44" fmla="*/ 3815650 h 6867815"/>
              <a:gd name="connsiteX45" fmla="*/ 67891 w 1000540"/>
              <a:gd name="connsiteY45" fmla="*/ 3696745 h 6867815"/>
              <a:gd name="connsiteX46" fmla="*/ 85894 w 1000540"/>
              <a:gd name="connsiteY46" fmla="*/ 3477814 h 6867815"/>
              <a:gd name="connsiteX47" fmla="*/ 83529 w 1000540"/>
              <a:gd name="connsiteY47" fmla="*/ 3375354 h 6867815"/>
              <a:gd name="connsiteX48" fmla="*/ 86805 w 1000540"/>
              <a:gd name="connsiteY48" fmla="*/ 3235494 h 6867815"/>
              <a:gd name="connsiteX49" fmla="*/ 79332 w 1000540"/>
              <a:gd name="connsiteY49" fmla="*/ 3111896 h 6867815"/>
              <a:gd name="connsiteX50" fmla="*/ 69725 w 1000540"/>
              <a:gd name="connsiteY50" fmla="*/ 3061665 h 6867815"/>
              <a:gd name="connsiteX51" fmla="*/ 58409 w 1000540"/>
              <a:gd name="connsiteY51" fmla="*/ 3026187 h 6867815"/>
              <a:gd name="connsiteX52" fmla="*/ 52868 w 1000540"/>
              <a:gd name="connsiteY52" fmla="*/ 2930097 h 6867815"/>
              <a:gd name="connsiteX53" fmla="*/ 53405 w 1000540"/>
              <a:gd name="connsiteY53" fmla="*/ 2768399 h 6867815"/>
              <a:gd name="connsiteX54" fmla="*/ 51356 w 1000540"/>
              <a:gd name="connsiteY54" fmla="*/ 2734615 h 6867815"/>
              <a:gd name="connsiteX55" fmla="*/ 40996 w 1000540"/>
              <a:gd name="connsiteY55" fmla="*/ 2708116 h 6867815"/>
              <a:gd name="connsiteX56" fmla="*/ 31097 w 1000540"/>
              <a:gd name="connsiteY56" fmla="*/ 2704185 h 6867815"/>
              <a:gd name="connsiteX57" fmla="*/ 28589 w 1000540"/>
              <a:gd name="connsiteY57" fmla="*/ 2686011 h 6867815"/>
              <a:gd name="connsiteX58" fmla="*/ 13795 w 1000540"/>
              <a:gd name="connsiteY58" fmla="*/ 2656504 h 6867815"/>
              <a:gd name="connsiteX59" fmla="*/ 32108 w 1000540"/>
              <a:gd name="connsiteY59" fmla="*/ 2589493 h 6867815"/>
              <a:gd name="connsiteX60" fmla="*/ 32991 w 1000540"/>
              <a:gd name="connsiteY60" fmla="*/ 2457617 h 6867815"/>
              <a:gd name="connsiteX61" fmla="*/ 39071 w 1000540"/>
              <a:gd name="connsiteY61" fmla="*/ 2210817 h 6867815"/>
              <a:gd name="connsiteX62" fmla="*/ 19663 w 1000540"/>
              <a:gd name="connsiteY62" fmla="*/ 1901521 h 6867815"/>
              <a:gd name="connsiteX63" fmla="*/ 0 w 1000540"/>
              <a:gd name="connsiteY63" fmla="*/ 1700722 h 6867815"/>
              <a:gd name="connsiteX64" fmla="*/ 18023 w 1000540"/>
              <a:gd name="connsiteY64" fmla="*/ 1661610 h 6867815"/>
              <a:gd name="connsiteX65" fmla="*/ 24668 w 1000540"/>
              <a:gd name="connsiteY65" fmla="*/ 1640073 h 6867815"/>
              <a:gd name="connsiteX66" fmla="*/ 23087 w 1000540"/>
              <a:gd name="connsiteY66" fmla="*/ 1637398 h 6867815"/>
              <a:gd name="connsiteX67" fmla="*/ 23692 w 1000540"/>
              <a:gd name="connsiteY67" fmla="*/ 1612248 h 6867815"/>
              <a:gd name="connsiteX68" fmla="*/ 41914 w 1000540"/>
              <a:gd name="connsiteY68" fmla="*/ 1498097 h 6867815"/>
              <a:gd name="connsiteX69" fmla="*/ 40195 w 1000540"/>
              <a:gd name="connsiteY69" fmla="*/ 1497364 h 6867815"/>
              <a:gd name="connsiteX70" fmla="*/ 37070 w 1000540"/>
              <a:gd name="connsiteY70" fmla="*/ 1490042 h 6867815"/>
              <a:gd name="connsiteX71" fmla="*/ 55020 w 1000540"/>
              <a:gd name="connsiteY71" fmla="*/ 1451416 h 6867815"/>
              <a:gd name="connsiteX72" fmla="*/ 91616 w 1000540"/>
              <a:gd name="connsiteY72" fmla="*/ 1281781 h 6867815"/>
              <a:gd name="connsiteX73" fmla="*/ 166980 w 1000540"/>
              <a:gd name="connsiteY73" fmla="*/ 1074754 h 6867815"/>
              <a:gd name="connsiteX74" fmla="*/ 201075 w 1000540"/>
              <a:gd name="connsiteY74" fmla="*/ 1019094 h 6867815"/>
              <a:gd name="connsiteX75" fmla="*/ 237042 w 1000540"/>
              <a:gd name="connsiteY75" fmla="*/ 938921 h 6867815"/>
              <a:gd name="connsiteX76" fmla="*/ 295369 w 1000540"/>
              <a:gd name="connsiteY76" fmla="*/ 815814 h 6867815"/>
              <a:gd name="connsiteX77" fmla="*/ 411453 w 1000540"/>
              <a:gd name="connsiteY77" fmla="*/ 584070 h 6867815"/>
              <a:gd name="connsiteX78" fmla="*/ 436475 w 1000540"/>
              <a:gd name="connsiteY78" fmla="*/ 461805 h 6867815"/>
              <a:gd name="connsiteX79" fmla="*/ 468429 w 1000540"/>
              <a:gd name="connsiteY79" fmla="*/ 360945 h 6867815"/>
              <a:gd name="connsiteX80" fmla="*/ 470922 w 1000540"/>
              <a:gd name="connsiteY80" fmla="*/ 226335 h 6867815"/>
              <a:gd name="connsiteX81" fmla="*/ 499717 w 1000540"/>
              <a:gd name="connsiteY81" fmla="*/ 51690 h 6867815"/>
              <a:gd name="connsiteX82" fmla="*/ 497850 w 1000540"/>
              <a:gd name="connsiteY82" fmla="*/ 22133 h 6867815"/>
              <a:gd name="connsiteX83" fmla="*/ 487145 w 1000540"/>
              <a:gd name="connsiteY83" fmla="*/ 1037 h 6867815"/>
              <a:gd name="connsiteX84" fmla="*/ 487607 w 1000540"/>
              <a:gd name="connsiteY84" fmla="*/ 0 h 6867815"/>
              <a:gd name="connsiteX0" fmla="*/ 487607 w 1000540"/>
              <a:gd name="connsiteY0" fmla="*/ 7353 h 6875168"/>
              <a:gd name="connsiteX1" fmla="*/ 991722 w 1000540"/>
              <a:gd name="connsiteY1" fmla="*/ 0 h 6875168"/>
              <a:gd name="connsiteX2" fmla="*/ 1000540 w 1000540"/>
              <a:gd name="connsiteY2" fmla="*/ 6875168 h 6875168"/>
              <a:gd name="connsiteX3" fmla="*/ 893273 w 1000540"/>
              <a:gd name="connsiteY3" fmla="*/ 6865351 h 6875168"/>
              <a:gd name="connsiteX4" fmla="*/ 876958 w 1000540"/>
              <a:gd name="connsiteY4" fmla="*/ 6850968 h 6875168"/>
              <a:gd name="connsiteX5" fmla="*/ 848451 w 1000540"/>
              <a:gd name="connsiteY5" fmla="*/ 6808252 h 6875168"/>
              <a:gd name="connsiteX6" fmla="*/ 827952 w 1000540"/>
              <a:gd name="connsiteY6" fmla="*/ 6772794 h 6875168"/>
              <a:gd name="connsiteX7" fmla="*/ 799830 w 1000540"/>
              <a:gd name="connsiteY7" fmla="*/ 6746894 h 6875168"/>
              <a:gd name="connsiteX8" fmla="*/ 789686 w 1000540"/>
              <a:gd name="connsiteY8" fmla="*/ 6681182 h 6875168"/>
              <a:gd name="connsiteX9" fmla="*/ 765406 w 1000540"/>
              <a:gd name="connsiteY9" fmla="*/ 6627508 h 6875168"/>
              <a:gd name="connsiteX10" fmla="*/ 720302 w 1000540"/>
              <a:gd name="connsiteY10" fmla="*/ 6617790 h 6875168"/>
              <a:gd name="connsiteX11" fmla="*/ 720839 w 1000540"/>
              <a:gd name="connsiteY11" fmla="*/ 6603660 h 6875168"/>
              <a:gd name="connsiteX12" fmla="*/ 737648 w 1000540"/>
              <a:gd name="connsiteY12" fmla="*/ 6543392 h 6875168"/>
              <a:gd name="connsiteX13" fmla="*/ 674147 w 1000540"/>
              <a:gd name="connsiteY13" fmla="*/ 6246592 h 6875168"/>
              <a:gd name="connsiteX14" fmla="*/ 660239 w 1000540"/>
              <a:gd name="connsiteY14" fmla="*/ 6124339 h 6875168"/>
              <a:gd name="connsiteX15" fmla="*/ 632472 w 1000540"/>
              <a:gd name="connsiteY15" fmla="*/ 5902787 h 6875168"/>
              <a:gd name="connsiteX16" fmla="*/ 606181 w 1000540"/>
              <a:gd name="connsiteY16" fmla="*/ 5855372 h 6875168"/>
              <a:gd name="connsiteX17" fmla="*/ 558708 w 1000540"/>
              <a:gd name="connsiteY17" fmla="*/ 5729659 h 6875168"/>
              <a:gd name="connsiteX18" fmla="*/ 523366 w 1000540"/>
              <a:gd name="connsiteY18" fmla="*/ 5535438 h 6875168"/>
              <a:gd name="connsiteX19" fmla="*/ 504822 w 1000540"/>
              <a:gd name="connsiteY19" fmla="*/ 5514121 h 6875168"/>
              <a:gd name="connsiteX20" fmla="*/ 486823 w 1000540"/>
              <a:gd name="connsiteY20" fmla="*/ 5480671 h 6875168"/>
              <a:gd name="connsiteX21" fmla="*/ 445965 w 1000540"/>
              <a:gd name="connsiteY21" fmla="*/ 5425874 h 6875168"/>
              <a:gd name="connsiteX22" fmla="*/ 406875 w 1000540"/>
              <a:gd name="connsiteY22" fmla="*/ 5344889 h 6875168"/>
              <a:gd name="connsiteX23" fmla="*/ 428541 w 1000540"/>
              <a:gd name="connsiteY23" fmla="*/ 5262543 h 6875168"/>
              <a:gd name="connsiteX24" fmla="*/ 408744 w 1000540"/>
              <a:gd name="connsiteY24" fmla="*/ 5215524 h 6875168"/>
              <a:gd name="connsiteX25" fmla="*/ 384011 w 1000540"/>
              <a:gd name="connsiteY25" fmla="*/ 5001084 h 6875168"/>
              <a:gd name="connsiteX26" fmla="*/ 355965 w 1000540"/>
              <a:gd name="connsiteY26" fmla="*/ 4903752 h 6875168"/>
              <a:gd name="connsiteX27" fmla="*/ 326244 w 1000540"/>
              <a:gd name="connsiteY27" fmla="*/ 4845966 h 6875168"/>
              <a:gd name="connsiteX28" fmla="*/ 312542 w 1000540"/>
              <a:gd name="connsiteY28" fmla="*/ 4803875 h 6875168"/>
              <a:gd name="connsiteX29" fmla="*/ 274747 w 1000540"/>
              <a:gd name="connsiteY29" fmla="*/ 4679723 h 6875168"/>
              <a:gd name="connsiteX30" fmla="*/ 259158 w 1000540"/>
              <a:gd name="connsiteY30" fmla="*/ 4641606 h 6875168"/>
              <a:gd name="connsiteX31" fmla="*/ 192785 w 1000540"/>
              <a:gd name="connsiteY31" fmla="*/ 4556585 h 6875168"/>
              <a:gd name="connsiteX32" fmla="*/ 136304 w 1000540"/>
              <a:gd name="connsiteY32" fmla="*/ 4487265 h 6875168"/>
              <a:gd name="connsiteX33" fmla="*/ 127433 w 1000540"/>
              <a:gd name="connsiteY33" fmla="*/ 4383962 h 6875168"/>
              <a:gd name="connsiteX34" fmla="*/ 90884 w 1000540"/>
              <a:gd name="connsiteY34" fmla="*/ 4287610 h 6875168"/>
              <a:gd name="connsiteX35" fmla="*/ 87020 w 1000540"/>
              <a:gd name="connsiteY35" fmla="*/ 4215845 h 6875168"/>
              <a:gd name="connsiteX36" fmla="*/ 111109 w 1000540"/>
              <a:gd name="connsiteY36" fmla="*/ 4127989 h 6875168"/>
              <a:gd name="connsiteX37" fmla="*/ 118542 w 1000540"/>
              <a:gd name="connsiteY37" fmla="*/ 4123909 h 6875168"/>
              <a:gd name="connsiteX38" fmla="*/ 117882 w 1000540"/>
              <a:gd name="connsiteY38" fmla="*/ 4116978 h 6875168"/>
              <a:gd name="connsiteX39" fmla="*/ 110577 w 1000540"/>
              <a:gd name="connsiteY39" fmla="*/ 4112977 h 6875168"/>
              <a:gd name="connsiteX40" fmla="*/ 111226 w 1000540"/>
              <a:gd name="connsiteY40" fmla="*/ 4058794 h 6875168"/>
              <a:gd name="connsiteX41" fmla="*/ 124729 w 1000540"/>
              <a:gd name="connsiteY41" fmla="*/ 3995847 h 6875168"/>
              <a:gd name="connsiteX42" fmla="*/ 98339 w 1000540"/>
              <a:gd name="connsiteY42" fmla="*/ 3933838 h 6875168"/>
              <a:gd name="connsiteX43" fmla="*/ 82808 w 1000540"/>
              <a:gd name="connsiteY43" fmla="*/ 3864410 h 6875168"/>
              <a:gd name="connsiteX44" fmla="*/ 73254 w 1000540"/>
              <a:gd name="connsiteY44" fmla="*/ 3823003 h 6875168"/>
              <a:gd name="connsiteX45" fmla="*/ 67891 w 1000540"/>
              <a:gd name="connsiteY45" fmla="*/ 3704098 h 6875168"/>
              <a:gd name="connsiteX46" fmla="*/ 85894 w 1000540"/>
              <a:gd name="connsiteY46" fmla="*/ 3485167 h 6875168"/>
              <a:gd name="connsiteX47" fmla="*/ 83529 w 1000540"/>
              <a:gd name="connsiteY47" fmla="*/ 3382707 h 6875168"/>
              <a:gd name="connsiteX48" fmla="*/ 86805 w 1000540"/>
              <a:gd name="connsiteY48" fmla="*/ 3242847 h 6875168"/>
              <a:gd name="connsiteX49" fmla="*/ 79332 w 1000540"/>
              <a:gd name="connsiteY49" fmla="*/ 3119249 h 6875168"/>
              <a:gd name="connsiteX50" fmla="*/ 69725 w 1000540"/>
              <a:gd name="connsiteY50" fmla="*/ 3069018 h 6875168"/>
              <a:gd name="connsiteX51" fmla="*/ 58409 w 1000540"/>
              <a:gd name="connsiteY51" fmla="*/ 3033540 h 6875168"/>
              <a:gd name="connsiteX52" fmla="*/ 52868 w 1000540"/>
              <a:gd name="connsiteY52" fmla="*/ 2937450 h 6875168"/>
              <a:gd name="connsiteX53" fmla="*/ 53405 w 1000540"/>
              <a:gd name="connsiteY53" fmla="*/ 2775752 h 6875168"/>
              <a:gd name="connsiteX54" fmla="*/ 51356 w 1000540"/>
              <a:gd name="connsiteY54" fmla="*/ 2741968 h 6875168"/>
              <a:gd name="connsiteX55" fmla="*/ 40996 w 1000540"/>
              <a:gd name="connsiteY55" fmla="*/ 2715469 h 6875168"/>
              <a:gd name="connsiteX56" fmla="*/ 31097 w 1000540"/>
              <a:gd name="connsiteY56" fmla="*/ 2711538 h 6875168"/>
              <a:gd name="connsiteX57" fmla="*/ 28589 w 1000540"/>
              <a:gd name="connsiteY57" fmla="*/ 2693364 h 6875168"/>
              <a:gd name="connsiteX58" fmla="*/ 13795 w 1000540"/>
              <a:gd name="connsiteY58" fmla="*/ 2663857 h 6875168"/>
              <a:gd name="connsiteX59" fmla="*/ 32108 w 1000540"/>
              <a:gd name="connsiteY59" fmla="*/ 2596846 h 6875168"/>
              <a:gd name="connsiteX60" fmla="*/ 32991 w 1000540"/>
              <a:gd name="connsiteY60" fmla="*/ 2464970 h 6875168"/>
              <a:gd name="connsiteX61" fmla="*/ 39071 w 1000540"/>
              <a:gd name="connsiteY61" fmla="*/ 2218170 h 6875168"/>
              <a:gd name="connsiteX62" fmla="*/ 19663 w 1000540"/>
              <a:gd name="connsiteY62" fmla="*/ 1908874 h 6875168"/>
              <a:gd name="connsiteX63" fmla="*/ 0 w 1000540"/>
              <a:gd name="connsiteY63" fmla="*/ 1708075 h 6875168"/>
              <a:gd name="connsiteX64" fmla="*/ 18023 w 1000540"/>
              <a:gd name="connsiteY64" fmla="*/ 1668963 h 6875168"/>
              <a:gd name="connsiteX65" fmla="*/ 24668 w 1000540"/>
              <a:gd name="connsiteY65" fmla="*/ 1647426 h 6875168"/>
              <a:gd name="connsiteX66" fmla="*/ 23087 w 1000540"/>
              <a:gd name="connsiteY66" fmla="*/ 1644751 h 6875168"/>
              <a:gd name="connsiteX67" fmla="*/ 23692 w 1000540"/>
              <a:gd name="connsiteY67" fmla="*/ 1619601 h 6875168"/>
              <a:gd name="connsiteX68" fmla="*/ 41914 w 1000540"/>
              <a:gd name="connsiteY68" fmla="*/ 1505450 h 6875168"/>
              <a:gd name="connsiteX69" fmla="*/ 40195 w 1000540"/>
              <a:gd name="connsiteY69" fmla="*/ 1504717 h 6875168"/>
              <a:gd name="connsiteX70" fmla="*/ 37070 w 1000540"/>
              <a:gd name="connsiteY70" fmla="*/ 1497395 h 6875168"/>
              <a:gd name="connsiteX71" fmla="*/ 55020 w 1000540"/>
              <a:gd name="connsiteY71" fmla="*/ 1458769 h 6875168"/>
              <a:gd name="connsiteX72" fmla="*/ 91616 w 1000540"/>
              <a:gd name="connsiteY72" fmla="*/ 1289134 h 6875168"/>
              <a:gd name="connsiteX73" fmla="*/ 166980 w 1000540"/>
              <a:gd name="connsiteY73" fmla="*/ 1082107 h 6875168"/>
              <a:gd name="connsiteX74" fmla="*/ 201075 w 1000540"/>
              <a:gd name="connsiteY74" fmla="*/ 1026447 h 6875168"/>
              <a:gd name="connsiteX75" fmla="*/ 237042 w 1000540"/>
              <a:gd name="connsiteY75" fmla="*/ 946274 h 6875168"/>
              <a:gd name="connsiteX76" fmla="*/ 295369 w 1000540"/>
              <a:gd name="connsiteY76" fmla="*/ 823167 h 6875168"/>
              <a:gd name="connsiteX77" fmla="*/ 411453 w 1000540"/>
              <a:gd name="connsiteY77" fmla="*/ 591423 h 6875168"/>
              <a:gd name="connsiteX78" fmla="*/ 436475 w 1000540"/>
              <a:gd name="connsiteY78" fmla="*/ 469158 h 6875168"/>
              <a:gd name="connsiteX79" fmla="*/ 468429 w 1000540"/>
              <a:gd name="connsiteY79" fmla="*/ 368298 h 6875168"/>
              <a:gd name="connsiteX80" fmla="*/ 470922 w 1000540"/>
              <a:gd name="connsiteY80" fmla="*/ 233688 h 6875168"/>
              <a:gd name="connsiteX81" fmla="*/ 499717 w 1000540"/>
              <a:gd name="connsiteY81" fmla="*/ 59043 h 6875168"/>
              <a:gd name="connsiteX82" fmla="*/ 497850 w 1000540"/>
              <a:gd name="connsiteY82" fmla="*/ 29486 h 6875168"/>
              <a:gd name="connsiteX83" fmla="*/ 487145 w 1000540"/>
              <a:gd name="connsiteY83" fmla="*/ 8390 h 6875168"/>
              <a:gd name="connsiteX84" fmla="*/ 487607 w 1000540"/>
              <a:gd name="connsiteY84" fmla="*/ 7353 h 6875168"/>
              <a:gd name="connsiteX0" fmla="*/ 487607 w 1000540"/>
              <a:gd name="connsiteY0" fmla="*/ 0 h 6867815"/>
              <a:gd name="connsiteX1" fmla="*/ 991722 w 1000540"/>
              <a:gd name="connsiteY1" fmla="*/ 931 h 6867815"/>
              <a:gd name="connsiteX2" fmla="*/ 1000540 w 1000540"/>
              <a:gd name="connsiteY2" fmla="*/ 6867815 h 6867815"/>
              <a:gd name="connsiteX3" fmla="*/ 893273 w 1000540"/>
              <a:gd name="connsiteY3" fmla="*/ 6857998 h 6867815"/>
              <a:gd name="connsiteX4" fmla="*/ 876958 w 1000540"/>
              <a:gd name="connsiteY4" fmla="*/ 6843615 h 6867815"/>
              <a:gd name="connsiteX5" fmla="*/ 848451 w 1000540"/>
              <a:gd name="connsiteY5" fmla="*/ 6800899 h 6867815"/>
              <a:gd name="connsiteX6" fmla="*/ 827952 w 1000540"/>
              <a:gd name="connsiteY6" fmla="*/ 6765441 h 6867815"/>
              <a:gd name="connsiteX7" fmla="*/ 799830 w 1000540"/>
              <a:gd name="connsiteY7" fmla="*/ 6739541 h 6867815"/>
              <a:gd name="connsiteX8" fmla="*/ 789686 w 1000540"/>
              <a:gd name="connsiteY8" fmla="*/ 6673829 h 6867815"/>
              <a:gd name="connsiteX9" fmla="*/ 765406 w 1000540"/>
              <a:gd name="connsiteY9" fmla="*/ 6620155 h 6867815"/>
              <a:gd name="connsiteX10" fmla="*/ 720302 w 1000540"/>
              <a:gd name="connsiteY10" fmla="*/ 6610437 h 6867815"/>
              <a:gd name="connsiteX11" fmla="*/ 720839 w 1000540"/>
              <a:gd name="connsiteY11" fmla="*/ 6596307 h 6867815"/>
              <a:gd name="connsiteX12" fmla="*/ 737648 w 1000540"/>
              <a:gd name="connsiteY12" fmla="*/ 6536039 h 6867815"/>
              <a:gd name="connsiteX13" fmla="*/ 674147 w 1000540"/>
              <a:gd name="connsiteY13" fmla="*/ 6239239 h 6867815"/>
              <a:gd name="connsiteX14" fmla="*/ 660239 w 1000540"/>
              <a:gd name="connsiteY14" fmla="*/ 6116986 h 6867815"/>
              <a:gd name="connsiteX15" fmla="*/ 632472 w 1000540"/>
              <a:gd name="connsiteY15" fmla="*/ 5895434 h 6867815"/>
              <a:gd name="connsiteX16" fmla="*/ 606181 w 1000540"/>
              <a:gd name="connsiteY16" fmla="*/ 5848019 h 6867815"/>
              <a:gd name="connsiteX17" fmla="*/ 558708 w 1000540"/>
              <a:gd name="connsiteY17" fmla="*/ 5722306 h 6867815"/>
              <a:gd name="connsiteX18" fmla="*/ 523366 w 1000540"/>
              <a:gd name="connsiteY18" fmla="*/ 5528085 h 6867815"/>
              <a:gd name="connsiteX19" fmla="*/ 504822 w 1000540"/>
              <a:gd name="connsiteY19" fmla="*/ 5506768 h 6867815"/>
              <a:gd name="connsiteX20" fmla="*/ 486823 w 1000540"/>
              <a:gd name="connsiteY20" fmla="*/ 5473318 h 6867815"/>
              <a:gd name="connsiteX21" fmla="*/ 445965 w 1000540"/>
              <a:gd name="connsiteY21" fmla="*/ 5418521 h 6867815"/>
              <a:gd name="connsiteX22" fmla="*/ 406875 w 1000540"/>
              <a:gd name="connsiteY22" fmla="*/ 5337536 h 6867815"/>
              <a:gd name="connsiteX23" fmla="*/ 428541 w 1000540"/>
              <a:gd name="connsiteY23" fmla="*/ 5255190 h 6867815"/>
              <a:gd name="connsiteX24" fmla="*/ 408744 w 1000540"/>
              <a:gd name="connsiteY24" fmla="*/ 5208171 h 6867815"/>
              <a:gd name="connsiteX25" fmla="*/ 384011 w 1000540"/>
              <a:gd name="connsiteY25" fmla="*/ 4993731 h 6867815"/>
              <a:gd name="connsiteX26" fmla="*/ 355965 w 1000540"/>
              <a:gd name="connsiteY26" fmla="*/ 4896399 h 6867815"/>
              <a:gd name="connsiteX27" fmla="*/ 326244 w 1000540"/>
              <a:gd name="connsiteY27" fmla="*/ 4838613 h 6867815"/>
              <a:gd name="connsiteX28" fmla="*/ 312542 w 1000540"/>
              <a:gd name="connsiteY28" fmla="*/ 4796522 h 6867815"/>
              <a:gd name="connsiteX29" fmla="*/ 274747 w 1000540"/>
              <a:gd name="connsiteY29" fmla="*/ 4672370 h 6867815"/>
              <a:gd name="connsiteX30" fmla="*/ 259158 w 1000540"/>
              <a:gd name="connsiteY30" fmla="*/ 4634253 h 6867815"/>
              <a:gd name="connsiteX31" fmla="*/ 192785 w 1000540"/>
              <a:gd name="connsiteY31" fmla="*/ 4549232 h 6867815"/>
              <a:gd name="connsiteX32" fmla="*/ 136304 w 1000540"/>
              <a:gd name="connsiteY32" fmla="*/ 4479912 h 6867815"/>
              <a:gd name="connsiteX33" fmla="*/ 127433 w 1000540"/>
              <a:gd name="connsiteY33" fmla="*/ 4376609 h 6867815"/>
              <a:gd name="connsiteX34" fmla="*/ 90884 w 1000540"/>
              <a:gd name="connsiteY34" fmla="*/ 4280257 h 6867815"/>
              <a:gd name="connsiteX35" fmla="*/ 87020 w 1000540"/>
              <a:gd name="connsiteY35" fmla="*/ 4208492 h 6867815"/>
              <a:gd name="connsiteX36" fmla="*/ 111109 w 1000540"/>
              <a:gd name="connsiteY36" fmla="*/ 4120636 h 6867815"/>
              <a:gd name="connsiteX37" fmla="*/ 118542 w 1000540"/>
              <a:gd name="connsiteY37" fmla="*/ 4116556 h 6867815"/>
              <a:gd name="connsiteX38" fmla="*/ 117882 w 1000540"/>
              <a:gd name="connsiteY38" fmla="*/ 4109625 h 6867815"/>
              <a:gd name="connsiteX39" fmla="*/ 110577 w 1000540"/>
              <a:gd name="connsiteY39" fmla="*/ 4105624 h 6867815"/>
              <a:gd name="connsiteX40" fmla="*/ 111226 w 1000540"/>
              <a:gd name="connsiteY40" fmla="*/ 4051441 h 6867815"/>
              <a:gd name="connsiteX41" fmla="*/ 124729 w 1000540"/>
              <a:gd name="connsiteY41" fmla="*/ 3988494 h 6867815"/>
              <a:gd name="connsiteX42" fmla="*/ 98339 w 1000540"/>
              <a:gd name="connsiteY42" fmla="*/ 3926485 h 6867815"/>
              <a:gd name="connsiteX43" fmla="*/ 82808 w 1000540"/>
              <a:gd name="connsiteY43" fmla="*/ 3857057 h 6867815"/>
              <a:gd name="connsiteX44" fmla="*/ 73254 w 1000540"/>
              <a:gd name="connsiteY44" fmla="*/ 3815650 h 6867815"/>
              <a:gd name="connsiteX45" fmla="*/ 67891 w 1000540"/>
              <a:gd name="connsiteY45" fmla="*/ 3696745 h 6867815"/>
              <a:gd name="connsiteX46" fmla="*/ 85894 w 1000540"/>
              <a:gd name="connsiteY46" fmla="*/ 3477814 h 6867815"/>
              <a:gd name="connsiteX47" fmla="*/ 83529 w 1000540"/>
              <a:gd name="connsiteY47" fmla="*/ 3375354 h 6867815"/>
              <a:gd name="connsiteX48" fmla="*/ 86805 w 1000540"/>
              <a:gd name="connsiteY48" fmla="*/ 3235494 h 6867815"/>
              <a:gd name="connsiteX49" fmla="*/ 79332 w 1000540"/>
              <a:gd name="connsiteY49" fmla="*/ 3111896 h 6867815"/>
              <a:gd name="connsiteX50" fmla="*/ 69725 w 1000540"/>
              <a:gd name="connsiteY50" fmla="*/ 3061665 h 6867815"/>
              <a:gd name="connsiteX51" fmla="*/ 58409 w 1000540"/>
              <a:gd name="connsiteY51" fmla="*/ 3026187 h 6867815"/>
              <a:gd name="connsiteX52" fmla="*/ 52868 w 1000540"/>
              <a:gd name="connsiteY52" fmla="*/ 2930097 h 6867815"/>
              <a:gd name="connsiteX53" fmla="*/ 53405 w 1000540"/>
              <a:gd name="connsiteY53" fmla="*/ 2768399 h 6867815"/>
              <a:gd name="connsiteX54" fmla="*/ 51356 w 1000540"/>
              <a:gd name="connsiteY54" fmla="*/ 2734615 h 6867815"/>
              <a:gd name="connsiteX55" fmla="*/ 40996 w 1000540"/>
              <a:gd name="connsiteY55" fmla="*/ 2708116 h 6867815"/>
              <a:gd name="connsiteX56" fmla="*/ 31097 w 1000540"/>
              <a:gd name="connsiteY56" fmla="*/ 2704185 h 6867815"/>
              <a:gd name="connsiteX57" fmla="*/ 28589 w 1000540"/>
              <a:gd name="connsiteY57" fmla="*/ 2686011 h 6867815"/>
              <a:gd name="connsiteX58" fmla="*/ 13795 w 1000540"/>
              <a:gd name="connsiteY58" fmla="*/ 2656504 h 6867815"/>
              <a:gd name="connsiteX59" fmla="*/ 32108 w 1000540"/>
              <a:gd name="connsiteY59" fmla="*/ 2589493 h 6867815"/>
              <a:gd name="connsiteX60" fmla="*/ 32991 w 1000540"/>
              <a:gd name="connsiteY60" fmla="*/ 2457617 h 6867815"/>
              <a:gd name="connsiteX61" fmla="*/ 39071 w 1000540"/>
              <a:gd name="connsiteY61" fmla="*/ 2210817 h 6867815"/>
              <a:gd name="connsiteX62" fmla="*/ 19663 w 1000540"/>
              <a:gd name="connsiteY62" fmla="*/ 1901521 h 6867815"/>
              <a:gd name="connsiteX63" fmla="*/ 0 w 1000540"/>
              <a:gd name="connsiteY63" fmla="*/ 1700722 h 6867815"/>
              <a:gd name="connsiteX64" fmla="*/ 18023 w 1000540"/>
              <a:gd name="connsiteY64" fmla="*/ 1661610 h 6867815"/>
              <a:gd name="connsiteX65" fmla="*/ 24668 w 1000540"/>
              <a:gd name="connsiteY65" fmla="*/ 1640073 h 6867815"/>
              <a:gd name="connsiteX66" fmla="*/ 23087 w 1000540"/>
              <a:gd name="connsiteY66" fmla="*/ 1637398 h 6867815"/>
              <a:gd name="connsiteX67" fmla="*/ 23692 w 1000540"/>
              <a:gd name="connsiteY67" fmla="*/ 1612248 h 6867815"/>
              <a:gd name="connsiteX68" fmla="*/ 41914 w 1000540"/>
              <a:gd name="connsiteY68" fmla="*/ 1498097 h 6867815"/>
              <a:gd name="connsiteX69" fmla="*/ 40195 w 1000540"/>
              <a:gd name="connsiteY69" fmla="*/ 1497364 h 6867815"/>
              <a:gd name="connsiteX70" fmla="*/ 37070 w 1000540"/>
              <a:gd name="connsiteY70" fmla="*/ 1490042 h 6867815"/>
              <a:gd name="connsiteX71" fmla="*/ 55020 w 1000540"/>
              <a:gd name="connsiteY71" fmla="*/ 1451416 h 6867815"/>
              <a:gd name="connsiteX72" fmla="*/ 91616 w 1000540"/>
              <a:gd name="connsiteY72" fmla="*/ 1281781 h 6867815"/>
              <a:gd name="connsiteX73" fmla="*/ 166980 w 1000540"/>
              <a:gd name="connsiteY73" fmla="*/ 1074754 h 6867815"/>
              <a:gd name="connsiteX74" fmla="*/ 201075 w 1000540"/>
              <a:gd name="connsiteY74" fmla="*/ 1019094 h 6867815"/>
              <a:gd name="connsiteX75" fmla="*/ 237042 w 1000540"/>
              <a:gd name="connsiteY75" fmla="*/ 938921 h 6867815"/>
              <a:gd name="connsiteX76" fmla="*/ 295369 w 1000540"/>
              <a:gd name="connsiteY76" fmla="*/ 815814 h 6867815"/>
              <a:gd name="connsiteX77" fmla="*/ 411453 w 1000540"/>
              <a:gd name="connsiteY77" fmla="*/ 584070 h 6867815"/>
              <a:gd name="connsiteX78" fmla="*/ 436475 w 1000540"/>
              <a:gd name="connsiteY78" fmla="*/ 461805 h 6867815"/>
              <a:gd name="connsiteX79" fmla="*/ 468429 w 1000540"/>
              <a:gd name="connsiteY79" fmla="*/ 360945 h 6867815"/>
              <a:gd name="connsiteX80" fmla="*/ 470922 w 1000540"/>
              <a:gd name="connsiteY80" fmla="*/ 226335 h 6867815"/>
              <a:gd name="connsiteX81" fmla="*/ 499717 w 1000540"/>
              <a:gd name="connsiteY81" fmla="*/ 51690 h 6867815"/>
              <a:gd name="connsiteX82" fmla="*/ 497850 w 1000540"/>
              <a:gd name="connsiteY82" fmla="*/ 22133 h 6867815"/>
              <a:gd name="connsiteX83" fmla="*/ 487145 w 1000540"/>
              <a:gd name="connsiteY83" fmla="*/ 1037 h 6867815"/>
              <a:gd name="connsiteX84" fmla="*/ 487607 w 1000540"/>
              <a:gd name="connsiteY84" fmla="*/ 0 h 686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000540" h="6867815">
                <a:moveTo>
                  <a:pt x="487607" y="0"/>
                </a:moveTo>
                <a:lnTo>
                  <a:pt x="991722" y="931"/>
                </a:lnTo>
                <a:cubicBezTo>
                  <a:pt x="996265" y="2283117"/>
                  <a:pt x="995997" y="4585629"/>
                  <a:pt x="1000540" y="6867815"/>
                </a:cubicBezTo>
                <a:lnTo>
                  <a:pt x="893273" y="6857998"/>
                </a:lnTo>
                <a:lnTo>
                  <a:pt x="876958" y="6843615"/>
                </a:lnTo>
                <a:lnTo>
                  <a:pt x="848451" y="6800899"/>
                </a:lnTo>
                <a:lnTo>
                  <a:pt x="827952" y="6765441"/>
                </a:lnTo>
                <a:cubicBezTo>
                  <a:pt x="827507" y="6750832"/>
                  <a:pt x="798355" y="6753978"/>
                  <a:pt x="799830" y="6739541"/>
                </a:cubicBezTo>
                <a:cubicBezTo>
                  <a:pt x="786503" y="6723280"/>
                  <a:pt x="803673" y="6682742"/>
                  <a:pt x="789686" y="6673829"/>
                </a:cubicBezTo>
                <a:cubicBezTo>
                  <a:pt x="776006" y="6657903"/>
                  <a:pt x="778015" y="6625745"/>
                  <a:pt x="765406" y="6620155"/>
                </a:cubicBezTo>
                <a:lnTo>
                  <a:pt x="720302" y="6610437"/>
                </a:lnTo>
                <a:lnTo>
                  <a:pt x="720839" y="6596307"/>
                </a:lnTo>
                <a:lnTo>
                  <a:pt x="737648" y="6536039"/>
                </a:lnTo>
                <a:cubicBezTo>
                  <a:pt x="731713" y="6378236"/>
                  <a:pt x="664893" y="6350780"/>
                  <a:pt x="674147" y="6239239"/>
                </a:cubicBezTo>
                <a:cubicBezTo>
                  <a:pt x="668193" y="6196030"/>
                  <a:pt x="677776" y="6168747"/>
                  <a:pt x="660239" y="6116986"/>
                </a:cubicBezTo>
                <a:cubicBezTo>
                  <a:pt x="693882" y="6035788"/>
                  <a:pt x="626477" y="5971885"/>
                  <a:pt x="632472" y="5895434"/>
                </a:cubicBezTo>
                <a:cubicBezTo>
                  <a:pt x="571936" y="5884249"/>
                  <a:pt x="624704" y="5880776"/>
                  <a:pt x="606181" y="5848019"/>
                </a:cubicBezTo>
                <a:cubicBezTo>
                  <a:pt x="593885" y="5819164"/>
                  <a:pt x="572509" y="5775628"/>
                  <a:pt x="558708" y="5722306"/>
                </a:cubicBezTo>
                <a:cubicBezTo>
                  <a:pt x="551746" y="5685812"/>
                  <a:pt x="532346" y="5564008"/>
                  <a:pt x="523366" y="5528085"/>
                </a:cubicBezTo>
                <a:cubicBezTo>
                  <a:pt x="518594" y="5519172"/>
                  <a:pt x="523045" y="5505250"/>
                  <a:pt x="504822" y="5506768"/>
                </a:cubicBezTo>
                <a:cubicBezTo>
                  <a:pt x="482648" y="5506487"/>
                  <a:pt x="511311" y="5459433"/>
                  <a:pt x="486823" y="5473318"/>
                </a:cubicBezTo>
                <a:cubicBezTo>
                  <a:pt x="506358" y="5440194"/>
                  <a:pt x="459463" y="5435836"/>
                  <a:pt x="445965" y="5418521"/>
                </a:cubicBezTo>
                <a:cubicBezTo>
                  <a:pt x="465954" y="5390815"/>
                  <a:pt x="417921" y="5381811"/>
                  <a:pt x="406875" y="5337536"/>
                </a:cubicBezTo>
                <a:cubicBezTo>
                  <a:pt x="430123" y="5306619"/>
                  <a:pt x="399081" y="5307846"/>
                  <a:pt x="428541" y="5255190"/>
                </a:cubicBezTo>
                <a:cubicBezTo>
                  <a:pt x="428852" y="5233629"/>
                  <a:pt x="407502" y="5247189"/>
                  <a:pt x="408744" y="5208171"/>
                </a:cubicBezTo>
                <a:cubicBezTo>
                  <a:pt x="406613" y="5154483"/>
                  <a:pt x="390295" y="5051554"/>
                  <a:pt x="384011" y="4993731"/>
                </a:cubicBezTo>
                <a:cubicBezTo>
                  <a:pt x="373186" y="4967089"/>
                  <a:pt x="370884" y="4912140"/>
                  <a:pt x="355965" y="4896399"/>
                </a:cubicBezTo>
                <a:cubicBezTo>
                  <a:pt x="355837" y="4852829"/>
                  <a:pt x="351078" y="4813709"/>
                  <a:pt x="326244" y="4838613"/>
                </a:cubicBezTo>
                <a:cubicBezTo>
                  <a:pt x="299018" y="4831439"/>
                  <a:pt x="336627" y="4804968"/>
                  <a:pt x="312542" y="4796522"/>
                </a:cubicBezTo>
                <a:lnTo>
                  <a:pt x="274747" y="4672370"/>
                </a:lnTo>
                <a:cubicBezTo>
                  <a:pt x="286762" y="4649487"/>
                  <a:pt x="276585" y="4640072"/>
                  <a:pt x="259158" y="4634253"/>
                </a:cubicBezTo>
                <a:cubicBezTo>
                  <a:pt x="255297" y="4595381"/>
                  <a:pt x="210632" y="4586807"/>
                  <a:pt x="192785" y="4549232"/>
                </a:cubicBezTo>
                <a:cubicBezTo>
                  <a:pt x="175514" y="4501329"/>
                  <a:pt x="155204" y="4520147"/>
                  <a:pt x="136304" y="4479912"/>
                </a:cubicBezTo>
                <a:lnTo>
                  <a:pt x="127433" y="4376609"/>
                </a:lnTo>
                <a:cubicBezTo>
                  <a:pt x="119863" y="4343333"/>
                  <a:pt x="97619" y="4308276"/>
                  <a:pt x="90884" y="4280257"/>
                </a:cubicBezTo>
                <a:cubicBezTo>
                  <a:pt x="94219" y="4220025"/>
                  <a:pt x="104684" y="4233011"/>
                  <a:pt x="87020" y="4208492"/>
                </a:cubicBezTo>
                <a:cubicBezTo>
                  <a:pt x="95065" y="4180444"/>
                  <a:pt x="129022" y="4152083"/>
                  <a:pt x="111109" y="4120636"/>
                </a:cubicBezTo>
                <a:cubicBezTo>
                  <a:pt x="115978" y="4121934"/>
                  <a:pt x="117998" y="4120145"/>
                  <a:pt x="118542" y="4116556"/>
                </a:cubicBezTo>
                <a:cubicBezTo>
                  <a:pt x="118321" y="4114246"/>
                  <a:pt x="118101" y="4111935"/>
                  <a:pt x="117882" y="4109625"/>
                </a:cubicBezTo>
                <a:lnTo>
                  <a:pt x="110577" y="4105624"/>
                </a:lnTo>
                <a:cubicBezTo>
                  <a:pt x="85114" y="4088878"/>
                  <a:pt x="113587" y="4082596"/>
                  <a:pt x="111226" y="4051441"/>
                </a:cubicBezTo>
                <a:cubicBezTo>
                  <a:pt x="111638" y="4036628"/>
                  <a:pt x="118512" y="3985548"/>
                  <a:pt x="124729" y="3988494"/>
                </a:cubicBezTo>
                <a:lnTo>
                  <a:pt x="98339" y="3926485"/>
                </a:lnTo>
                <a:cubicBezTo>
                  <a:pt x="120456" y="3887663"/>
                  <a:pt x="82381" y="3893685"/>
                  <a:pt x="82808" y="3857057"/>
                </a:cubicBezTo>
                <a:cubicBezTo>
                  <a:pt x="89625" y="3836374"/>
                  <a:pt x="88641" y="3824518"/>
                  <a:pt x="73254" y="3815650"/>
                </a:cubicBezTo>
                <a:cubicBezTo>
                  <a:pt x="107452" y="3718923"/>
                  <a:pt x="64680" y="3772318"/>
                  <a:pt x="67891" y="3696745"/>
                </a:cubicBezTo>
                <a:cubicBezTo>
                  <a:pt x="73347" y="3630391"/>
                  <a:pt x="83288" y="3531379"/>
                  <a:pt x="85894" y="3477814"/>
                </a:cubicBezTo>
                <a:cubicBezTo>
                  <a:pt x="88500" y="3424249"/>
                  <a:pt x="86217" y="3377198"/>
                  <a:pt x="83529" y="3375354"/>
                </a:cubicBezTo>
                <a:cubicBezTo>
                  <a:pt x="83101" y="3339059"/>
                  <a:pt x="90016" y="3285266"/>
                  <a:pt x="86805" y="3235494"/>
                </a:cubicBezTo>
                <a:cubicBezTo>
                  <a:pt x="78762" y="3207446"/>
                  <a:pt x="61419" y="3143345"/>
                  <a:pt x="79332" y="3111896"/>
                </a:cubicBezTo>
                <a:cubicBezTo>
                  <a:pt x="59856" y="3117096"/>
                  <a:pt x="85974" y="3072872"/>
                  <a:pt x="69725" y="3061665"/>
                </a:cubicBezTo>
                <a:cubicBezTo>
                  <a:pt x="56184" y="3054621"/>
                  <a:pt x="60953" y="3039562"/>
                  <a:pt x="58409" y="3026187"/>
                </a:cubicBezTo>
                <a:cubicBezTo>
                  <a:pt x="45869" y="3013333"/>
                  <a:pt x="46112" y="2950064"/>
                  <a:pt x="52868" y="2930097"/>
                </a:cubicBezTo>
                <a:cubicBezTo>
                  <a:pt x="80421" y="2876459"/>
                  <a:pt x="32874" y="2811741"/>
                  <a:pt x="53405" y="2768399"/>
                </a:cubicBezTo>
                <a:cubicBezTo>
                  <a:pt x="54801" y="2755814"/>
                  <a:pt x="53816" y="2744722"/>
                  <a:pt x="51356" y="2734615"/>
                </a:cubicBezTo>
                <a:lnTo>
                  <a:pt x="40996" y="2708116"/>
                </a:lnTo>
                <a:lnTo>
                  <a:pt x="31097" y="2704185"/>
                </a:lnTo>
                <a:lnTo>
                  <a:pt x="28589" y="2686011"/>
                </a:lnTo>
                <a:lnTo>
                  <a:pt x="13795" y="2656504"/>
                </a:lnTo>
                <a:cubicBezTo>
                  <a:pt x="56166" y="2648211"/>
                  <a:pt x="-6214" y="2580540"/>
                  <a:pt x="32108" y="2589493"/>
                </a:cubicBezTo>
                <a:cubicBezTo>
                  <a:pt x="22039" y="2539863"/>
                  <a:pt x="41060" y="2531259"/>
                  <a:pt x="32991" y="2457617"/>
                </a:cubicBezTo>
                <a:cubicBezTo>
                  <a:pt x="45635" y="2365891"/>
                  <a:pt x="40786" y="2284833"/>
                  <a:pt x="39071" y="2210817"/>
                </a:cubicBezTo>
                <a:cubicBezTo>
                  <a:pt x="39941" y="2106412"/>
                  <a:pt x="22396" y="1993081"/>
                  <a:pt x="19663" y="1901521"/>
                </a:cubicBezTo>
                <a:cubicBezTo>
                  <a:pt x="10670" y="1826286"/>
                  <a:pt x="4249" y="1796783"/>
                  <a:pt x="0" y="1700722"/>
                </a:cubicBezTo>
                <a:cubicBezTo>
                  <a:pt x="5587" y="1695223"/>
                  <a:pt x="14814" y="1668682"/>
                  <a:pt x="18023" y="1661610"/>
                </a:cubicBezTo>
                <a:lnTo>
                  <a:pt x="24668" y="1640073"/>
                </a:lnTo>
                <a:lnTo>
                  <a:pt x="23087" y="1637398"/>
                </a:lnTo>
                <a:cubicBezTo>
                  <a:pt x="19812" y="1625364"/>
                  <a:pt x="20811" y="1617807"/>
                  <a:pt x="23692" y="1612248"/>
                </a:cubicBezTo>
                <a:lnTo>
                  <a:pt x="41914" y="1498097"/>
                </a:lnTo>
                <a:lnTo>
                  <a:pt x="40195" y="1497364"/>
                </a:lnTo>
                <a:lnTo>
                  <a:pt x="37070" y="1490042"/>
                </a:lnTo>
                <a:lnTo>
                  <a:pt x="55020" y="1451416"/>
                </a:lnTo>
                <a:cubicBezTo>
                  <a:pt x="73102" y="1417430"/>
                  <a:pt x="80421" y="1313985"/>
                  <a:pt x="91616" y="1281781"/>
                </a:cubicBezTo>
                <a:cubicBezTo>
                  <a:pt x="137974" y="1171345"/>
                  <a:pt x="146547" y="1130634"/>
                  <a:pt x="166980" y="1074754"/>
                </a:cubicBezTo>
                <a:cubicBezTo>
                  <a:pt x="181651" y="1040817"/>
                  <a:pt x="190408" y="1034723"/>
                  <a:pt x="201075" y="1019094"/>
                </a:cubicBezTo>
                <a:cubicBezTo>
                  <a:pt x="207201" y="1005265"/>
                  <a:pt x="260932" y="958184"/>
                  <a:pt x="237042" y="938921"/>
                </a:cubicBezTo>
                <a:cubicBezTo>
                  <a:pt x="287348" y="869297"/>
                  <a:pt x="265291" y="876942"/>
                  <a:pt x="295369" y="815814"/>
                </a:cubicBezTo>
                <a:cubicBezTo>
                  <a:pt x="329951" y="751141"/>
                  <a:pt x="383834" y="609442"/>
                  <a:pt x="411453" y="584070"/>
                </a:cubicBezTo>
                <a:cubicBezTo>
                  <a:pt x="438653" y="530431"/>
                  <a:pt x="423178" y="516020"/>
                  <a:pt x="436475" y="461805"/>
                </a:cubicBezTo>
                <a:cubicBezTo>
                  <a:pt x="454281" y="438996"/>
                  <a:pt x="448264" y="386523"/>
                  <a:pt x="468429" y="360945"/>
                </a:cubicBezTo>
                <a:cubicBezTo>
                  <a:pt x="474686" y="267247"/>
                  <a:pt x="468220" y="285413"/>
                  <a:pt x="470922" y="226335"/>
                </a:cubicBezTo>
                <a:cubicBezTo>
                  <a:pt x="481883" y="180653"/>
                  <a:pt x="495229" y="85724"/>
                  <a:pt x="499717" y="51690"/>
                </a:cubicBezTo>
                <a:cubicBezTo>
                  <a:pt x="482601" y="39734"/>
                  <a:pt x="492651" y="34426"/>
                  <a:pt x="497850" y="22133"/>
                </a:cubicBezTo>
                <a:cubicBezTo>
                  <a:pt x="482148" y="14444"/>
                  <a:pt x="483752" y="7720"/>
                  <a:pt x="487145" y="1037"/>
                </a:cubicBezTo>
                <a:lnTo>
                  <a:pt x="487607"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Rectangle 4">
            <a:extLst>
              <a:ext uri="{FF2B5EF4-FFF2-40B4-BE49-F238E27FC236}">
                <a16:creationId xmlns:a16="http://schemas.microsoft.com/office/drawing/2014/main" id="{53A6D66B-A1AC-3511-2B16-52CB672457C1}"/>
              </a:ext>
            </a:extLst>
          </p:cNvPr>
          <p:cNvSpPr/>
          <p:nvPr userDrawn="1"/>
        </p:nvSpPr>
        <p:spPr>
          <a:xfrm>
            <a:off x="0" y="0"/>
            <a:ext cx="7971322"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le Placeholder 1">
            <a:extLst>
              <a:ext uri="{FF2B5EF4-FFF2-40B4-BE49-F238E27FC236}">
                <a16:creationId xmlns:a16="http://schemas.microsoft.com/office/drawing/2014/main" id="{C70FE74B-8BB4-06F8-FB02-1622A043A597}"/>
              </a:ext>
            </a:extLst>
          </p:cNvPr>
          <p:cNvSpPr>
            <a:spLocks noGrp="1"/>
          </p:cNvSpPr>
          <p:nvPr>
            <p:ph type="title"/>
          </p:nvPr>
        </p:nvSpPr>
        <p:spPr>
          <a:xfrm>
            <a:off x="971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CH" dirty="0"/>
          </a:p>
        </p:txBody>
      </p:sp>
      <p:sp>
        <p:nvSpPr>
          <p:cNvPr id="3" name="Text Placeholder 2">
            <a:extLst>
              <a:ext uri="{FF2B5EF4-FFF2-40B4-BE49-F238E27FC236}">
                <a16:creationId xmlns:a16="http://schemas.microsoft.com/office/drawing/2014/main" id="{6648D4F9-1B77-3B35-ADE2-5AA1CA3A33B5}"/>
              </a:ext>
            </a:extLst>
          </p:cNvPr>
          <p:cNvSpPr>
            <a:spLocks noGrp="1"/>
          </p:cNvSpPr>
          <p:nvPr>
            <p:ph type="body" idx="1"/>
          </p:nvPr>
        </p:nvSpPr>
        <p:spPr>
          <a:xfrm>
            <a:off x="971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Tree>
    <p:extLst>
      <p:ext uri="{BB962C8B-B14F-4D97-AF65-F5344CB8AC3E}">
        <p14:creationId xmlns:p14="http://schemas.microsoft.com/office/powerpoint/2010/main" val="3168547714"/>
      </p:ext>
    </p:extLst>
  </p:cSld>
  <p:clrMap bg1="lt1" tx1="dk1" bg2="lt2" tx2="dk2" accent1="accent1" accent2="accent2" accent3="accent3" accent4="accent4" accent5="accent5" accent6="accent6" hlink="hlink" folHlink="folHlink"/>
  <p:sldLayoutIdLst>
    <p:sldLayoutId id="2147483760" r:id="rId1"/>
  </p:sldLayoutIdLst>
  <p:txStyles>
    <p:title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Roboto Condensed" panose="02000000000000000000" pitchFamily="2" charset="0"/>
          <a:ea typeface="Roboto Condensed"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oboto Condensed" panose="02000000000000000000" pitchFamily="2" charset="0"/>
          <a:ea typeface="Roboto Condensed"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Condensed" panose="02000000000000000000" pitchFamily="2" charset="0"/>
          <a:ea typeface="Roboto Condensed"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Roboto Condensed" panose="02000000000000000000" pitchFamily="2" charset="0"/>
          <a:ea typeface="Roboto Condensed"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55404D9F-D7A1-2FCA-DA00-AFB7684E3020}"/>
              </a:ext>
            </a:extLst>
          </p:cNvPr>
          <p:cNvSpPr txBox="1">
            <a:spLocks/>
          </p:cNvSpPr>
          <p:nvPr userDrawn="1"/>
        </p:nvSpPr>
        <p:spPr>
          <a:xfrm>
            <a:off x="9278815" y="6359525"/>
            <a:ext cx="2743200" cy="365125"/>
          </a:xfrm>
          <a:prstGeom prst="rect">
            <a:avLst/>
          </a:prstGeom>
        </p:spPr>
        <p:txBody>
          <a:bodyPr vert="horz" lIns="91440" tIns="45720" rIns="91440" bIns="45720" rtlCol="0" anchor="ctr"/>
          <a:lstStyle>
            <a:defPPr>
              <a:defRPr lang="en-CH"/>
            </a:defPPr>
            <a:lvl1pPr marL="0" algn="ctr" defTabSz="914400" rtl="0" eaLnBrk="1" latinLnBrk="0" hangingPunct="1">
              <a:defRPr sz="1200" kern="1200">
                <a:solidFill>
                  <a:schemeClr val="tx1"/>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B43EAE9-0D94-DA42-B38C-86BD30E2A24E}" type="slidenum">
              <a:rPr lang="en-CH" smtClean="0"/>
              <a:pPr algn="r"/>
              <a:t>‹#›</a:t>
            </a:fld>
            <a:endParaRPr lang="en-CH"/>
          </a:p>
        </p:txBody>
      </p:sp>
      <p:sp>
        <p:nvSpPr>
          <p:cNvPr id="5" name="Rectangle 4">
            <a:extLst>
              <a:ext uri="{FF2B5EF4-FFF2-40B4-BE49-F238E27FC236}">
                <a16:creationId xmlns:a16="http://schemas.microsoft.com/office/drawing/2014/main" id="{53A6D66B-A1AC-3511-2B16-52CB672457C1}"/>
              </a:ext>
            </a:extLst>
          </p:cNvPr>
          <p:cNvSpPr/>
          <p:nvPr userDrawn="1"/>
        </p:nvSpPr>
        <p:spPr>
          <a:xfrm>
            <a:off x="-1" y="0"/>
            <a:ext cx="12192001"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 name="Title Placeholder 1">
            <a:extLst>
              <a:ext uri="{FF2B5EF4-FFF2-40B4-BE49-F238E27FC236}">
                <a16:creationId xmlns:a16="http://schemas.microsoft.com/office/drawing/2014/main" id="{C70FE74B-8BB4-06F8-FB02-1622A043A597}"/>
              </a:ext>
            </a:extLst>
          </p:cNvPr>
          <p:cNvSpPr>
            <a:spLocks noGrp="1"/>
          </p:cNvSpPr>
          <p:nvPr>
            <p:ph type="title"/>
          </p:nvPr>
        </p:nvSpPr>
        <p:spPr>
          <a:xfrm>
            <a:off x="971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CH" dirty="0"/>
          </a:p>
        </p:txBody>
      </p:sp>
      <p:sp>
        <p:nvSpPr>
          <p:cNvPr id="3" name="Text Placeholder 2">
            <a:extLst>
              <a:ext uri="{FF2B5EF4-FFF2-40B4-BE49-F238E27FC236}">
                <a16:creationId xmlns:a16="http://schemas.microsoft.com/office/drawing/2014/main" id="{6648D4F9-1B77-3B35-ADE2-5AA1CA3A33B5}"/>
              </a:ext>
            </a:extLst>
          </p:cNvPr>
          <p:cNvSpPr>
            <a:spLocks noGrp="1"/>
          </p:cNvSpPr>
          <p:nvPr>
            <p:ph type="body" idx="1"/>
          </p:nvPr>
        </p:nvSpPr>
        <p:spPr>
          <a:xfrm>
            <a:off x="971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Tree>
    <p:extLst>
      <p:ext uri="{BB962C8B-B14F-4D97-AF65-F5344CB8AC3E}">
        <p14:creationId xmlns:p14="http://schemas.microsoft.com/office/powerpoint/2010/main" val="3053470323"/>
      </p:ext>
    </p:extLst>
  </p:cSld>
  <p:clrMap bg1="lt1" tx1="dk1" bg2="lt2" tx2="dk2" accent1="accent1" accent2="accent2" accent3="accent3" accent4="accent4" accent5="accent5" accent6="accent6" hlink="hlink" folHlink="folHlink"/>
  <p:sldLayoutIdLst>
    <p:sldLayoutId id="2147483764" r:id="rId1"/>
  </p:sldLayoutIdLst>
  <p:txStyles>
    <p:title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Roboto Condensed" panose="02000000000000000000" pitchFamily="2" charset="0"/>
          <a:ea typeface="Roboto Condensed"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oboto Condensed" panose="02000000000000000000" pitchFamily="2" charset="0"/>
          <a:ea typeface="Roboto Condensed"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Condensed" panose="02000000000000000000" pitchFamily="2" charset="0"/>
          <a:ea typeface="Roboto Condensed"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Roboto Condensed" panose="02000000000000000000" pitchFamily="2" charset="0"/>
          <a:ea typeface="Roboto Condensed"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Roboto Condensed" panose="02000000000000000000" pitchFamily="2" charset="0"/>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6268E45D-3CFF-03A8-639B-904FFDA6BB89}"/>
              </a:ext>
            </a:extLst>
          </p:cNvPr>
          <p:cNvSpPr>
            <a:spLocks noGrp="1"/>
          </p:cNvSpPr>
          <p:nvPr>
            <p:ph type="sldNum" sz="quarter" idx="4"/>
          </p:nvPr>
        </p:nvSpPr>
        <p:spPr>
          <a:xfrm>
            <a:off x="9271000" y="6356350"/>
            <a:ext cx="2743200" cy="365125"/>
          </a:xfrm>
          <a:prstGeom prst="rect">
            <a:avLst/>
          </a:prstGeom>
        </p:spPr>
        <p:txBody>
          <a:bodyPr vert="horz" lIns="91440" tIns="45720" rIns="91440" bIns="45720" rtlCol="0" anchor="ctr"/>
          <a:lstStyle>
            <a:lvl1pPr algn="r">
              <a:defRPr sz="1200">
                <a:solidFill>
                  <a:schemeClr val="bg1"/>
                </a:solidFill>
                <a:latin typeface="Roboto Condensed" panose="02000000000000000000" pitchFamily="2" charset="0"/>
                <a:ea typeface="Roboto Condensed" panose="02000000000000000000" pitchFamily="2" charset="0"/>
              </a:defRPr>
            </a:lvl1pPr>
          </a:lstStyle>
          <a:p>
            <a:fld id="{54D84BD5-6132-0142-9C9B-FD983378D71E}" type="slidenum">
              <a:rPr lang="en-CH" smtClean="0"/>
              <a:pPr/>
              <a:t>‹#›</a:t>
            </a:fld>
            <a:endParaRPr lang="en-CH"/>
          </a:p>
        </p:txBody>
      </p:sp>
      <p:sp>
        <p:nvSpPr>
          <p:cNvPr id="3" name="Freeform: Shape 25">
            <a:extLst>
              <a:ext uri="{FF2B5EF4-FFF2-40B4-BE49-F238E27FC236}">
                <a16:creationId xmlns:a16="http://schemas.microsoft.com/office/drawing/2014/main" id="{17259F8C-4743-8574-630D-8C452AE8B44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a:xfrm rot="10800000">
            <a:off x="7941203" y="-1"/>
            <a:ext cx="1329797" cy="6858000"/>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3">
            <a:extLst>
              <a:ext uri="{FF2B5EF4-FFF2-40B4-BE49-F238E27FC236}">
                <a16:creationId xmlns:a16="http://schemas.microsoft.com/office/drawing/2014/main" id="{0FF138D1-3627-4529-C49C-135B84E4294D}"/>
              </a:ext>
            </a:extLst>
          </p:cNvPr>
          <p:cNvSpPr/>
          <p:nvPr userDrawn="1"/>
        </p:nvSpPr>
        <p:spPr>
          <a:xfrm>
            <a:off x="0" y="1"/>
            <a:ext cx="8115300" cy="685799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 name="Title Placeholder 1">
            <a:extLst>
              <a:ext uri="{FF2B5EF4-FFF2-40B4-BE49-F238E27FC236}">
                <a16:creationId xmlns:a16="http://schemas.microsoft.com/office/drawing/2014/main" id="{874ABAC4-17D5-160A-A527-400AAA86F1F5}"/>
              </a:ext>
            </a:extLst>
          </p:cNvPr>
          <p:cNvSpPr>
            <a:spLocks noGrp="1"/>
          </p:cNvSpPr>
          <p:nvPr>
            <p:ph type="title"/>
          </p:nvPr>
        </p:nvSpPr>
        <p:spPr>
          <a:xfrm>
            <a:off x="971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CH" dirty="0"/>
          </a:p>
        </p:txBody>
      </p:sp>
      <p:sp>
        <p:nvSpPr>
          <p:cNvPr id="6" name="Text Placeholder 2">
            <a:extLst>
              <a:ext uri="{FF2B5EF4-FFF2-40B4-BE49-F238E27FC236}">
                <a16:creationId xmlns:a16="http://schemas.microsoft.com/office/drawing/2014/main" id="{58985B86-EE8B-5ABA-6E45-FC94FE01FFA8}"/>
              </a:ext>
            </a:extLst>
          </p:cNvPr>
          <p:cNvSpPr>
            <a:spLocks noGrp="1"/>
          </p:cNvSpPr>
          <p:nvPr>
            <p:ph type="body" idx="1"/>
          </p:nvPr>
        </p:nvSpPr>
        <p:spPr>
          <a:xfrm>
            <a:off x="971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Tree>
    <p:extLst>
      <p:ext uri="{BB962C8B-B14F-4D97-AF65-F5344CB8AC3E}">
        <p14:creationId xmlns:p14="http://schemas.microsoft.com/office/powerpoint/2010/main" val="1290203478"/>
      </p:ext>
    </p:extLst>
  </p:cSld>
  <p:clrMap bg1="lt1" tx1="dk1" bg2="lt2" tx2="dk2" accent1="accent1" accent2="accent2" accent3="accent3" accent4="accent4" accent5="accent5" accent6="accent6" hlink="hlink" folHlink="folHlink"/>
  <p:sldLayoutIdLst>
    <p:sldLayoutId id="2147483762" r:id="rId1"/>
  </p:sldLayoutIdLst>
  <p:txStyles>
    <p:title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Freeform: Shape 25">
            <a:extLst>
              <a:ext uri="{FF2B5EF4-FFF2-40B4-BE49-F238E27FC236}">
                <a16:creationId xmlns:a16="http://schemas.microsoft.com/office/drawing/2014/main" id="{0BA25D82-2F99-6281-C6AB-1271827B9DF1}"/>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a:xfrm rot="10800000">
            <a:off x="6760937" y="-13448"/>
            <a:ext cx="1349642" cy="6871448"/>
          </a:xfrm>
          <a:custGeom>
            <a:avLst/>
            <a:gdLst>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57645 w 1605470"/>
              <a:gd name="connsiteY188" fmla="*/ 474761 h 6858000"/>
              <a:gd name="connsiteX189" fmla="*/ 201693 w 1605470"/>
              <a:gd name="connsiteY189" fmla="*/ 469651 h 6858000"/>
              <a:gd name="connsiteX190" fmla="*/ 195012 w 1605470"/>
              <a:gd name="connsiteY190" fmla="*/ 448559 h 6858000"/>
              <a:gd name="connsiteX191" fmla="*/ 201434 w 1605470"/>
              <a:gd name="connsiteY191" fmla="*/ 441529 h 6858000"/>
              <a:gd name="connsiteX192" fmla="*/ 200655 w 1605470"/>
              <a:gd name="connsiteY192" fmla="*/ 428927 h 6858000"/>
              <a:gd name="connsiteX193" fmla="*/ 190059 w 1605470"/>
              <a:gd name="connsiteY193" fmla="*/ 430161 h 6858000"/>
              <a:gd name="connsiteX194" fmla="*/ 184450 w 1605470"/>
              <a:gd name="connsiteY194" fmla="*/ 396240 h 6858000"/>
              <a:gd name="connsiteX195" fmla="*/ 146196 w 1605470"/>
              <a:gd name="connsiteY195" fmla="*/ 358810 h 6858000"/>
              <a:gd name="connsiteX196" fmla="*/ 124571 w 1605470"/>
              <a:gd name="connsiteY196" fmla="*/ 302178 h 6858000"/>
              <a:gd name="connsiteX197" fmla="*/ 103243 w 1605470"/>
              <a:gd name="connsiteY197" fmla="*/ 211375 h 6858000"/>
              <a:gd name="connsiteX198" fmla="*/ 94571 w 1605470"/>
              <a:gd name="connsiteY198" fmla="*/ 184179 h 6858000"/>
              <a:gd name="connsiteX199" fmla="*/ 13437 w 1605470"/>
              <a:gd name="connsiteY199" fmla="*/ 19287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593254 w 1605470"/>
              <a:gd name="connsiteY132" fmla="*/ 2766463 h 6858000"/>
              <a:gd name="connsiteX133" fmla="*/ 613412 w 1605470"/>
              <a:gd name="connsiteY133" fmla="*/ 2731184 h 6858000"/>
              <a:gd name="connsiteX134" fmla="*/ 555080 w 1605470"/>
              <a:gd name="connsiteY134" fmla="*/ 2538816 h 6858000"/>
              <a:gd name="connsiteX135" fmla="*/ 551827 w 1605470"/>
              <a:gd name="connsiteY135" fmla="*/ 2485734 h 6858000"/>
              <a:gd name="connsiteX136" fmla="*/ 525179 w 1605470"/>
              <a:gd name="connsiteY136" fmla="*/ 2447068 h 6858000"/>
              <a:gd name="connsiteX137" fmla="*/ 529511 w 1605470"/>
              <a:gd name="connsiteY137" fmla="*/ 2425819 h 6858000"/>
              <a:gd name="connsiteX138" fmla="*/ 530521 w 1605470"/>
              <a:gd name="connsiteY138" fmla="*/ 2422066 h 6858000"/>
              <a:gd name="connsiteX139" fmla="*/ 528878 w 1605470"/>
              <a:gd name="connsiteY139" fmla="*/ 2408971 h 6858000"/>
              <a:gd name="connsiteX140" fmla="*/ 535510 w 1605470"/>
              <a:gd name="connsiteY140" fmla="*/ 2402874 h 6858000"/>
              <a:gd name="connsiteX141" fmla="*/ 538122 w 1605470"/>
              <a:gd name="connsiteY141" fmla="*/ 2381443 h 6858000"/>
              <a:gd name="connsiteX142" fmla="*/ 533116 w 1605470"/>
              <a:gd name="connsiteY142" fmla="*/ 2358011 h 6858000"/>
              <a:gd name="connsiteX143" fmla="*/ 501423 w 1605470"/>
              <a:gd name="connsiteY143" fmla="*/ 2249479 h 6858000"/>
              <a:gd name="connsiteX144" fmla="*/ 486968 w 1605470"/>
              <a:gd name="connsiteY144" fmla="*/ 2182937 h 6858000"/>
              <a:gd name="connsiteX145" fmla="*/ 488555 w 1605470"/>
              <a:gd name="connsiteY145" fmla="*/ 2155135 h 6858000"/>
              <a:gd name="connsiteX146" fmla="*/ 486013 w 1605470"/>
              <a:gd name="connsiteY146" fmla="*/ 2118008 h 6858000"/>
              <a:gd name="connsiteX147" fmla="*/ 487006 w 1605470"/>
              <a:gd name="connsiteY147" fmla="*/ 2050531 h 6858000"/>
              <a:gd name="connsiteX148" fmla="*/ 478812 w 1605470"/>
              <a:gd name="connsiteY148" fmla="*/ 1963269 h 6858000"/>
              <a:gd name="connsiteX149" fmla="*/ 442619 w 1605470"/>
              <a:gd name="connsiteY149" fmla="*/ 1910499 h 6858000"/>
              <a:gd name="connsiteX150" fmla="*/ 446785 w 1605470"/>
              <a:gd name="connsiteY150" fmla="*/ 1903212 h 6858000"/>
              <a:gd name="connsiteX151" fmla="*/ 436547 w 1605470"/>
              <a:gd name="connsiteY151" fmla="*/ 1861531 h 6858000"/>
              <a:gd name="connsiteX152" fmla="*/ 364290 w 1605470"/>
              <a:gd name="connsiteY152" fmla="*/ 1728772 h 6858000"/>
              <a:gd name="connsiteX153" fmla="*/ 345287 w 1605470"/>
              <a:gd name="connsiteY153" fmla="*/ 1646953 h 6858000"/>
              <a:gd name="connsiteX154" fmla="*/ 344412 w 1605470"/>
              <a:gd name="connsiteY154" fmla="*/ 1615777 h 6858000"/>
              <a:gd name="connsiteX155" fmla="*/ 342578 w 1605470"/>
              <a:gd name="connsiteY155" fmla="*/ 1563678 h 6858000"/>
              <a:gd name="connsiteX156" fmla="*/ 355658 w 1605470"/>
              <a:gd name="connsiteY156" fmla="*/ 1519474 h 6858000"/>
              <a:gd name="connsiteX157" fmla="*/ 348400 w 1605470"/>
              <a:gd name="connsiteY157" fmla="*/ 1477995 h 6858000"/>
              <a:gd name="connsiteX158" fmla="*/ 328025 w 1605470"/>
              <a:gd name="connsiteY158" fmla="*/ 1475165 h 6858000"/>
              <a:gd name="connsiteX159" fmla="*/ 326326 w 1605470"/>
              <a:gd name="connsiteY159" fmla="*/ 1428585 h 6858000"/>
              <a:gd name="connsiteX160" fmla="*/ 325799 w 1605470"/>
              <a:gd name="connsiteY160" fmla="*/ 1357181 h 6858000"/>
              <a:gd name="connsiteX161" fmla="*/ 320507 w 1605470"/>
              <a:gd name="connsiteY161" fmla="*/ 1347099 h 6858000"/>
              <a:gd name="connsiteX162" fmla="*/ 335347 w 1605470"/>
              <a:gd name="connsiteY162" fmla="*/ 1334233 h 6858000"/>
              <a:gd name="connsiteX163" fmla="*/ 342792 w 1605470"/>
              <a:gd name="connsiteY163" fmla="*/ 1307086 h 6858000"/>
              <a:gd name="connsiteX164" fmla="*/ 343980 w 1605470"/>
              <a:gd name="connsiteY164" fmla="*/ 1189033 h 6858000"/>
              <a:gd name="connsiteX165" fmla="*/ 348665 w 1605470"/>
              <a:gd name="connsiteY165" fmla="*/ 1168288 h 6858000"/>
              <a:gd name="connsiteX166" fmla="*/ 340947 w 1605470"/>
              <a:gd name="connsiteY166" fmla="*/ 1142577 h 6858000"/>
              <a:gd name="connsiteX167" fmla="*/ 330253 w 1605470"/>
              <a:gd name="connsiteY167" fmla="*/ 1088484 h 6858000"/>
              <a:gd name="connsiteX168" fmla="*/ 314647 w 1605470"/>
              <a:gd name="connsiteY168" fmla="*/ 1053424 h 6858000"/>
              <a:gd name="connsiteX169" fmla="*/ 322906 w 1605470"/>
              <a:gd name="connsiteY169" fmla="*/ 1044367 h 6858000"/>
              <a:gd name="connsiteX170" fmla="*/ 326818 w 1605470"/>
              <a:gd name="connsiteY170" fmla="*/ 1022828 h 6858000"/>
              <a:gd name="connsiteX171" fmla="*/ 320445 w 1605470"/>
              <a:gd name="connsiteY171" fmla="*/ 932283 h 6858000"/>
              <a:gd name="connsiteX172" fmla="*/ 322681 w 1605470"/>
              <a:gd name="connsiteY172" fmla="*/ 915925 h 6858000"/>
              <a:gd name="connsiteX173" fmla="*/ 315310 w 1605470"/>
              <a:gd name="connsiteY173" fmla="*/ 896999 h 6858000"/>
              <a:gd name="connsiteX174" fmla="*/ 284718 w 1605470"/>
              <a:gd name="connsiteY174" fmla="*/ 821517 h 6858000"/>
              <a:gd name="connsiteX175" fmla="*/ 270682 w 1605470"/>
              <a:gd name="connsiteY175" fmla="*/ 786519 h 6858000"/>
              <a:gd name="connsiteX176" fmla="*/ 265483 w 1605470"/>
              <a:gd name="connsiteY176" fmla="*/ 784963 h 6858000"/>
              <a:gd name="connsiteX177" fmla="*/ 270939 w 1605470"/>
              <a:gd name="connsiteY177" fmla="*/ 776648 h 6858000"/>
              <a:gd name="connsiteX178" fmla="*/ 263668 w 1605470"/>
              <a:gd name="connsiteY178" fmla="*/ 751353 h 6858000"/>
              <a:gd name="connsiteX179" fmla="*/ 254540 w 1605470"/>
              <a:gd name="connsiteY179" fmla="*/ 741965 h 6858000"/>
              <a:gd name="connsiteX180" fmla="*/ 252501 w 1605470"/>
              <a:gd name="connsiteY180" fmla="*/ 724635 h 6858000"/>
              <a:gd name="connsiteX181" fmla="*/ 248897 w 1605470"/>
              <a:gd name="connsiteY181" fmla="*/ 681659 h 6858000"/>
              <a:gd name="connsiteX182" fmla="*/ 234316 w 1605470"/>
              <a:gd name="connsiteY182" fmla="*/ 635218 h 6858000"/>
              <a:gd name="connsiteX183" fmla="*/ 239327 w 1605470"/>
              <a:gd name="connsiteY183" fmla="*/ 613763 h 6858000"/>
              <a:gd name="connsiteX184" fmla="*/ 225269 w 1605470"/>
              <a:gd name="connsiteY184" fmla="*/ 598582 h 6858000"/>
              <a:gd name="connsiteX185" fmla="*/ 224950 w 1605470"/>
              <a:gd name="connsiteY185" fmla="*/ 576846 h 6858000"/>
              <a:gd name="connsiteX186" fmla="*/ 204632 w 1605470"/>
              <a:gd name="connsiteY186" fmla="*/ 553868 h 6858000"/>
              <a:gd name="connsiteX187" fmla="*/ 239317 w 1605470"/>
              <a:gd name="connsiteY187" fmla="*/ 517614 h 6858000"/>
              <a:gd name="connsiteX188" fmla="*/ 201693 w 1605470"/>
              <a:gd name="connsiteY188" fmla="*/ 469651 h 6858000"/>
              <a:gd name="connsiteX189" fmla="*/ 195012 w 1605470"/>
              <a:gd name="connsiteY189" fmla="*/ 448559 h 6858000"/>
              <a:gd name="connsiteX190" fmla="*/ 201434 w 1605470"/>
              <a:gd name="connsiteY190" fmla="*/ 441529 h 6858000"/>
              <a:gd name="connsiteX191" fmla="*/ 200655 w 1605470"/>
              <a:gd name="connsiteY191" fmla="*/ 428927 h 6858000"/>
              <a:gd name="connsiteX192" fmla="*/ 190059 w 1605470"/>
              <a:gd name="connsiteY192" fmla="*/ 430161 h 6858000"/>
              <a:gd name="connsiteX193" fmla="*/ 184450 w 1605470"/>
              <a:gd name="connsiteY193" fmla="*/ 396240 h 6858000"/>
              <a:gd name="connsiteX194" fmla="*/ 146196 w 1605470"/>
              <a:gd name="connsiteY194" fmla="*/ 358810 h 6858000"/>
              <a:gd name="connsiteX195" fmla="*/ 124571 w 1605470"/>
              <a:gd name="connsiteY195" fmla="*/ 302178 h 6858000"/>
              <a:gd name="connsiteX196" fmla="*/ 103243 w 1605470"/>
              <a:gd name="connsiteY196" fmla="*/ 211375 h 6858000"/>
              <a:gd name="connsiteX197" fmla="*/ 94571 w 1605470"/>
              <a:gd name="connsiteY197" fmla="*/ 184179 h 6858000"/>
              <a:gd name="connsiteX198" fmla="*/ 13437 w 1605470"/>
              <a:gd name="connsiteY198" fmla="*/ 19287 h 6858000"/>
              <a:gd name="connsiteX199" fmla="*/ 0 w 1605470"/>
              <a:gd name="connsiteY19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06772 w 1605470"/>
              <a:gd name="connsiteY131" fmla="*/ 2847273 h 6858000"/>
              <a:gd name="connsiteX132" fmla="*/ 613412 w 1605470"/>
              <a:gd name="connsiteY132" fmla="*/ 2731184 h 6858000"/>
              <a:gd name="connsiteX133" fmla="*/ 555080 w 1605470"/>
              <a:gd name="connsiteY133" fmla="*/ 2538816 h 6858000"/>
              <a:gd name="connsiteX134" fmla="*/ 551827 w 1605470"/>
              <a:gd name="connsiteY134" fmla="*/ 2485734 h 6858000"/>
              <a:gd name="connsiteX135" fmla="*/ 525179 w 1605470"/>
              <a:gd name="connsiteY135" fmla="*/ 2447068 h 6858000"/>
              <a:gd name="connsiteX136" fmla="*/ 529511 w 1605470"/>
              <a:gd name="connsiteY136" fmla="*/ 2425819 h 6858000"/>
              <a:gd name="connsiteX137" fmla="*/ 530521 w 1605470"/>
              <a:gd name="connsiteY137" fmla="*/ 2422066 h 6858000"/>
              <a:gd name="connsiteX138" fmla="*/ 528878 w 1605470"/>
              <a:gd name="connsiteY138" fmla="*/ 2408971 h 6858000"/>
              <a:gd name="connsiteX139" fmla="*/ 535510 w 1605470"/>
              <a:gd name="connsiteY139" fmla="*/ 2402874 h 6858000"/>
              <a:gd name="connsiteX140" fmla="*/ 538122 w 1605470"/>
              <a:gd name="connsiteY140" fmla="*/ 2381443 h 6858000"/>
              <a:gd name="connsiteX141" fmla="*/ 533116 w 1605470"/>
              <a:gd name="connsiteY141" fmla="*/ 2358011 h 6858000"/>
              <a:gd name="connsiteX142" fmla="*/ 501423 w 1605470"/>
              <a:gd name="connsiteY142" fmla="*/ 2249479 h 6858000"/>
              <a:gd name="connsiteX143" fmla="*/ 486968 w 1605470"/>
              <a:gd name="connsiteY143" fmla="*/ 2182937 h 6858000"/>
              <a:gd name="connsiteX144" fmla="*/ 488555 w 1605470"/>
              <a:gd name="connsiteY144" fmla="*/ 2155135 h 6858000"/>
              <a:gd name="connsiteX145" fmla="*/ 486013 w 1605470"/>
              <a:gd name="connsiteY145" fmla="*/ 2118008 h 6858000"/>
              <a:gd name="connsiteX146" fmla="*/ 487006 w 1605470"/>
              <a:gd name="connsiteY146" fmla="*/ 2050531 h 6858000"/>
              <a:gd name="connsiteX147" fmla="*/ 478812 w 1605470"/>
              <a:gd name="connsiteY147" fmla="*/ 1963269 h 6858000"/>
              <a:gd name="connsiteX148" fmla="*/ 442619 w 1605470"/>
              <a:gd name="connsiteY148" fmla="*/ 1910499 h 6858000"/>
              <a:gd name="connsiteX149" fmla="*/ 446785 w 1605470"/>
              <a:gd name="connsiteY149" fmla="*/ 1903212 h 6858000"/>
              <a:gd name="connsiteX150" fmla="*/ 436547 w 1605470"/>
              <a:gd name="connsiteY150" fmla="*/ 1861531 h 6858000"/>
              <a:gd name="connsiteX151" fmla="*/ 364290 w 1605470"/>
              <a:gd name="connsiteY151" fmla="*/ 1728772 h 6858000"/>
              <a:gd name="connsiteX152" fmla="*/ 345287 w 1605470"/>
              <a:gd name="connsiteY152" fmla="*/ 1646953 h 6858000"/>
              <a:gd name="connsiteX153" fmla="*/ 344412 w 1605470"/>
              <a:gd name="connsiteY153" fmla="*/ 1615777 h 6858000"/>
              <a:gd name="connsiteX154" fmla="*/ 342578 w 1605470"/>
              <a:gd name="connsiteY154" fmla="*/ 1563678 h 6858000"/>
              <a:gd name="connsiteX155" fmla="*/ 355658 w 1605470"/>
              <a:gd name="connsiteY155" fmla="*/ 1519474 h 6858000"/>
              <a:gd name="connsiteX156" fmla="*/ 348400 w 1605470"/>
              <a:gd name="connsiteY156" fmla="*/ 1477995 h 6858000"/>
              <a:gd name="connsiteX157" fmla="*/ 328025 w 1605470"/>
              <a:gd name="connsiteY157" fmla="*/ 1475165 h 6858000"/>
              <a:gd name="connsiteX158" fmla="*/ 326326 w 1605470"/>
              <a:gd name="connsiteY158" fmla="*/ 1428585 h 6858000"/>
              <a:gd name="connsiteX159" fmla="*/ 325799 w 1605470"/>
              <a:gd name="connsiteY159" fmla="*/ 1357181 h 6858000"/>
              <a:gd name="connsiteX160" fmla="*/ 320507 w 1605470"/>
              <a:gd name="connsiteY160" fmla="*/ 1347099 h 6858000"/>
              <a:gd name="connsiteX161" fmla="*/ 335347 w 1605470"/>
              <a:gd name="connsiteY161" fmla="*/ 1334233 h 6858000"/>
              <a:gd name="connsiteX162" fmla="*/ 342792 w 1605470"/>
              <a:gd name="connsiteY162" fmla="*/ 1307086 h 6858000"/>
              <a:gd name="connsiteX163" fmla="*/ 343980 w 1605470"/>
              <a:gd name="connsiteY163" fmla="*/ 1189033 h 6858000"/>
              <a:gd name="connsiteX164" fmla="*/ 348665 w 1605470"/>
              <a:gd name="connsiteY164" fmla="*/ 1168288 h 6858000"/>
              <a:gd name="connsiteX165" fmla="*/ 340947 w 1605470"/>
              <a:gd name="connsiteY165" fmla="*/ 1142577 h 6858000"/>
              <a:gd name="connsiteX166" fmla="*/ 330253 w 1605470"/>
              <a:gd name="connsiteY166" fmla="*/ 1088484 h 6858000"/>
              <a:gd name="connsiteX167" fmla="*/ 314647 w 1605470"/>
              <a:gd name="connsiteY167" fmla="*/ 1053424 h 6858000"/>
              <a:gd name="connsiteX168" fmla="*/ 322906 w 1605470"/>
              <a:gd name="connsiteY168" fmla="*/ 1044367 h 6858000"/>
              <a:gd name="connsiteX169" fmla="*/ 326818 w 1605470"/>
              <a:gd name="connsiteY169" fmla="*/ 1022828 h 6858000"/>
              <a:gd name="connsiteX170" fmla="*/ 320445 w 1605470"/>
              <a:gd name="connsiteY170" fmla="*/ 932283 h 6858000"/>
              <a:gd name="connsiteX171" fmla="*/ 322681 w 1605470"/>
              <a:gd name="connsiteY171" fmla="*/ 915925 h 6858000"/>
              <a:gd name="connsiteX172" fmla="*/ 315310 w 1605470"/>
              <a:gd name="connsiteY172" fmla="*/ 896999 h 6858000"/>
              <a:gd name="connsiteX173" fmla="*/ 284718 w 1605470"/>
              <a:gd name="connsiteY173" fmla="*/ 821517 h 6858000"/>
              <a:gd name="connsiteX174" fmla="*/ 270682 w 1605470"/>
              <a:gd name="connsiteY174" fmla="*/ 786519 h 6858000"/>
              <a:gd name="connsiteX175" fmla="*/ 265483 w 1605470"/>
              <a:gd name="connsiteY175" fmla="*/ 784963 h 6858000"/>
              <a:gd name="connsiteX176" fmla="*/ 270939 w 1605470"/>
              <a:gd name="connsiteY176" fmla="*/ 776648 h 6858000"/>
              <a:gd name="connsiteX177" fmla="*/ 263668 w 1605470"/>
              <a:gd name="connsiteY177" fmla="*/ 751353 h 6858000"/>
              <a:gd name="connsiteX178" fmla="*/ 254540 w 1605470"/>
              <a:gd name="connsiteY178" fmla="*/ 741965 h 6858000"/>
              <a:gd name="connsiteX179" fmla="*/ 252501 w 1605470"/>
              <a:gd name="connsiteY179" fmla="*/ 724635 h 6858000"/>
              <a:gd name="connsiteX180" fmla="*/ 248897 w 1605470"/>
              <a:gd name="connsiteY180" fmla="*/ 681659 h 6858000"/>
              <a:gd name="connsiteX181" fmla="*/ 234316 w 1605470"/>
              <a:gd name="connsiteY181" fmla="*/ 635218 h 6858000"/>
              <a:gd name="connsiteX182" fmla="*/ 239327 w 1605470"/>
              <a:gd name="connsiteY182" fmla="*/ 613763 h 6858000"/>
              <a:gd name="connsiteX183" fmla="*/ 225269 w 1605470"/>
              <a:gd name="connsiteY183" fmla="*/ 598582 h 6858000"/>
              <a:gd name="connsiteX184" fmla="*/ 224950 w 1605470"/>
              <a:gd name="connsiteY184" fmla="*/ 576846 h 6858000"/>
              <a:gd name="connsiteX185" fmla="*/ 204632 w 1605470"/>
              <a:gd name="connsiteY185" fmla="*/ 553868 h 6858000"/>
              <a:gd name="connsiteX186" fmla="*/ 239317 w 1605470"/>
              <a:gd name="connsiteY186" fmla="*/ 517614 h 6858000"/>
              <a:gd name="connsiteX187" fmla="*/ 201693 w 1605470"/>
              <a:gd name="connsiteY187" fmla="*/ 469651 h 6858000"/>
              <a:gd name="connsiteX188" fmla="*/ 195012 w 1605470"/>
              <a:gd name="connsiteY188" fmla="*/ 448559 h 6858000"/>
              <a:gd name="connsiteX189" fmla="*/ 201434 w 1605470"/>
              <a:gd name="connsiteY189" fmla="*/ 441529 h 6858000"/>
              <a:gd name="connsiteX190" fmla="*/ 200655 w 1605470"/>
              <a:gd name="connsiteY190" fmla="*/ 428927 h 6858000"/>
              <a:gd name="connsiteX191" fmla="*/ 190059 w 1605470"/>
              <a:gd name="connsiteY191" fmla="*/ 430161 h 6858000"/>
              <a:gd name="connsiteX192" fmla="*/ 184450 w 1605470"/>
              <a:gd name="connsiteY192" fmla="*/ 396240 h 6858000"/>
              <a:gd name="connsiteX193" fmla="*/ 146196 w 1605470"/>
              <a:gd name="connsiteY193" fmla="*/ 358810 h 6858000"/>
              <a:gd name="connsiteX194" fmla="*/ 124571 w 1605470"/>
              <a:gd name="connsiteY194" fmla="*/ 302178 h 6858000"/>
              <a:gd name="connsiteX195" fmla="*/ 103243 w 1605470"/>
              <a:gd name="connsiteY195" fmla="*/ 211375 h 6858000"/>
              <a:gd name="connsiteX196" fmla="*/ 94571 w 1605470"/>
              <a:gd name="connsiteY196" fmla="*/ 184179 h 6858000"/>
              <a:gd name="connsiteX197" fmla="*/ 13437 w 1605470"/>
              <a:gd name="connsiteY197" fmla="*/ 19287 h 6858000"/>
              <a:gd name="connsiteX198" fmla="*/ 0 w 1605470"/>
              <a:gd name="connsiteY19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13412 w 1605470"/>
              <a:gd name="connsiteY131" fmla="*/ 2731184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55080 w 1605470"/>
              <a:gd name="connsiteY132" fmla="*/ 2538816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70939 w 1605470"/>
              <a:gd name="connsiteY175" fmla="*/ 776648 h 6858000"/>
              <a:gd name="connsiteX176" fmla="*/ 263668 w 1605470"/>
              <a:gd name="connsiteY176" fmla="*/ 751353 h 6858000"/>
              <a:gd name="connsiteX177" fmla="*/ 254540 w 1605470"/>
              <a:gd name="connsiteY177" fmla="*/ 741965 h 6858000"/>
              <a:gd name="connsiteX178" fmla="*/ 252501 w 1605470"/>
              <a:gd name="connsiteY178" fmla="*/ 724635 h 6858000"/>
              <a:gd name="connsiteX179" fmla="*/ 248897 w 1605470"/>
              <a:gd name="connsiteY179" fmla="*/ 681659 h 6858000"/>
              <a:gd name="connsiteX180" fmla="*/ 234316 w 1605470"/>
              <a:gd name="connsiteY180" fmla="*/ 635218 h 6858000"/>
              <a:gd name="connsiteX181" fmla="*/ 239327 w 1605470"/>
              <a:gd name="connsiteY181" fmla="*/ 613763 h 6858000"/>
              <a:gd name="connsiteX182" fmla="*/ 225269 w 1605470"/>
              <a:gd name="connsiteY182" fmla="*/ 598582 h 6858000"/>
              <a:gd name="connsiteX183" fmla="*/ 224950 w 1605470"/>
              <a:gd name="connsiteY183" fmla="*/ 576846 h 6858000"/>
              <a:gd name="connsiteX184" fmla="*/ 204632 w 1605470"/>
              <a:gd name="connsiteY184" fmla="*/ 553868 h 6858000"/>
              <a:gd name="connsiteX185" fmla="*/ 239317 w 1605470"/>
              <a:gd name="connsiteY185" fmla="*/ 517614 h 6858000"/>
              <a:gd name="connsiteX186" fmla="*/ 201693 w 1605470"/>
              <a:gd name="connsiteY186" fmla="*/ 469651 h 6858000"/>
              <a:gd name="connsiteX187" fmla="*/ 195012 w 1605470"/>
              <a:gd name="connsiteY187" fmla="*/ 448559 h 6858000"/>
              <a:gd name="connsiteX188" fmla="*/ 201434 w 1605470"/>
              <a:gd name="connsiteY188" fmla="*/ 441529 h 6858000"/>
              <a:gd name="connsiteX189" fmla="*/ 200655 w 1605470"/>
              <a:gd name="connsiteY189" fmla="*/ 428927 h 6858000"/>
              <a:gd name="connsiteX190" fmla="*/ 190059 w 1605470"/>
              <a:gd name="connsiteY190" fmla="*/ 430161 h 6858000"/>
              <a:gd name="connsiteX191" fmla="*/ 184450 w 1605470"/>
              <a:gd name="connsiteY191" fmla="*/ 396240 h 6858000"/>
              <a:gd name="connsiteX192" fmla="*/ 146196 w 1605470"/>
              <a:gd name="connsiteY192" fmla="*/ 358810 h 6858000"/>
              <a:gd name="connsiteX193" fmla="*/ 124571 w 1605470"/>
              <a:gd name="connsiteY193" fmla="*/ 302178 h 6858000"/>
              <a:gd name="connsiteX194" fmla="*/ 103243 w 1605470"/>
              <a:gd name="connsiteY194" fmla="*/ 211375 h 6858000"/>
              <a:gd name="connsiteX195" fmla="*/ 94571 w 1605470"/>
              <a:gd name="connsiteY195" fmla="*/ 184179 h 6858000"/>
              <a:gd name="connsiteX196" fmla="*/ 13437 w 1605470"/>
              <a:gd name="connsiteY196" fmla="*/ 19287 h 6858000"/>
              <a:gd name="connsiteX197" fmla="*/ 0 w 1605470"/>
              <a:gd name="connsiteY19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5483 w 1605470"/>
              <a:gd name="connsiteY174" fmla="*/ 784963 h 6858000"/>
              <a:gd name="connsiteX175" fmla="*/ 263668 w 1605470"/>
              <a:gd name="connsiteY175" fmla="*/ 751353 h 6858000"/>
              <a:gd name="connsiteX176" fmla="*/ 254540 w 1605470"/>
              <a:gd name="connsiteY176" fmla="*/ 741965 h 6858000"/>
              <a:gd name="connsiteX177" fmla="*/ 252501 w 1605470"/>
              <a:gd name="connsiteY177" fmla="*/ 724635 h 6858000"/>
              <a:gd name="connsiteX178" fmla="*/ 248897 w 1605470"/>
              <a:gd name="connsiteY178" fmla="*/ 681659 h 6858000"/>
              <a:gd name="connsiteX179" fmla="*/ 234316 w 1605470"/>
              <a:gd name="connsiteY179" fmla="*/ 635218 h 6858000"/>
              <a:gd name="connsiteX180" fmla="*/ 239327 w 1605470"/>
              <a:gd name="connsiteY180" fmla="*/ 613763 h 6858000"/>
              <a:gd name="connsiteX181" fmla="*/ 225269 w 1605470"/>
              <a:gd name="connsiteY181" fmla="*/ 598582 h 6858000"/>
              <a:gd name="connsiteX182" fmla="*/ 224950 w 1605470"/>
              <a:gd name="connsiteY182" fmla="*/ 576846 h 6858000"/>
              <a:gd name="connsiteX183" fmla="*/ 204632 w 1605470"/>
              <a:gd name="connsiteY183" fmla="*/ 553868 h 6858000"/>
              <a:gd name="connsiteX184" fmla="*/ 239317 w 1605470"/>
              <a:gd name="connsiteY184" fmla="*/ 517614 h 6858000"/>
              <a:gd name="connsiteX185" fmla="*/ 201693 w 1605470"/>
              <a:gd name="connsiteY185" fmla="*/ 469651 h 6858000"/>
              <a:gd name="connsiteX186" fmla="*/ 195012 w 1605470"/>
              <a:gd name="connsiteY186" fmla="*/ 448559 h 6858000"/>
              <a:gd name="connsiteX187" fmla="*/ 201434 w 1605470"/>
              <a:gd name="connsiteY187" fmla="*/ 441529 h 6858000"/>
              <a:gd name="connsiteX188" fmla="*/ 200655 w 1605470"/>
              <a:gd name="connsiteY188" fmla="*/ 428927 h 6858000"/>
              <a:gd name="connsiteX189" fmla="*/ 190059 w 1605470"/>
              <a:gd name="connsiteY189" fmla="*/ 430161 h 6858000"/>
              <a:gd name="connsiteX190" fmla="*/ 184450 w 1605470"/>
              <a:gd name="connsiteY190" fmla="*/ 396240 h 6858000"/>
              <a:gd name="connsiteX191" fmla="*/ 146196 w 1605470"/>
              <a:gd name="connsiteY191" fmla="*/ 358810 h 6858000"/>
              <a:gd name="connsiteX192" fmla="*/ 124571 w 1605470"/>
              <a:gd name="connsiteY192" fmla="*/ 302178 h 6858000"/>
              <a:gd name="connsiteX193" fmla="*/ 103243 w 1605470"/>
              <a:gd name="connsiteY193" fmla="*/ 211375 h 6858000"/>
              <a:gd name="connsiteX194" fmla="*/ 94571 w 1605470"/>
              <a:gd name="connsiteY194" fmla="*/ 184179 h 6858000"/>
              <a:gd name="connsiteX195" fmla="*/ 13437 w 1605470"/>
              <a:gd name="connsiteY195" fmla="*/ 19287 h 6858000"/>
              <a:gd name="connsiteX196" fmla="*/ 0 w 1605470"/>
              <a:gd name="connsiteY19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70682 w 1605470"/>
              <a:gd name="connsiteY173" fmla="*/ 786519 h 6858000"/>
              <a:gd name="connsiteX174" fmla="*/ 263668 w 1605470"/>
              <a:gd name="connsiteY174" fmla="*/ 751353 h 6858000"/>
              <a:gd name="connsiteX175" fmla="*/ 254540 w 1605470"/>
              <a:gd name="connsiteY175" fmla="*/ 741965 h 6858000"/>
              <a:gd name="connsiteX176" fmla="*/ 252501 w 1605470"/>
              <a:gd name="connsiteY176" fmla="*/ 724635 h 6858000"/>
              <a:gd name="connsiteX177" fmla="*/ 248897 w 1605470"/>
              <a:gd name="connsiteY177" fmla="*/ 681659 h 6858000"/>
              <a:gd name="connsiteX178" fmla="*/ 234316 w 1605470"/>
              <a:gd name="connsiteY178" fmla="*/ 635218 h 6858000"/>
              <a:gd name="connsiteX179" fmla="*/ 239327 w 1605470"/>
              <a:gd name="connsiteY179" fmla="*/ 613763 h 6858000"/>
              <a:gd name="connsiteX180" fmla="*/ 225269 w 1605470"/>
              <a:gd name="connsiteY180" fmla="*/ 598582 h 6858000"/>
              <a:gd name="connsiteX181" fmla="*/ 224950 w 1605470"/>
              <a:gd name="connsiteY181" fmla="*/ 576846 h 6858000"/>
              <a:gd name="connsiteX182" fmla="*/ 204632 w 1605470"/>
              <a:gd name="connsiteY182" fmla="*/ 553868 h 6858000"/>
              <a:gd name="connsiteX183" fmla="*/ 239317 w 1605470"/>
              <a:gd name="connsiteY183" fmla="*/ 517614 h 6858000"/>
              <a:gd name="connsiteX184" fmla="*/ 201693 w 1605470"/>
              <a:gd name="connsiteY184" fmla="*/ 469651 h 6858000"/>
              <a:gd name="connsiteX185" fmla="*/ 195012 w 1605470"/>
              <a:gd name="connsiteY185" fmla="*/ 448559 h 6858000"/>
              <a:gd name="connsiteX186" fmla="*/ 201434 w 1605470"/>
              <a:gd name="connsiteY186" fmla="*/ 441529 h 6858000"/>
              <a:gd name="connsiteX187" fmla="*/ 200655 w 1605470"/>
              <a:gd name="connsiteY187" fmla="*/ 428927 h 6858000"/>
              <a:gd name="connsiteX188" fmla="*/ 190059 w 1605470"/>
              <a:gd name="connsiteY188" fmla="*/ 430161 h 6858000"/>
              <a:gd name="connsiteX189" fmla="*/ 184450 w 1605470"/>
              <a:gd name="connsiteY189" fmla="*/ 396240 h 6858000"/>
              <a:gd name="connsiteX190" fmla="*/ 146196 w 1605470"/>
              <a:gd name="connsiteY190" fmla="*/ 358810 h 6858000"/>
              <a:gd name="connsiteX191" fmla="*/ 124571 w 1605470"/>
              <a:gd name="connsiteY191" fmla="*/ 302178 h 6858000"/>
              <a:gd name="connsiteX192" fmla="*/ 103243 w 1605470"/>
              <a:gd name="connsiteY192" fmla="*/ 211375 h 6858000"/>
              <a:gd name="connsiteX193" fmla="*/ 94571 w 1605470"/>
              <a:gd name="connsiteY193" fmla="*/ 184179 h 6858000"/>
              <a:gd name="connsiteX194" fmla="*/ 13437 w 1605470"/>
              <a:gd name="connsiteY194" fmla="*/ 19287 h 6858000"/>
              <a:gd name="connsiteX195" fmla="*/ 0 w 1605470"/>
              <a:gd name="connsiteY19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33116 w 1605470"/>
              <a:gd name="connsiteY140" fmla="*/ 2358011 h 6858000"/>
              <a:gd name="connsiteX141" fmla="*/ 501423 w 1605470"/>
              <a:gd name="connsiteY141" fmla="*/ 2249479 h 6858000"/>
              <a:gd name="connsiteX142" fmla="*/ 486968 w 1605470"/>
              <a:gd name="connsiteY142" fmla="*/ 2182937 h 6858000"/>
              <a:gd name="connsiteX143" fmla="*/ 488555 w 1605470"/>
              <a:gd name="connsiteY143" fmla="*/ 2155135 h 6858000"/>
              <a:gd name="connsiteX144" fmla="*/ 486013 w 1605470"/>
              <a:gd name="connsiteY144" fmla="*/ 2118008 h 6858000"/>
              <a:gd name="connsiteX145" fmla="*/ 487006 w 1605470"/>
              <a:gd name="connsiteY145" fmla="*/ 2050531 h 6858000"/>
              <a:gd name="connsiteX146" fmla="*/ 478812 w 1605470"/>
              <a:gd name="connsiteY146" fmla="*/ 1963269 h 6858000"/>
              <a:gd name="connsiteX147" fmla="*/ 442619 w 1605470"/>
              <a:gd name="connsiteY147" fmla="*/ 1910499 h 6858000"/>
              <a:gd name="connsiteX148" fmla="*/ 446785 w 1605470"/>
              <a:gd name="connsiteY148" fmla="*/ 1903212 h 6858000"/>
              <a:gd name="connsiteX149" fmla="*/ 436547 w 1605470"/>
              <a:gd name="connsiteY149" fmla="*/ 1861531 h 6858000"/>
              <a:gd name="connsiteX150" fmla="*/ 364290 w 1605470"/>
              <a:gd name="connsiteY150" fmla="*/ 1728772 h 6858000"/>
              <a:gd name="connsiteX151" fmla="*/ 345287 w 1605470"/>
              <a:gd name="connsiteY151" fmla="*/ 1646953 h 6858000"/>
              <a:gd name="connsiteX152" fmla="*/ 344412 w 1605470"/>
              <a:gd name="connsiteY152" fmla="*/ 1615777 h 6858000"/>
              <a:gd name="connsiteX153" fmla="*/ 342578 w 1605470"/>
              <a:gd name="connsiteY153" fmla="*/ 1563678 h 6858000"/>
              <a:gd name="connsiteX154" fmla="*/ 355658 w 1605470"/>
              <a:gd name="connsiteY154" fmla="*/ 1519474 h 6858000"/>
              <a:gd name="connsiteX155" fmla="*/ 348400 w 1605470"/>
              <a:gd name="connsiteY155" fmla="*/ 1477995 h 6858000"/>
              <a:gd name="connsiteX156" fmla="*/ 328025 w 1605470"/>
              <a:gd name="connsiteY156" fmla="*/ 1475165 h 6858000"/>
              <a:gd name="connsiteX157" fmla="*/ 326326 w 1605470"/>
              <a:gd name="connsiteY157" fmla="*/ 1428585 h 6858000"/>
              <a:gd name="connsiteX158" fmla="*/ 325799 w 1605470"/>
              <a:gd name="connsiteY158" fmla="*/ 1357181 h 6858000"/>
              <a:gd name="connsiteX159" fmla="*/ 320507 w 1605470"/>
              <a:gd name="connsiteY159" fmla="*/ 1347099 h 6858000"/>
              <a:gd name="connsiteX160" fmla="*/ 335347 w 1605470"/>
              <a:gd name="connsiteY160" fmla="*/ 1334233 h 6858000"/>
              <a:gd name="connsiteX161" fmla="*/ 342792 w 1605470"/>
              <a:gd name="connsiteY161" fmla="*/ 1307086 h 6858000"/>
              <a:gd name="connsiteX162" fmla="*/ 343980 w 1605470"/>
              <a:gd name="connsiteY162" fmla="*/ 1189033 h 6858000"/>
              <a:gd name="connsiteX163" fmla="*/ 348665 w 1605470"/>
              <a:gd name="connsiteY163" fmla="*/ 1168288 h 6858000"/>
              <a:gd name="connsiteX164" fmla="*/ 340947 w 1605470"/>
              <a:gd name="connsiteY164" fmla="*/ 1142577 h 6858000"/>
              <a:gd name="connsiteX165" fmla="*/ 330253 w 1605470"/>
              <a:gd name="connsiteY165" fmla="*/ 1088484 h 6858000"/>
              <a:gd name="connsiteX166" fmla="*/ 314647 w 1605470"/>
              <a:gd name="connsiteY166" fmla="*/ 1053424 h 6858000"/>
              <a:gd name="connsiteX167" fmla="*/ 322906 w 1605470"/>
              <a:gd name="connsiteY167" fmla="*/ 1044367 h 6858000"/>
              <a:gd name="connsiteX168" fmla="*/ 326818 w 1605470"/>
              <a:gd name="connsiteY168" fmla="*/ 1022828 h 6858000"/>
              <a:gd name="connsiteX169" fmla="*/ 320445 w 1605470"/>
              <a:gd name="connsiteY169" fmla="*/ 932283 h 6858000"/>
              <a:gd name="connsiteX170" fmla="*/ 322681 w 1605470"/>
              <a:gd name="connsiteY170" fmla="*/ 915925 h 6858000"/>
              <a:gd name="connsiteX171" fmla="*/ 315310 w 1605470"/>
              <a:gd name="connsiteY171" fmla="*/ 896999 h 6858000"/>
              <a:gd name="connsiteX172" fmla="*/ 284718 w 1605470"/>
              <a:gd name="connsiteY172" fmla="*/ 821517 h 6858000"/>
              <a:gd name="connsiteX173" fmla="*/ 263668 w 1605470"/>
              <a:gd name="connsiteY173" fmla="*/ 751353 h 6858000"/>
              <a:gd name="connsiteX174" fmla="*/ 254540 w 1605470"/>
              <a:gd name="connsiteY174" fmla="*/ 741965 h 6858000"/>
              <a:gd name="connsiteX175" fmla="*/ 252501 w 1605470"/>
              <a:gd name="connsiteY175" fmla="*/ 724635 h 6858000"/>
              <a:gd name="connsiteX176" fmla="*/ 248897 w 1605470"/>
              <a:gd name="connsiteY176" fmla="*/ 681659 h 6858000"/>
              <a:gd name="connsiteX177" fmla="*/ 234316 w 1605470"/>
              <a:gd name="connsiteY177" fmla="*/ 635218 h 6858000"/>
              <a:gd name="connsiteX178" fmla="*/ 239327 w 1605470"/>
              <a:gd name="connsiteY178" fmla="*/ 613763 h 6858000"/>
              <a:gd name="connsiteX179" fmla="*/ 225269 w 1605470"/>
              <a:gd name="connsiteY179" fmla="*/ 598582 h 6858000"/>
              <a:gd name="connsiteX180" fmla="*/ 224950 w 1605470"/>
              <a:gd name="connsiteY180" fmla="*/ 576846 h 6858000"/>
              <a:gd name="connsiteX181" fmla="*/ 204632 w 1605470"/>
              <a:gd name="connsiteY181" fmla="*/ 553868 h 6858000"/>
              <a:gd name="connsiteX182" fmla="*/ 239317 w 1605470"/>
              <a:gd name="connsiteY182" fmla="*/ 517614 h 6858000"/>
              <a:gd name="connsiteX183" fmla="*/ 201693 w 1605470"/>
              <a:gd name="connsiteY183" fmla="*/ 469651 h 6858000"/>
              <a:gd name="connsiteX184" fmla="*/ 195012 w 1605470"/>
              <a:gd name="connsiteY184" fmla="*/ 448559 h 6858000"/>
              <a:gd name="connsiteX185" fmla="*/ 201434 w 1605470"/>
              <a:gd name="connsiteY185" fmla="*/ 441529 h 6858000"/>
              <a:gd name="connsiteX186" fmla="*/ 200655 w 1605470"/>
              <a:gd name="connsiteY186" fmla="*/ 428927 h 6858000"/>
              <a:gd name="connsiteX187" fmla="*/ 190059 w 1605470"/>
              <a:gd name="connsiteY187" fmla="*/ 430161 h 6858000"/>
              <a:gd name="connsiteX188" fmla="*/ 184450 w 1605470"/>
              <a:gd name="connsiteY188" fmla="*/ 396240 h 6858000"/>
              <a:gd name="connsiteX189" fmla="*/ 146196 w 1605470"/>
              <a:gd name="connsiteY189" fmla="*/ 358810 h 6858000"/>
              <a:gd name="connsiteX190" fmla="*/ 124571 w 1605470"/>
              <a:gd name="connsiteY190" fmla="*/ 302178 h 6858000"/>
              <a:gd name="connsiteX191" fmla="*/ 103243 w 1605470"/>
              <a:gd name="connsiteY191" fmla="*/ 211375 h 6858000"/>
              <a:gd name="connsiteX192" fmla="*/ 94571 w 1605470"/>
              <a:gd name="connsiteY192" fmla="*/ 184179 h 6858000"/>
              <a:gd name="connsiteX193" fmla="*/ 13437 w 1605470"/>
              <a:gd name="connsiteY193" fmla="*/ 19287 h 6858000"/>
              <a:gd name="connsiteX194" fmla="*/ 0 w 1605470"/>
              <a:gd name="connsiteY19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01423 w 1605470"/>
              <a:gd name="connsiteY140" fmla="*/ 2249479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64290 w 1605470"/>
              <a:gd name="connsiteY149" fmla="*/ 1728772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8025 w 1605470"/>
              <a:gd name="connsiteY155" fmla="*/ 1475165 h 6858000"/>
              <a:gd name="connsiteX156" fmla="*/ 326326 w 1605470"/>
              <a:gd name="connsiteY156" fmla="*/ 1428585 h 6858000"/>
              <a:gd name="connsiteX157" fmla="*/ 325799 w 1605470"/>
              <a:gd name="connsiteY157" fmla="*/ 1357181 h 6858000"/>
              <a:gd name="connsiteX158" fmla="*/ 320507 w 1605470"/>
              <a:gd name="connsiteY158" fmla="*/ 1347099 h 6858000"/>
              <a:gd name="connsiteX159" fmla="*/ 335347 w 1605470"/>
              <a:gd name="connsiteY159" fmla="*/ 1334233 h 6858000"/>
              <a:gd name="connsiteX160" fmla="*/ 342792 w 1605470"/>
              <a:gd name="connsiteY160" fmla="*/ 1307086 h 6858000"/>
              <a:gd name="connsiteX161" fmla="*/ 343980 w 1605470"/>
              <a:gd name="connsiteY161" fmla="*/ 1189033 h 6858000"/>
              <a:gd name="connsiteX162" fmla="*/ 348665 w 1605470"/>
              <a:gd name="connsiteY162" fmla="*/ 1168288 h 6858000"/>
              <a:gd name="connsiteX163" fmla="*/ 340947 w 1605470"/>
              <a:gd name="connsiteY163" fmla="*/ 1142577 h 6858000"/>
              <a:gd name="connsiteX164" fmla="*/ 330253 w 1605470"/>
              <a:gd name="connsiteY164" fmla="*/ 1088484 h 6858000"/>
              <a:gd name="connsiteX165" fmla="*/ 314647 w 1605470"/>
              <a:gd name="connsiteY165" fmla="*/ 1053424 h 6858000"/>
              <a:gd name="connsiteX166" fmla="*/ 322906 w 1605470"/>
              <a:gd name="connsiteY166" fmla="*/ 1044367 h 6858000"/>
              <a:gd name="connsiteX167" fmla="*/ 326818 w 1605470"/>
              <a:gd name="connsiteY167" fmla="*/ 1022828 h 6858000"/>
              <a:gd name="connsiteX168" fmla="*/ 320445 w 1605470"/>
              <a:gd name="connsiteY168" fmla="*/ 932283 h 6858000"/>
              <a:gd name="connsiteX169" fmla="*/ 322681 w 1605470"/>
              <a:gd name="connsiteY169" fmla="*/ 915925 h 6858000"/>
              <a:gd name="connsiteX170" fmla="*/ 315310 w 1605470"/>
              <a:gd name="connsiteY170" fmla="*/ 896999 h 6858000"/>
              <a:gd name="connsiteX171" fmla="*/ 284718 w 1605470"/>
              <a:gd name="connsiteY171" fmla="*/ 821517 h 6858000"/>
              <a:gd name="connsiteX172" fmla="*/ 263668 w 1605470"/>
              <a:gd name="connsiteY172" fmla="*/ 751353 h 6858000"/>
              <a:gd name="connsiteX173" fmla="*/ 254540 w 1605470"/>
              <a:gd name="connsiteY173" fmla="*/ 741965 h 6858000"/>
              <a:gd name="connsiteX174" fmla="*/ 252501 w 1605470"/>
              <a:gd name="connsiteY174" fmla="*/ 724635 h 6858000"/>
              <a:gd name="connsiteX175" fmla="*/ 248897 w 1605470"/>
              <a:gd name="connsiteY175" fmla="*/ 681659 h 6858000"/>
              <a:gd name="connsiteX176" fmla="*/ 234316 w 1605470"/>
              <a:gd name="connsiteY176" fmla="*/ 635218 h 6858000"/>
              <a:gd name="connsiteX177" fmla="*/ 239327 w 1605470"/>
              <a:gd name="connsiteY177" fmla="*/ 613763 h 6858000"/>
              <a:gd name="connsiteX178" fmla="*/ 225269 w 1605470"/>
              <a:gd name="connsiteY178" fmla="*/ 598582 h 6858000"/>
              <a:gd name="connsiteX179" fmla="*/ 224950 w 1605470"/>
              <a:gd name="connsiteY179" fmla="*/ 576846 h 6858000"/>
              <a:gd name="connsiteX180" fmla="*/ 204632 w 1605470"/>
              <a:gd name="connsiteY180" fmla="*/ 553868 h 6858000"/>
              <a:gd name="connsiteX181" fmla="*/ 239317 w 1605470"/>
              <a:gd name="connsiteY181" fmla="*/ 517614 h 6858000"/>
              <a:gd name="connsiteX182" fmla="*/ 201693 w 1605470"/>
              <a:gd name="connsiteY182" fmla="*/ 469651 h 6858000"/>
              <a:gd name="connsiteX183" fmla="*/ 195012 w 1605470"/>
              <a:gd name="connsiteY183" fmla="*/ 448559 h 6858000"/>
              <a:gd name="connsiteX184" fmla="*/ 201434 w 1605470"/>
              <a:gd name="connsiteY184" fmla="*/ 441529 h 6858000"/>
              <a:gd name="connsiteX185" fmla="*/ 200655 w 1605470"/>
              <a:gd name="connsiteY185" fmla="*/ 428927 h 6858000"/>
              <a:gd name="connsiteX186" fmla="*/ 190059 w 1605470"/>
              <a:gd name="connsiteY186" fmla="*/ 430161 h 6858000"/>
              <a:gd name="connsiteX187" fmla="*/ 184450 w 1605470"/>
              <a:gd name="connsiteY187" fmla="*/ 396240 h 6858000"/>
              <a:gd name="connsiteX188" fmla="*/ 146196 w 1605470"/>
              <a:gd name="connsiteY188" fmla="*/ 358810 h 6858000"/>
              <a:gd name="connsiteX189" fmla="*/ 124571 w 1605470"/>
              <a:gd name="connsiteY189" fmla="*/ 302178 h 6858000"/>
              <a:gd name="connsiteX190" fmla="*/ 103243 w 1605470"/>
              <a:gd name="connsiteY190" fmla="*/ 211375 h 6858000"/>
              <a:gd name="connsiteX191" fmla="*/ 94571 w 1605470"/>
              <a:gd name="connsiteY191" fmla="*/ 184179 h 6858000"/>
              <a:gd name="connsiteX192" fmla="*/ 13437 w 1605470"/>
              <a:gd name="connsiteY192" fmla="*/ 19287 h 6858000"/>
              <a:gd name="connsiteX193" fmla="*/ 0 w 1605470"/>
              <a:gd name="connsiteY19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6326 w 1605470"/>
              <a:gd name="connsiteY155" fmla="*/ 1428585 h 6858000"/>
              <a:gd name="connsiteX156" fmla="*/ 325799 w 1605470"/>
              <a:gd name="connsiteY156" fmla="*/ 1357181 h 6858000"/>
              <a:gd name="connsiteX157" fmla="*/ 320507 w 1605470"/>
              <a:gd name="connsiteY157" fmla="*/ 1347099 h 6858000"/>
              <a:gd name="connsiteX158" fmla="*/ 335347 w 1605470"/>
              <a:gd name="connsiteY158" fmla="*/ 1334233 h 6858000"/>
              <a:gd name="connsiteX159" fmla="*/ 342792 w 1605470"/>
              <a:gd name="connsiteY159" fmla="*/ 1307086 h 6858000"/>
              <a:gd name="connsiteX160" fmla="*/ 343980 w 1605470"/>
              <a:gd name="connsiteY160" fmla="*/ 1189033 h 6858000"/>
              <a:gd name="connsiteX161" fmla="*/ 348665 w 1605470"/>
              <a:gd name="connsiteY161" fmla="*/ 1168288 h 6858000"/>
              <a:gd name="connsiteX162" fmla="*/ 340947 w 1605470"/>
              <a:gd name="connsiteY162" fmla="*/ 1142577 h 6858000"/>
              <a:gd name="connsiteX163" fmla="*/ 330253 w 1605470"/>
              <a:gd name="connsiteY163" fmla="*/ 1088484 h 6858000"/>
              <a:gd name="connsiteX164" fmla="*/ 314647 w 1605470"/>
              <a:gd name="connsiteY164" fmla="*/ 1053424 h 6858000"/>
              <a:gd name="connsiteX165" fmla="*/ 322906 w 1605470"/>
              <a:gd name="connsiteY165" fmla="*/ 1044367 h 6858000"/>
              <a:gd name="connsiteX166" fmla="*/ 326818 w 1605470"/>
              <a:gd name="connsiteY166" fmla="*/ 1022828 h 6858000"/>
              <a:gd name="connsiteX167" fmla="*/ 320445 w 1605470"/>
              <a:gd name="connsiteY167" fmla="*/ 932283 h 6858000"/>
              <a:gd name="connsiteX168" fmla="*/ 322681 w 1605470"/>
              <a:gd name="connsiteY168" fmla="*/ 915925 h 6858000"/>
              <a:gd name="connsiteX169" fmla="*/ 315310 w 1605470"/>
              <a:gd name="connsiteY169" fmla="*/ 896999 h 6858000"/>
              <a:gd name="connsiteX170" fmla="*/ 284718 w 1605470"/>
              <a:gd name="connsiteY170" fmla="*/ 821517 h 6858000"/>
              <a:gd name="connsiteX171" fmla="*/ 263668 w 1605470"/>
              <a:gd name="connsiteY171" fmla="*/ 751353 h 6858000"/>
              <a:gd name="connsiteX172" fmla="*/ 254540 w 1605470"/>
              <a:gd name="connsiteY172" fmla="*/ 741965 h 6858000"/>
              <a:gd name="connsiteX173" fmla="*/ 252501 w 1605470"/>
              <a:gd name="connsiteY173" fmla="*/ 724635 h 6858000"/>
              <a:gd name="connsiteX174" fmla="*/ 248897 w 1605470"/>
              <a:gd name="connsiteY174" fmla="*/ 681659 h 6858000"/>
              <a:gd name="connsiteX175" fmla="*/ 234316 w 1605470"/>
              <a:gd name="connsiteY175" fmla="*/ 635218 h 6858000"/>
              <a:gd name="connsiteX176" fmla="*/ 239327 w 1605470"/>
              <a:gd name="connsiteY176" fmla="*/ 613763 h 6858000"/>
              <a:gd name="connsiteX177" fmla="*/ 225269 w 1605470"/>
              <a:gd name="connsiteY177" fmla="*/ 598582 h 6858000"/>
              <a:gd name="connsiteX178" fmla="*/ 224950 w 1605470"/>
              <a:gd name="connsiteY178" fmla="*/ 576846 h 6858000"/>
              <a:gd name="connsiteX179" fmla="*/ 204632 w 1605470"/>
              <a:gd name="connsiteY179" fmla="*/ 553868 h 6858000"/>
              <a:gd name="connsiteX180" fmla="*/ 239317 w 1605470"/>
              <a:gd name="connsiteY180" fmla="*/ 517614 h 6858000"/>
              <a:gd name="connsiteX181" fmla="*/ 201693 w 1605470"/>
              <a:gd name="connsiteY181" fmla="*/ 469651 h 6858000"/>
              <a:gd name="connsiteX182" fmla="*/ 195012 w 1605470"/>
              <a:gd name="connsiteY182" fmla="*/ 448559 h 6858000"/>
              <a:gd name="connsiteX183" fmla="*/ 201434 w 1605470"/>
              <a:gd name="connsiteY183" fmla="*/ 441529 h 6858000"/>
              <a:gd name="connsiteX184" fmla="*/ 200655 w 1605470"/>
              <a:gd name="connsiteY184" fmla="*/ 428927 h 6858000"/>
              <a:gd name="connsiteX185" fmla="*/ 190059 w 1605470"/>
              <a:gd name="connsiteY185" fmla="*/ 430161 h 6858000"/>
              <a:gd name="connsiteX186" fmla="*/ 184450 w 1605470"/>
              <a:gd name="connsiteY186" fmla="*/ 396240 h 6858000"/>
              <a:gd name="connsiteX187" fmla="*/ 146196 w 1605470"/>
              <a:gd name="connsiteY187" fmla="*/ 358810 h 6858000"/>
              <a:gd name="connsiteX188" fmla="*/ 124571 w 1605470"/>
              <a:gd name="connsiteY188" fmla="*/ 302178 h 6858000"/>
              <a:gd name="connsiteX189" fmla="*/ 103243 w 1605470"/>
              <a:gd name="connsiteY189" fmla="*/ 211375 h 6858000"/>
              <a:gd name="connsiteX190" fmla="*/ 94571 w 1605470"/>
              <a:gd name="connsiteY190" fmla="*/ 184179 h 6858000"/>
              <a:gd name="connsiteX191" fmla="*/ 13437 w 1605470"/>
              <a:gd name="connsiteY191" fmla="*/ 19287 h 6858000"/>
              <a:gd name="connsiteX192" fmla="*/ 0 w 1605470"/>
              <a:gd name="connsiteY19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45287 w 1605470"/>
              <a:gd name="connsiteY150" fmla="*/ 1646953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6818 w 1605470"/>
              <a:gd name="connsiteY165" fmla="*/ 1022828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906 w 1605470"/>
              <a:gd name="connsiteY164" fmla="*/ 1044367 h 6858000"/>
              <a:gd name="connsiteX165" fmla="*/ 322475 w 1605470"/>
              <a:gd name="connsiteY165" fmla="*/ 1002093 h 6858000"/>
              <a:gd name="connsiteX166" fmla="*/ 320445 w 1605470"/>
              <a:gd name="connsiteY166" fmla="*/ 932283 h 6858000"/>
              <a:gd name="connsiteX167" fmla="*/ 322681 w 1605470"/>
              <a:gd name="connsiteY167" fmla="*/ 915925 h 6858000"/>
              <a:gd name="connsiteX168" fmla="*/ 315310 w 1605470"/>
              <a:gd name="connsiteY168" fmla="*/ 896999 h 6858000"/>
              <a:gd name="connsiteX169" fmla="*/ 284718 w 1605470"/>
              <a:gd name="connsiteY169" fmla="*/ 821517 h 6858000"/>
              <a:gd name="connsiteX170" fmla="*/ 263668 w 1605470"/>
              <a:gd name="connsiteY170" fmla="*/ 751353 h 6858000"/>
              <a:gd name="connsiteX171" fmla="*/ 254540 w 1605470"/>
              <a:gd name="connsiteY171" fmla="*/ 741965 h 6858000"/>
              <a:gd name="connsiteX172" fmla="*/ 252501 w 1605470"/>
              <a:gd name="connsiteY172" fmla="*/ 724635 h 6858000"/>
              <a:gd name="connsiteX173" fmla="*/ 248897 w 1605470"/>
              <a:gd name="connsiteY173" fmla="*/ 681659 h 6858000"/>
              <a:gd name="connsiteX174" fmla="*/ 234316 w 1605470"/>
              <a:gd name="connsiteY174" fmla="*/ 635218 h 6858000"/>
              <a:gd name="connsiteX175" fmla="*/ 239327 w 1605470"/>
              <a:gd name="connsiteY175" fmla="*/ 613763 h 6858000"/>
              <a:gd name="connsiteX176" fmla="*/ 225269 w 1605470"/>
              <a:gd name="connsiteY176" fmla="*/ 598582 h 6858000"/>
              <a:gd name="connsiteX177" fmla="*/ 224950 w 1605470"/>
              <a:gd name="connsiteY177" fmla="*/ 576846 h 6858000"/>
              <a:gd name="connsiteX178" fmla="*/ 204632 w 1605470"/>
              <a:gd name="connsiteY178" fmla="*/ 553868 h 6858000"/>
              <a:gd name="connsiteX179" fmla="*/ 239317 w 1605470"/>
              <a:gd name="connsiteY179" fmla="*/ 517614 h 6858000"/>
              <a:gd name="connsiteX180" fmla="*/ 201693 w 1605470"/>
              <a:gd name="connsiteY180" fmla="*/ 469651 h 6858000"/>
              <a:gd name="connsiteX181" fmla="*/ 195012 w 1605470"/>
              <a:gd name="connsiteY181" fmla="*/ 448559 h 6858000"/>
              <a:gd name="connsiteX182" fmla="*/ 201434 w 1605470"/>
              <a:gd name="connsiteY182" fmla="*/ 441529 h 6858000"/>
              <a:gd name="connsiteX183" fmla="*/ 200655 w 1605470"/>
              <a:gd name="connsiteY183" fmla="*/ 428927 h 6858000"/>
              <a:gd name="connsiteX184" fmla="*/ 190059 w 1605470"/>
              <a:gd name="connsiteY184" fmla="*/ 430161 h 6858000"/>
              <a:gd name="connsiteX185" fmla="*/ 184450 w 1605470"/>
              <a:gd name="connsiteY185" fmla="*/ 396240 h 6858000"/>
              <a:gd name="connsiteX186" fmla="*/ 146196 w 1605470"/>
              <a:gd name="connsiteY186" fmla="*/ 358810 h 6858000"/>
              <a:gd name="connsiteX187" fmla="*/ 124571 w 1605470"/>
              <a:gd name="connsiteY187" fmla="*/ 302178 h 6858000"/>
              <a:gd name="connsiteX188" fmla="*/ 103243 w 1605470"/>
              <a:gd name="connsiteY188" fmla="*/ 211375 h 6858000"/>
              <a:gd name="connsiteX189" fmla="*/ 94571 w 1605470"/>
              <a:gd name="connsiteY189" fmla="*/ 184179 h 6858000"/>
              <a:gd name="connsiteX190" fmla="*/ 13437 w 1605470"/>
              <a:gd name="connsiteY190" fmla="*/ 19287 h 6858000"/>
              <a:gd name="connsiteX191" fmla="*/ 0 w 1605470"/>
              <a:gd name="connsiteY19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14647 w 1605470"/>
              <a:gd name="connsiteY163" fmla="*/ 1053424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35347 w 1605470"/>
              <a:gd name="connsiteY157" fmla="*/ 1334233 h 6858000"/>
              <a:gd name="connsiteX158" fmla="*/ 342792 w 1605470"/>
              <a:gd name="connsiteY158" fmla="*/ 1307086 h 6858000"/>
              <a:gd name="connsiteX159" fmla="*/ 343980 w 1605470"/>
              <a:gd name="connsiteY159" fmla="*/ 1189033 h 6858000"/>
              <a:gd name="connsiteX160" fmla="*/ 348665 w 1605470"/>
              <a:gd name="connsiteY160" fmla="*/ 1168288 h 6858000"/>
              <a:gd name="connsiteX161" fmla="*/ 340947 w 1605470"/>
              <a:gd name="connsiteY161" fmla="*/ 1142577 h 6858000"/>
              <a:gd name="connsiteX162" fmla="*/ 330253 w 1605470"/>
              <a:gd name="connsiteY162" fmla="*/ 1088484 h 6858000"/>
              <a:gd name="connsiteX163" fmla="*/ 336360 w 1605470"/>
              <a:gd name="connsiteY163" fmla="*/ 1045131 h 6858000"/>
              <a:gd name="connsiteX164" fmla="*/ 322475 w 1605470"/>
              <a:gd name="connsiteY164" fmla="*/ 1002093 h 6858000"/>
              <a:gd name="connsiteX165" fmla="*/ 320445 w 1605470"/>
              <a:gd name="connsiteY165" fmla="*/ 932283 h 6858000"/>
              <a:gd name="connsiteX166" fmla="*/ 322681 w 1605470"/>
              <a:gd name="connsiteY166" fmla="*/ 915925 h 6858000"/>
              <a:gd name="connsiteX167" fmla="*/ 315310 w 1605470"/>
              <a:gd name="connsiteY167" fmla="*/ 896999 h 6858000"/>
              <a:gd name="connsiteX168" fmla="*/ 284718 w 1605470"/>
              <a:gd name="connsiteY168" fmla="*/ 821517 h 6858000"/>
              <a:gd name="connsiteX169" fmla="*/ 263668 w 1605470"/>
              <a:gd name="connsiteY169" fmla="*/ 751353 h 6858000"/>
              <a:gd name="connsiteX170" fmla="*/ 254540 w 1605470"/>
              <a:gd name="connsiteY170" fmla="*/ 741965 h 6858000"/>
              <a:gd name="connsiteX171" fmla="*/ 252501 w 1605470"/>
              <a:gd name="connsiteY171" fmla="*/ 724635 h 6858000"/>
              <a:gd name="connsiteX172" fmla="*/ 248897 w 1605470"/>
              <a:gd name="connsiteY172" fmla="*/ 681659 h 6858000"/>
              <a:gd name="connsiteX173" fmla="*/ 234316 w 1605470"/>
              <a:gd name="connsiteY173" fmla="*/ 635218 h 6858000"/>
              <a:gd name="connsiteX174" fmla="*/ 239327 w 1605470"/>
              <a:gd name="connsiteY174" fmla="*/ 613763 h 6858000"/>
              <a:gd name="connsiteX175" fmla="*/ 225269 w 1605470"/>
              <a:gd name="connsiteY175" fmla="*/ 598582 h 6858000"/>
              <a:gd name="connsiteX176" fmla="*/ 224950 w 1605470"/>
              <a:gd name="connsiteY176" fmla="*/ 576846 h 6858000"/>
              <a:gd name="connsiteX177" fmla="*/ 204632 w 1605470"/>
              <a:gd name="connsiteY177" fmla="*/ 553868 h 6858000"/>
              <a:gd name="connsiteX178" fmla="*/ 239317 w 1605470"/>
              <a:gd name="connsiteY178" fmla="*/ 517614 h 6858000"/>
              <a:gd name="connsiteX179" fmla="*/ 201693 w 1605470"/>
              <a:gd name="connsiteY179" fmla="*/ 469651 h 6858000"/>
              <a:gd name="connsiteX180" fmla="*/ 195012 w 1605470"/>
              <a:gd name="connsiteY180" fmla="*/ 448559 h 6858000"/>
              <a:gd name="connsiteX181" fmla="*/ 201434 w 1605470"/>
              <a:gd name="connsiteY181" fmla="*/ 441529 h 6858000"/>
              <a:gd name="connsiteX182" fmla="*/ 200655 w 1605470"/>
              <a:gd name="connsiteY182" fmla="*/ 428927 h 6858000"/>
              <a:gd name="connsiteX183" fmla="*/ 190059 w 1605470"/>
              <a:gd name="connsiteY183" fmla="*/ 430161 h 6858000"/>
              <a:gd name="connsiteX184" fmla="*/ 184450 w 1605470"/>
              <a:gd name="connsiteY184" fmla="*/ 396240 h 6858000"/>
              <a:gd name="connsiteX185" fmla="*/ 146196 w 1605470"/>
              <a:gd name="connsiteY185" fmla="*/ 358810 h 6858000"/>
              <a:gd name="connsiteX186" fmla="*/ 124571 w 1605470"/>
              <a:gd name="connsiteY186" fmla="*/ 302178 h 6858000"/>
              <a:gd name="connsiteX187" fmla="*/ 103243 w 1605470"/>
              <a:gd name="connsiteY187" fmla="*/ 211375 h 6858000"/>
              <a:gd name="connsiteX188" fmla="*/ 94571 w 1605470"/>
              <a:gd name="connsiteY188" fmla="*/ 184179 h 6858000"/>
              <a:gd name="connsiteX189" fmla="*/ 13437 w 1605470"/>
              <a:gd name="connsiteY189" fmla="*/ 19287 h 6858000"/>
              <a:gd name="connsiteX190" fmla="*/ 0 w 1605470"/>
              <a:gd name="connsiteY19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20507 w 1605470"/>
              <a:gd name="connsiteY156" fmla="*/ 1347099 h 6858000"/>
              <a:gd name="connsiteX157" fmla="*/ 342792 w 1605470"/>
              <a:gd name="connsiteY157" fmla="*/ 1307086 h 6858000"/>
              <a:gd name="connsiteX158" fmla="*/ 343980 w 1605470"/>
              <a:gd name="connsiteY158" fmla="*/ 1189033 h 6858000"/>
              <a:gd name="connsiteX159" fmla="*/ 348665 w 1605470"/>
              <a:gd name="connsiteY159" fmla="*/ 1168288 h 6858000"/>
              <a:gd name="connsiteX160" fmla="*/ 340947 w 1605470"/>
              <a:gd name="connsiteY160" fmla="*/ 1142577 h 6858000"/>
              <a:gd name="connsiteX161" fmla="*/ 330253 w 1605470"/>
              <a:gd name="connsiteY161" fmla="*/ 1088484 h 6858000"/>
              <a:gd name="connsiteX162" fmla="*/ 336360 w 1605470"/>
              <a:gd name="connsiteY162" fmla="*/ 1045131 h 6858000"/>
              <a:gd name="connsiteX163" fmla="*/ 322475 w 1605470"/>
              <a:gd name="connsiteY163" fmla="*/ 1002093 h 6858000"/>
              <a:gd name="connsiteX164" fmla="*/ 320445 w 1605470"/>
              <a:gd name="connsiteY164" fmla="*/ 932283 h 6858000"/>
              <a:gd name="connsiteX165" fmla="*/ 322681 w 1605470"/>
              <a:gd name="connsiteY165" fmla="*/ 915925 h 6858000"/>
              <a:gd name="connsiteX166" fmla="*/ 315310 w 1605470"/>
              <a:gd name="connsiteY166" fmla="*/ 896999 h 6858000"/>
              <a:gd name="connsiteX167" fmla="*/ 284718 w 1605470"/>
              <a:gd name="connsiteY167" fmla="*/ 821517 h 6858000"/>
              <a:gd name="connsiteX168" fmla="*/ 263668 w 1605470"/>
              <a:gd name="connsiteY168" fmla="*/ 751353 h 6858000"/>
              <a:gd name="connsiteX169" fmla="*/ 254540 w 1605470"/>
              <a:gd name="connsiteY169" fmla="*/ 741965 h 6858000"/>
              <a:gd name="connsiteX170" fmla="*/ 252501 w 1605470"/>
              <a:gd name="connsiteY170" fmla="*/ 724635 h 6858000"/>
              <a:gd name="connsiteX171" fmla="*/ 248897 w 1605470"/>
              <a:gd name="connsiteY171" fmla="*/ 681659 h 6858000"/>
              <a:gd name="connsiteX172" fmla="*/ 234316 w 1605470"/>
              <a:gd name="connsiteY172" fmla="*/ 635218 h 6858000"/>
              <a:gd name="connsiteX173" fmla="*/ 239327 w 1605470"/>
              <a:gd name="connsiteY173" fmla="*/ 613763 h 6858000"/>
              <a:gd name="connsiteX174" fmla="*/ 225269 w 1605470"/>
              <a:gd name="connsiteY174" fmla="*/ 598582 h 6858000"/>
              <a:gd name="connsiteX175" fmla="*/ 224950 w 1605470"/>
              <a:gd name="connsiteY175" fmla="*/ 576846 h 6858000"/>
              <a:gd name="connsiteX176" fmla="*/ 204632 w 1605470"/>
              <a:gd name="connsiteY176" fmla="*/ 553868 h 6858000"/>
              <a:gd name="connsiteX177" fmla="*/ 239317 w 1605470"/>
              <a:gd name="connsiteY177" fmla="*/ 517614 h 6858000"/>
              <a:gd name="connsiteX178" fmla="*/ 201693 w 1605470"/>
              <a:gd name="connsiteY178" fmla="*/ 469651 h 6858000"/>
              <a:gd name="connsiteX179" fmla="*/ 195012 w 1605470"/>
              <a:gd name="connsiteY179" fmla="*/ 448559 h 6858000"/>
              <a:gd name="connsiteX180" fmla="*/ 201434 w 1605470"/>
              <a:gd name="connsiteY180" fmla="*/ 441529 h 6858000"/>
              <a:gd name="connsiteX181" fmla="*/ 200655 w 1605470"/>
              <a:gd name="connsiteY181" fmla="*/ 428927 h 6858000"/>
              <a:gd name="connsiteX182" fmla="*/ 190059 w 1605470"/>
              <a:gd name="connsiteY182" fmla="*/ 430161 h 6858000"/>
              <a:gd name="connsiteX183" fmla="*/ 184450 w 1605470"/>
              <a:gd name="connsiteY183" fmla="*/ 396240 h 6858000"/>
              <a:gd name="connsiteX184" fmla="*/ 146196 w 1605470"/>
              <a:gd name="connsiteY184" fmla="*/ 358810 h 6858000"/>
              <a:gd name="connsiteX185" fmla="*/ 124571 w 1605470"/>
              <a:gd name="connsiteY185" fmla="*/ 302178 h 6858000"/>
              <a:gd name="connsiteX186" fmla="*/ 103243 w 1605470"/>
              <a:gd name="connsiteY186" fmla="*/ 211375 h 6858000"/>
              <a:gd name="connsiteX187" fmla="*/ 94571 w 1605470"/>
              <a:gd name="connsiteY187" fmla="*/ 184179 h 6858000"/>
              <a:gd name="connsiteX188" fmla="*/ 13437 w 1605470"/>
              <a:gd name="connsiteY188" fmla="*/ 19287 h 6858000"/>
              <a:gd name="connsiteX189" fmla="*/ 0 w 1605470"/>
              <a:gd name="connsiteY18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25799 w 1605470"/>
              <a:gd name="connsiteY155" fmla="*/ 1357181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52501 w 1605470"/>
              <a:gd name="connsiteY169" fmla="*/ 724635 h 6858000"/>
              <a:gd name="connsiteX170" fmla="*/ 248897 w 1605470"/>
              <a:gd name="connsiteY170" fmla="*/ 681659 h 6858000"/>
              <a:gd name="connsiteX171" fmla="*/ 234316 w 1605470"/>
              <a:gd name="connsiteY171" fmla="*/ 635218 h 6858000"/>
              <a:gd name="connsiteX172" fmla="*/ 239327 w 1605470"/>
              <a:gd name="connsiteY172" fmla="*/ 613763 h 6858000"/>
              <a:gd name="connsiteX173" fmla="*/ 225269 w 1605470"/>
              <a:gd name="connsiteY173" fmla="*/ 598582 h 6858000"/>
              <a:gd name="connsiteX174" fmla="*/ 224950 w 1605470"/>
              <a:gd name="connsiteY174" fmla="*/ 576846 h 6858000"/>
              <a:gd name="connsiteX175" fmla="*/ 204632 w 1605470"/>
              <a:gd name="connsiteY175" fmla="*/ 553868 h 6858000"/>
              <a:gd name="connsiteX176" fmla="*/ 239317 w 1605470"/>
              <a:gd name="connsiteY176" fmla="*/ 517614 h 6858000"/>
              <a:gd name="connsiteX177" fmla="*/ 201693 w 1605470"/>
              <a:gd name="connsiteY177" fmla="*/ 469651 h 6858000"/>
              <a:gd name="connsiteX178" fmla="*/ 195012 w 1605470"/>
              <a:gd name="connsiteY178" fmla="*/ 448559 h 6858000"/>
              <a:gd name="connsiteX179" fmla="*/ 201434 w 1605470"/>
              <a:gd name="connsiteY179" fmla="*/ 441529 h 6858000"/>
              <a:gd name="connsiteX180" fmla="*/ 200655 w 1605470"/>
              <a:gd name="connsiteY180" fmla="*/ 428927 h 6858000"/>
              <a:gd name="connsiteX181" fmla="*/ 190059 w 1605470"/>
              <a:gd name="connsiteY181" fmla="*/ 430161 h 6858000"/>
              <a:gd name="connsiteX182" fmla="*/ 184450 w 1605470"/>
              <a:gd name="connsiteY182" fmla="*/ 396240 h 6858000"/>
              <a:gd name="connsiteX183" fmla="*/ 146196 w 1605470"/>
              <a:gd name="connsiteY183" fmla="*/ 358810 h 6858000"/>
              <a:gd name="connsiteX184" fmla="*/ 124571 w 1605470"/>
              <a:gd name="connsiteY184" fmla="*/ 302178 h 6858000"/>
              <a:gd name="connsiteX185" fmla="*/ 103243 w 1605470"/>
              <a:gd name="connsiteY185" fmla="*/ 211375 h 6858000"/>
              <a:gd name="connsiteX186" fmla="*/ 94571 w 1605470"/>
              <a:gd name="connsiteY186" fmla="*/ 184179 h 6858000"/>
              <a:gd name="connsiteX187" fmla="*/ 13437 w 1605470"/>
              <a:gd name="connsiteY187" fmla="*/ 19287 h 6858000"/>
              <a:gd name="connsiteX188" fmla="*/ 0 w 1605470"/>
              <a:gd name="connsiteY18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632 w 1605470"/>
              <a:gd name="connsiteY174" fmla="*/ 553868 h 6858000"/>
              <a:gd name="connsiteX175" fmla="*/ 239317 w 1605470"/>
              <a:gd name="connsiteY175" fmla="*/ 517614 h 6858000"/>
              <a:gd name="connsiteX176" fmla="*/ 201693 w 1605470"/>
              <a:gd name="connsiteY176" fmla="*/ 469651 h 6858000"/>
              <a:gd name="connsiteX177" fmla="*/ 195012 w 1605470"/>
              <a:gd name="connsiteY177" fmla="*/ 448559 h 6858000"/>
              <a:gd name="connsiteX178" fmla="*/ 201434 w 1605470"/>
              <a:gd name="connsiteY178" fmla="*/ 441529 h 6858000"/>
              <a:gd name="connsiteX179" fmla="*/ 200655 w 1605470"/>
              <a:gd name="connsiteY179" fmla="*/ 428927 h 6858000"/>
              <a:gd name="connsiteX180" fmla="*/ 190059 w 1605470"/>
              <a:gd name="connsiteY180" fmla="*/ 430161 h 6858000"/>
              <a:gd name="connsiteX181" fmla="*/ 184450 w 1605470"/>
              <a:gd name="connsiteY181" fmla="*/ 396240 h 6858000"/>
              <a:gd name="connsiteX182" fmla="*/ 146196 w 1605470"/>
              <a:gd name="connsiteY182" fmla="*/ 358810 h 6858000"/>
              <a:gd name="connsiteX183" fmla="*/ 124571 w 1605470"/>
              <a:gd name="connsiteY183" fmla="*/ 302178 h 6858000"/>
              <a:gd name="connsiteX184" fmla="*/ 103243 w 1605470"/>
              <a:gd name="connsiteY184" fmla="*/ 211375 h 6858000"/>
              <a:gd name="connsiteX185" fmla="*/ 94571 w 1605470"/>
              <a:gd name="connsiteY185" fmla="*/ 184179 h 6858000"/>
              <a:gd name="connsiteX186" fmla="*/ 13437 w 1605470"/>
              <a:gd name="connsiteY186" fmla="*/ 19287 h 6858000"/>
              <a:gd name="connsiteX187" fmla="*/ 0 w 1605470"/>
              <a:gd name="connsiteY18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46196 w 1605470"/>
              <a:gd name="connsiteY181" fmla="*/ 358810 h 6858000"/>
              <a:gd name="connsiteX182" fmla="*/ 124571 w 1605470"/>
              <a:gd name="connsiteY182" fmla="*/ 302178 h 6858000"/>
              <a:gd name="connsiteX183" fmla="*/ 103243 w 1605470"/>
              <a:gd name="connsiteY183" fmla="*/ 211375 h 6858000"/>
              <a:gd name="connsiteX184" fmla="*/ 94571 w 1605470"/>
              <a:gd name="connsiteY184" fmla="*/ 184179 h 6858000"/>
              <a:gd name="connsiteX185" fmla="*/ 13437 w 1605470"/>
              <a:gd name="connsiteY185" fmla="*/ 19287 h 6858000"/>
              <a:gd name="connsiteX186" fmla="*/ 0 w 1605470"/>
              <a:gd name="connsiteY18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84450 w 1605470"/>
              <a:gd name="connsiteY180" fmla="*/ 396240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01693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39317 w 1605470"/>
              <a:gd name="connsiteY174" fmla="*/ 517614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2475 w 1605470"/>
              <a:gd name="connsiteY162" fmla="*/ 1002093 h 6858000"/>
              <a:gd name="connsiteX163" fmla="*/ 320445 w 1605470"/>
              <a:gd name="connsiteY163" fmla="*/ 932283 h 6858000"/>
              <a:gd name="connsiteX164" fmla="*/ 322681 w 1605470"/>
              <a:gd name="connsiteY164" fmla="*/ 915925 h 6858000"/>
              <a:gd name="connsiteX165" fmla="*/ 315310 w 1605470"/>
              <a:gd name="connsiteY165" fmla="*/ 896999 h 6858000"/>
              <a:gd name="connsiteX166" fmla="*/ 284718 w 1605470"/>
              <a:gd name="connsiteY166" fmla="*/ 821517 h 6858000"/>
              <a:gd name="connsiteX167" fmla="*/ 263668 w 1605470"/>
              <a:gd name="connsiteY167" fmla="*/ 751353 h 6858000"/>
              <a:gd name="connsiteX168" fmla="*/ 254540 w 1605470"/>
              <a:gd name="connsiteY168" fmla="*/ 741965 h 6858000"/>
              <a:gd name="connsiteX169" fmla="*/ 248897 w 1605470"/>
              <a:gd name="connsiteY169" fmla="*/ 681659 h 6858000"/>
              <a:gd name="connsiteX170" fmla="*/ 234316 w 1605470"/>
              <a:gd name="connsiteY170" fmla="*/ 635218 h 6858000"/>
              <a:gd name="connsiteX171" fmla="*/ 239327 w 1605470"/>
              <a:gd name="connsiteY171" fmla="*/ 613763 h 6858000"/>
              <a:gd name="connsiteX172" fmla="*/ 225269 w 1605470"/>
              <a:gd name="connsiteY172" fmla="*/ 598582 h 6858000"/>
              <a:gd name="connsiteX173" fmla="*/ 224950 w 1605470"/>
              <a:gd name="connsiteY173" fmla="*/ 576846 h 6858000"/>
              <a:gd name="connsiteX174" fmla="*/ 204576 w 1605470"/>
              <a:gd name="connsiteY174" fmla="*/ 530055 h 6858000"/>
              <a:gd name="connsiteX175" fmla="*/ 219064 w 1605470"/>
              <a:gd name="connsiteY175" fmla="*/ 469651 h 6858000"/>
              <a:gd name="connsiteX176" fmla="*/ 195012 w 1605470"/>
              <a:gd name="connsiteY176" fmla="*/ 448559 h 6858000"/>
              <a:gd name="connsiteX177" fmla="*/ 201434 w 1605470"/>
              <a:gd name="connsiteY177" fmla="*/ 441529 h 6858000"/>
              <a:gd name="connsiteX178" fmla="*/ 200655 w 1605470"/>
              <a:gd name="connsiteY178" fmla="*/ 428927 h 6858000"/>
              <a:gd name="connsiteX179" fmla="*/ 190059 w 1605470"/>
              <a:gd name="connsiteY179" fmla="*/ 430161 h 6858000"/>
              <a:gd name="connsiteX180" fmla="*/ 167079 w 1605470"/>
              <a:gd name="connsiteY180" fmla="*/ 367211 h 6858000"/>
              <a:gd name="connsiteX181" fmla="*/ 124571 w 1605470"/>
              <a:gd name="connsiteY181" fmla="*/ 302178 h 6858000"/>
              <a:gd name="connsiteX182" fmla="*/ 103243 w 1605470"/>
              <a:gd name="connsiteY182" fmla="*/ 211375 h 6858000"/>
              <a:gd name="connsiteX183" fmla="*/ 94571 w 1605470"/>
              <a:gd name="connsiteY183" fmla="*/ 184179 h 6858000"/>
              <a:gd name="connsiteX184" fmla="*/ 13437 w 1605470"/>
              <a:gd name="connsiteY184" fmla="*/ 19287 h 6858000"/>
              <a:gd name="connsiteX185" fmla="*/ 0 w 1605470"/>
              <a:gd name="connsiteY18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36360 w 1605470"/>
              <a:gd name="connsiteY161" fmla="*/ 1045131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54540 w 1605470"/>
              <a:gd name="connsiteY167" fmla="*/ 741965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44412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596759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25179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30521 w 1605470"/>
              <a:gd name="connsiteY136" fmla="*/ 2422066 h 6858000"/>
              <a:gd name="connsiteX137" fmla="*/ 528878 w 1605470"/>
              <a:gd name="connsiteY137" fmla="*/ 2408971 h 6858000"/>
              <a:gd name="connsiteX138" fmla="*/ 535510 w 1605470"/>
              <a:gd name="connsiteY138" fmla="*/ 2402874 h 6858000"/>
              <a:gd name="connsiteX139" fmla="*/ 538122 w 1605470"/>
              <a:gd name="connsiteY139" fmla="*/ 2381443 h 6858000"/>
              <a:gd name="connsiteX140" fmla="*/ 514451 w 1605470"/>
              <a:gd name="connsiteY140" fmla="*/ 2261920 h 6858000"/>
              <a:gd name="connsiteX141" fmla="*/ 486968 w 1605470"/>
              <a:gd name="connsiteY141" fmla="*/ 2182937 h 6858000"/>
              <a:gd name="connsiteX142" fmla="*/ 488555 w 1605470"/>
              <a:gd name="connsiteY142" fmla="*/ 2155135 h 6858000"/>
              <a:gd name="connsiteX143" fmla="*/ 486013 w 1605470"/>
              <a:gd name="connsiteY143" fmla="*/ 2118008 h 6858000"/>
              <a:gd name="connsiteX144" fmla="*/ 487006 w 1605470"/>
              <a:gd name="connsiteY144" fmla="*/ 2050531 h 6858000"/>
              <a:gd name="connsiteX145" fmla="*/ 478812 w 1605470"/>
              <a:gd name="connsiteY145" fmla="*/ 1963269 h 6858000"/>
              <a:gd name="connsiteX146" fmla="*/ 442619 w 1605470"/>
              <a:gd name="connsiteY146" fmla="*/ 1910499 h 6858000"/>
              <a:gd name="connsiteX147" fmla="*/ 446785 w 1605470"/>
              <a:gd name="connsiteY147" fmla="*/ 1903212 h 6858000"/>
              <a:gd name="connsiteX148" fmla="*/ 436547 w 1605470"/>
              <a:gd name="connsiteY148" fmla="*/ 1861531 h 6858000"/>
              <a:gd name="connsiteX149" fmla="*/ 390346 w 1605470"/>
              <a:gd name="connsiteY149" fmla="*/ 1732919 h 6858000"/>
              <a:gd name="connsiteX150" fmla="*/ 362657 w 1605470"/>
              <a:gd name="connsiteY150" fmla="*/ 1663540 h 6858000"/>
              <a:gd name="connsiteX151" fmla="*/ 361783 w 1605470"/>
              <a:gd name="connsiteY151" fmla="*/ 1615777 h 6858000"/>
              <a:gd name="connsiteX152" fmla="*/ 342578 w 1605470"/>
              <a:gd name="connsiteY152" fmla="*/ 1563678 h 6858000"/>
              <a:gd name="connsiteX153" fmla="*/ 355658 w 1605470"/>
              <a:gd name="connsiteY153" fmla="*/ 1519474 h 6858000"/>
              <a:gd name="connsiteX154" fmla="*/ 348400 w 1605470"/>
              <a:gd name="connsiteY154" fmla="*/ 1477995 h 6858000"/>
              <a:gd name="connsiteX155" fmla="*/ 334485 w 1605470"/>
              <a:gd name="connsiteY155" fmla="*/ 1373769 h 6858000"/>
              <a:gd name="connsiteX156" fmla="*/ 342792 w 1605470"/>
              <a:gd name="connsiteY156" fmla="*/ 1307086 h 6858000"/>
              <a:gd name="connsiteX157" fmla="*/ 343980 w 1605470"/>
              <a:gd name="connsiteY157" fmla="*/ 1189033 h 6858000"/>
              <a:gd name="connsiteX158" fmla="*/ 348665 w 1605470"/>
              <a:gd name="connsiteY158" fmla="*/ 1168288 h 6858000"/>
              <a:gd name="connsiteX159" fmla="*/ 340947 w 1605470"/>
              <a:gd name="connsiteY159" fmla="*/ 1142577 h 6858000"/>
              <a:gd name="connsiteX160" fmla="*/ 330253 w 1605470"/>
              <a:gd name="connsiteY160" fmla="*/ 1088484 h 6858000"/>
              <a:gd name="connsiteX161" fmla="*/ 318989 w 1605470"/>
              <a:gd name="connsiteY161" fmla="*/ 1016103 h 6858000"/>
              <a:gd name="connsiteX162" fmla="*/ 320445 w 1605470"/>
              <a:gd name="connsiteY162" fmla="*/ 932283 h 6858000"/>
              <a:gd name="connsiteX163" fmla="*/ 322681 w 1605470"/>
              <a:gd name="connsiteY163" fmla="*/ 915925 h 6858000"/>
              <a:gd name="connsiteX164" fmla="*/ 315310 w 1605470"/>
              <a:gd name="connsiteY164" fmla="*/ 896999 h 6858000"/>
              <a:gd name="connsiteX165" fmla="*/ 284718 w 1605470"/>
              <a:gd name="connsiteY165" fmla="*/ 821517 h 6858000"/>
              <a:gd name="connsiteX166" fmla="*/ 263668 w 1605470"/>
              <a:gd name="connsiteY166" fmla="*/ 751353 h 6858000"/>
              <a:gd name="connsiteX167" fmla="*/ 263226 w 1605470"/>
              <a:gd name="connsiteY167" fmla="*/ 721230 h 6858000"/>
              <a:gd name="connsiteX168" fmla="*/ 248897 w 1605470"/>
              <a:gd name="connsiteY168" fmla="*/ 681659 h 6858000"/>
              <a:gd name="connsiteX169" fmla="*/ 234316 w 1605470"/>
              <a:gd name="connsiteY169" fmla="*/ 635218 h 6858000"/>
              <a:gd name="connsiteX170" fmla="*/ 239327 w 1605470"/>
              <a:gd name="connsiteY170" fmla="*/ 613763 h 6858000"/>
              <a:gd name="connsiteX171" fmla="*/ 225269 w 1605470"/>
              <a:gd name="connsiteY171" fmla="*/ 598582 h 6858000"/>
              <a:gd name="connsiteX172" fmla="*/ 224950 w 1605470"/>
              <a:gd name="connsiteY172" fmla="*/ 576846 h 6858000"/>
              <a:gd name="connsiteX173" fmla="*/ 204576 w 1605470"/>
              <a:gd name="connsiteY173" fmla="*/ 530055 h 6858000"/>
              <a:gd name="connsiteX174" fmla="*/ 219064 w 1605470"/>
              <a:gd name="connsiteY174" fmla="*/ 469651 h 6858000"/>
              <a:gd name="connsiteX175" fmla="*/ 195012 w 1605470"/>
              <a:gd name="connsiteY175" fmla="*/ 448559 h 6858000"/>
              <a:gd name="connsiteX176" fmla="*/ 201434 w 1605470"/>
              <a:gd name="connsiteY176" fmla="*/ 441529 h 6858000"/>
              <a:gd name="connsiteX177" fmla="*/ 200655 w 1605470"/>
              <a:gd name="connsiteY177" fmla="*/ 428927 h 6858000"/>
              <a:gd name="connsiteX178" fmla="*/ 190059 w 1605470"/>
              <a:gd name="connsiteY178" fmla="*/ 430161 h 6858000"/>
              <a:gd name="connsiteX179" fmla="*/ 167079 w 1605470"/>
              <a:gd name="connsiteY179" fmla="*/ 367211 h 6858000"/>
              <a:gd name="connsiteX180" fmla="*/ 124571 w 1605470"/>
              <a:gd name="connsiteY180" fmla="*/ 302178 h 6858000"/>
              <a:gd name="connsiteX181" fmla="*/ 103243 w 1605470"/>
              <a:gd name="connsiteY181" fmla="*/ 211375 h 6858000"/>
              <a:gd name="connsiteX182" fmla="*/ 94571 w 1605470"/>
              <a:gd name="connsiteY182" fmla="*/ 184179 h 6858000"/>
              <a:gd name="connsiteX183" fmla="*/ 13437 w 1605470"/>
              <a:gd name="connsiteY183" fmla="*/ 19287 h 6858000"/>
              <a:gd name="connsiteX184" fmla="*/ 0 w 1605470"/>
              <a:gd name="connsiteY18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1317 w 1605470"/>
              <a:gd name="connsiteY79" fmla="*/ 4346145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21848 w 1605470"/>
              <a:gd name="connsiteY81" fmla="*/ 4061253 h 6858000"/>
              <a:gd name="connsiteX82" fmla="*/ 710868 w 1605470"/>
              <a:gd name="connsiteY82" fmla="*/ 4048827 h 6858000"/>
              <a:gd name="connsiteX83" fmla="*/ 704810 w 1605470"/>
              <a:gd name="connsiteY83" fmla="*/ 4033999 h 6858000"/>
              <a:gd name="connsiteX84" fmla="*/ 705959 w 1605470"/>
              <a:gd name="connsiteY84" fmla="*/ 4031933 h 6858000"/>
              <a:gd name="connsiteX85" fmla="*/ 704535 w 1605470"/>
              <a:gd name="connsiteY85" fmla="*/ 4013953 h 6858000"/>
              <a:gd name="connsiteX86" fmla="*/ 700443 w 1605470"/>
              <a:gd name="connsiteY86" fmla="*/ 4010511 h 6858000"/>
              <a:gd name="connsiteX87" fmla="*/ 698282 w 1605470"/>
              <a:gd name="connsiteY87" fmla="*/ 3998331 h 6858000"/>
              <a:gd name="connsiteX88" fmla="*/ 690830 w 1605470"/>
              <a:gd name="connsiteY88" fmla="*/ 3974753 h 6858000"/>
              <a:gd name="connsiteX89" fmla="*/ 692428 w 1605470"/>
              <a:gd name="connsiteY89" fmla="*/ 3969950 h 6858000"/>
              <a:gd name="connsiteX90" fmla="*/ 685850 w 1605470"/>
              <a:gd name="connsiteY90" fmla="*/ 3933779 h 6858000"/>
              <a:gd name="connsiteX91" fmla="*/ 687181 w 1605470"/>
              <a:gd name="connsiteY91" fmla="*/ 3933093 h 6858000"/>
              <a:gd name="connsiteX92" fmla="*/ 691535 w 1605470"/>
              <a:gd name="connsiteY92" fmla="*/ 3922082 h 6858000"/>
              <a:gd name="connsiteX93" fmla="*/ 696613 w 1605470"/>
              <a:gd name="connsiteY93" fmla="*/ 3901461 h 6858000"/>
              <a:gd name="connsiteX94" fmla="*/ 725908 w 1605470"/>
              <a:gd name="connsiteY94" fmla="*/ 3851605 h 6858000"/>
              <a:gd name="connsiteX95" fmla="*/ 719207 w 1605470"/>
              <a:gd name="connsiteY95" fmla="*/ 3813873 h 6858000"/>
              <a:gd name="connsiteX96" fmla="*/ 718632 w 1605470"/>
              <a:gd name="connsiteY96" fmla="*/ 3806161 h 6858000"/>
              <a:gd name="connsiteX97" fmla="*/ 718939 w 1605470"/>
              <a:gd name="connsiteY97" fmla="*/ 3805957 h 6858000"/>
              <a:gd name="connsiteX98" fmla="*/ 718966 w 1605470"/>
              <a:gd name="connsiteY98" fmla="*/ 3797724 h 6858000"/>
              <a:gd name="connsiteX99" fmla="*/ 717581 w 1605470"/>
              <a:gd name="connsiteY99" fmla="*/ 3792098 h 6858000"/>
              <a:gd name="connsiteX100" fmla="*/ 716465 w 1605470"/>
              <a:gd name="connsiteY100" fmla="*/ 3777135 h 6858000"/>
              <a:gd name="connsiteX101" fmla="*/ 718198 w 1605470"/>
              <a:gd name="connsiteY101" fmla="*/ 3771656 h 6858000"/>
              <a:gd name="connsiteX102" fmla="*/ 721941 w 1605470"/>
              <a:gd name="connsiteY102" fmla="*/ 3769007 h 6858000"/>
              <a:gd name="connsiteX103" fmla="*/ 721407 w 1605470"/>
              <a:gd name="connsiteY103" fmla="*/ 3767709 h 6858000"/>
              <a:gd name="connsiteX104" fmla="*/ 730103 w 1605470"/>
              <a:gd name="connsiteY104" fmla="*/ 3738082 h 6858000"/>
              <a:gd name="connsiteX105" fmla="*/ 737449 w 1605470"/>
              <a:gd name="connsiteY105" fmla="*/ 3673397 h 6858000"/>
              <a:gd name="connsiteX106" fmla="*/ 736745 w 1605470"/>
              <a:gd name="connsiteY106" fmla="*/ 3637109 h 6858000"/>
              <a:gd name="connsiteX107" fmla="*/ 740188 w 1605470"/>
              <a:gd name="connsiteY107" fmla="*/ 3536883 h 6858000"/>
              <a:gd name="connsiteX108" fmla="*/ 747726 w 1605470"/>
              <a:gd name="connsiteY108" fmla="*/ 3435652 h 6858000"/>
              <a:gd name="connsiteX109" fmla="*/ 774383 w 1605470"/>
              <a:gd name="connsiteY109" fmla="*/ 3381564 h 6858000"/>
              <a:gd name="connsiteX110" fmla="*/ 774870 w 1605470"/>
              <a:gd name="connsiteY110" fmla="*/ 3375761 h 6858000"/>
              <a:gd name="connsiteX111" fmla="*/ 770510 w 1605470"/>
              <a:gd name="connsiteY111" fmla="*/ 3361844 h 6858000"/>
              <a:gd name="connsiteX112" fmla="*/ 767933 w 1605470"/>
              <a:gd name="connsiteY112" fmla="*/ 3356929 h 6858000"/>
              <a:gd name="connsiteX113" fmla="*/ 766158 w 1605470"/>
              <a:gd name="connsiteY113" fmla="*/ 3349058 h 6858000"/>
              <a:gd name="connsiteX114" fmla="*/ 766414 w 1605470"/>
              <a:gd name="connsiteY114" fmla="*/ 3348763 h 6858000"/>
              <a:gd name="connsiteX115" fmla="*/ 764166 w 1605470"/>
              <a:gd name="connsiteY115" fmla="*/ 3341588 h 6858000"/>
              <a:gd name="connsiteX116" fmla="*/ 749397 w 1605470"/>
              <a:gd name="connsiteY116" fmla="*/ 3307769 h 6858000"/>
              <a:gd name="connsiteX117" fmla="*/ 766960 w 1605470"/>
              <a:gd name="connsiteY117" fmla="*/ 3250522 h 6858000"/>
              <a:gd name="connsiteX118" fmla="*/ 767385 w 1605470"/>
              <a:gd name="connsiteY118" fmla="*/ 3229163 h 6858000"/>
              <a:gd name="connsiteX119" fmla="*/ 769208 w 1605470"/>
              <a:gd name="connsiteY119" fmla="*/ 3217217 h 6858000"/>
              <a:gd name="connsiteX120" fmla="*/ 770350 w 1605470"/>
              <a:gd name="connsiteY120" fmla="*/ 3216125 h 6858000"/>
              <a:gd name="connsiteX121" fmla="*/ 756043 w 1605470"/>
              <a:gd name="connsiteY121" fmla="*/ 3183755 h 6858000"/>
              <a:gd name="connsiteX122" fmla="*/ 756544 w 1605470"/>
              <a:gd name="connsiteY122" fmla="*/ 3178642 h 6858000"/>
              <a:gd name="connsiteX123" fmla="*/ 744144 w 1605470"/>
              <a:gd name="connsiteY123" fmla="*/ 3158586 h 6858000"/>
              <a:gd name="connsiteX124" fmla="*/ 739378 w 1605470"/>
              <a:gd name="connsiteY124" fmla="*/ 3147669 h 6858000"/>
              <a:gd name="connsiteX125" fmla="*/ 734648 w 1605470"/>
              <a:gd name="connsiteY125" fmla="*/ 3145733 h 6858000"/>
              <a:gd name="connsiteX126" fmla="*/ 729329 w 1605470"/>
              <a:gd name="connsiteY126" fmla="*/ 3129034 h 6858000"/>
              <a:gd name="connsiteX127" fmla="*/ 729994 w 1605470"/>
              <a:gd name="connsiteY127" fmla="*/ 3126682 h 6858000"/>
              <a:gd name="connsiteX128" fmla="*/ 720862 w 1605470"/>
              <a:gd name="connsiteY128" fmla="*/ 3114519 h 6858000"/>
              <a:gd name="connsiteX129" fmla="*/ 707471 w 1605470"/>
              <a:gd name="connsiteY129" fmla="*/ 3106272 h 6858000"/>
              <a:gd name="connsiteX130" fmla="*/ 680201 w 1605470"/>
              <a:gd name="connsiteY130" fmla="*/ 2958185 h 6858000"/>
              <a:gd name="connsiteX131" fmla="*/ 622815 w 1605470"/>
              <a:gd name="connsiteY131" fmla="*/ 2762989 h 6858000"/>
              <a:gd name="connsiteX132" fmla="*/ 571733 w 1605470"/>
              <a:gd name="connsiteY132" fmla="*/ 2554718 h 6858000"/>
              <a:gd name="connsiteX133" fmla="*/ 551827 w 1605470"/>
              <a:gd name="connsiteY133" fmla="*/ 2485734 h 6858000"/>
              <a:gd name="connsiteX134" fmla="*/ 542550 w 1605470"/>
              <a:gd name="connsiteY134" fmla="*/ 2447068 h 6858000"/>
              <a:gd name="connsiteX135" fmla="*/ 529511 w 1605470"/>
              <a:gd name="connsiteY135" fmla="*/ 2425819 h 6858000"/>
              <a:gd name="connsiteX136" fmla="*/ 528878 w 1605470"/>
              <a:gd name="connsiteY136" fmla="*/ 2408971 h 6858000"/>
              <a:gd name="connsiteX137" fmla="*/ 535510 w 1605470"/>
              <a:gd name="connsiteY137" fmla="*/ 2402874 h 6858000"/>
              <a:gd name="connsiteX138" fmla="*/ 538122 w 1605470"/>
              <a:gd name="connsiteY138" fmla="*/ 2381443 h 6858000"/>
              <a:gd name="connsiteX139" fmla="*/ 514451 w 1605470"/>
              <a:gd name="connsiteY139" fmla="*/ 2261920 h 6858000"/>
              <a:gd name="connsiteX140" fmla="*/ 486968 w 1605470"/>
              <a:gd name="connsiteY140" fmla="*/ 2182937 h 6858000"/>
              <a:gd name="connsiteX141" fmla="*/ 488555 w 1605470"/>
              <a:gd name="connsiteY141" fmla="*/ 2155135 h 6858000"/>
              <a:gd name="connsiteX142" fmla="*/ 486013 w 1605470"/>
              <a:gd name="connsiteY142" fmla="*/ 2118008 h 6858000"/>
              <a:gd name="connsiteX143" fmla="*/ 487006 w 1605470"/>
              <a:gd name="connsiteY143" fmla="*/ 2050531 h 6858000"/>
              <a:gd name="connsiteX144" fmla="*/ 478812 w 1605470"/>
              <a:gd name="connsiteY144" fmla="*/ 1963269 h 6858000"/>
              <a:gd name="connsiteX145" fmla="*/ 442619 w 1605470"/>
              <a:gd name="connsiteY145" fmla="*/ 1910499 h 6858000"/>
              <a:gd name="connsiteX146" fmla="*/ 446785 w 1605470"/>
              <a:gd name="connsiteY146" fmla="*/ 1903212 h 6858000"/>
              <a:gd name="connsiteX147" fmla="*/ 436547 w 1605470"/>
              <a:gd name="connsiteY147" fmla="*/ 1861531 h 6858000"/>
              <a:gd name="connsiteX148" fmla="*/ 390346 w 1605470"/>
              <a:gd name="connsiteY148" fmla="*/ 1732919 h 6858000"/>
              <a:gd name="connsiteX149" fmla="*/ 362657 w 1605470"/>
              <a:gd name="connsiteY149" fmla="*/ 1663540 h 6858000"/>
              <a:gd name="connsiteX150" fmla="*/ 361783 w 1605470"/>
              <a:gd name="connsiteY150" fmla="*/ 1615777 h 6858000"/>
              <a:gd name="connsiteX151" fmla="*/ 342578 w 1605470"/>
              <a:gd name="connsiteY151" fmla="*/ 1563678 h 6858000"/>
              <a:gd name="connsiteX152" fmla="*/ 355658 w 1605470"/>
              <a:gd name="connsiteY152" fmla="*/ 1519474 h 6858000"/>
              <a:gd name="connsiteX153" fmla="*/ 348400 w 1605470"/>
              <a:gd name="connsiteY153" fmla="*/ 1477995 h 6858000"/>
              <a:gd name="connsiteX154" fmla="*/ 334485 w 1605470"/>
              <a:gd name="connsiteY154" fmla="*/ 1373769 h 6858000"/>
              <a:gd name="connsiteX155" fmla="*/ 342792 w 1605470"/>
              <a:gd name="connsiteY155" fmla="*/ 1307086 h 6858000"/>
              <a:gd name="connsiteX156" fmla="*/ 343980 w 1605470"/>
              <a:gd name="connsiteY156" fmla="*/ 1189033 h 6858000"/>
              <a:gd name="connsiteX157" fmla="*/ 348665 w 1605470"/>
              <a:gd name="connsiteY157" fmla="*/ 1168288 h 6858000"/>
              <a:gd name="connsiteX158" fmla="*/ 340947 w 1605470"/>
              <a:gd name="connsiteY158" fmla="*/ 1142577 h 6858000"/>
              <a:gd name="connsiteX159" fmla="*/ 330253 w 1605470"/>
              <a:gd name="connsiteY159" fmla="*/ 1088484 h 6858000"/>
              <a:gd name="connsiteX160" fmla="*/ 318989 w 1605470"/>
              <a:gd name="connsiteY160" fmla="*/ 1016103 h 6858000"/>
              <a:gd name="connsiteX161" fmla="*/ 320445 w 1605470"/>
              <a:gd name="connsiteY161" fmla="*/ 932283 h 6858000"/>
              <a:gd name="connsiteX162" fmla="*/ 322681 w 1605470"/>
              <a:gd name="connsiteY162" fmla="*/ 915925 h 6858000"/>
              <a:gd name="connsiteX163" fmla="*/ 315310 w 1605470"/>
              <a:gd name="connsiteY163" fmla="*/ 896999 h 6858000"/>
              <a:gd name="connsiteX164" fmla="*/ 284718 w 1605470"/>
              <a:gd name="connsiteY164" fmla="*/ 821517 h 6858000"/>
              <a:gd name="connsiteX165" fmla="*/ 263668 w 1605470"/>
              <a:gd name="connsiteY165" fmla="*/ 751353 h 6858000"/>
              <a:gd name="connsiteX166" fmla="*/ 263226 w 1605470"/>
              <a:gd name="connsiteY166" fmla="*/ 721230 h 6858000"/>
              <a:gd name="connsiteX167" fmla="*/ 248897 w 1605470"/>
              <a:gd name="connsiteY167" fmla="*/ 681659 h 6858000"/>
              <a:gd name="connsiteX168" fmla="*/ 234316 w 1605470"/>
              <a:gd name="connsiteY168" fmla="*/ 635218 h 6858000"/>
              <a:gd name="connsiteX169" fmla="*/ 239327 w 1605470"/>
              <a:gd name="connsiteY169" fmla="*/ 613763 h 6858000"/>
              <a:gd name="connsiteX170" fmla="*/ 225269 w 1605470"/>
              <a:gd name="connsiteY170" fmla="*/ 598582 h 6858000"/>
              <a:gd name="connsiteX171" fmla="*/ 224950 w 1605470"/>
              <a:gd name="connsiteY171" fmla="*/ 576846 h 6858000"/>
              <a:gd name="connsiteX172" fmla="*/ 204576 w 1605470"/>
              <a:gd name="connsiteY172" fmla="*/ 530055 h 6858000"/>
              <a:gd name="connsiteX173" fmla="*/ 219064 w 1605470"/>
              <a:gd name="connsiteY173" fmla="*/ 469651 h 6858000"/>
              <a:gd name="connsiteX174" fmla="*/ 195012 w 1605470"/>
              <a:gd name="connsiteY174" fmla="*/ 448559 h 6858000"/>
              <a:gd name="connsiteX175" fmla="*/ 201434 w 1605470"/>
              <a:gd name="connsiteY175" fmla="*/ 441529 h 6858000"/>
              <a:gd name="connsiteX176" fmla="*/ 200655 w 1605470"/>
              <a:gd name="connsiteY176" fmla="*/ 428927 h 6858000"/>
              <a:gd name="connsiteX177" fmla="*/ 190059 w 1605470"/>
              <a:gd name="connsiteY177" fmla="*/ 430161 h 6858000"/>
              <a:gd name="connsiteX178" fmla="*/ 167079 w 1605470"/>
              <a:gd name="connsiteY178" fmla="*/ 367211 h 6858000"/>
              <a:gd name="connsiteX179" fmla="*/ 124571 w 1605470"/>
              <a:gd name="connsiteY179" fmla="*/ 302178 h 6858000"/>
              <a:gd name="connsiteX180" fmla="*/ 103243 w 1605470"/>
              <a:gd name="connsiteY180" fmla="*/ 211375 h 6858000"/>
              <a:gd name="connsiteX181" fmla="*/ 94571 w 1605470"/>
              <a:gd name="connsiteY181" fmla="*/ 184179 h 6858000"/>
              <a:gd name="connsiteX182" fmla="*/ 13437 w 1605470"/>
              <a:gd name="connsiteY182" fmla="*/ 19287 h 6858000"/>
              <a:gd name="connsiteX183" fmla="*/ 0 w 1605470"/>
              <a:gd name="connsiteY18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0868 w 1605470"/>
              <a:gd name="connsiteY81" fmla="*/ 4048827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25908 w 1605470"/>
              <a:gd name="connsiteY93" fmla="*/ 3851605 h 6858000"/>
              <a:gd name="connsiteX94" fmla="*/ 719207 w 1605470"/>
              <a:gd name="connsiteY94" fmla="*/ 3813873 h 6858000"/>
              <a:gd name="connsiteX95" fmla="*/ 718632 w 1605470"/>
              <a:gd name="connsiteY95" fmla="*/ 3806161 h 6858000"/>
              <a:gd name="connsiteX96" fmla="*/ 718939 w 1605470"/>
              <a:gd name="connsiteY96" fmla="*/ 3805957 h 6858000"/>
              <a:gd name="connsiteX97" fmla="*/ 718966 w 1605470"/>
              <a:gd name="connsiteY97" fmla="*/ 3797724 h 6858000"/>
              <a:gd name="connsiteX98" fmla="*/ 717581 w 1605470"/>
              <a:gd name="connsiteY98" fmla="*/ 3792098 h 6858000"/>
              <a:gd name="connsiteX99" fmla="*/ 716465 w 1605470"/>
              <a:gd name="connsiteY99" fmla="*/ 3777135 h 6858000"/>
              <a:gd name="connsiteX100" fmla="*/ 718198 w 1605470"/>
              <a:gd name="connsiteY100" fmla="*/ 3771656 h 6858000"/>
              <a:gd name="connsiteX101" fmla="*/ 721941 w 1605470"/>
              <a:gd name="connsiteY101" fmla="*/ 3769007 h 6858000"/>
              <a:gd name="connsiteX102" fmla="*/ 721407 w 1605470"/>
              <a:gd name="connsiteY102" fmla="*/ 3767709 h 6858000"/>
              <a:gd name="connsiteX103" fmla="*/ 730103 w 1605470"/>
              <a:gd name="connsiteY103" fmla="*/ 3738082 h 6858000"/>
              <a:gd name="connsiteX104" fmla="*/ 737449 w 1605470"/>
              <a:gd name="connsiteY104" fmla="*/ 3673397 h 6858000"/>
              <a:gd name="connsiteX105" fmla="*/ 736745 w 1605470"/>
              <a:gd name="connsiteY105" fmla="*/ 3637109 h 6858000"/>
              <a:gd name="connsiteX106" fmla="*/ 740188 w 1605470"/>
              <a:gd name="connsiteY106" fmla="*/ 3536883 h 6858000"/>
              <a:gd name="connsiteX107" fmla="*/ 747726 w 1605470"/>
              <a:gd name="connsiteY107" fmla="*/ 3435652 h 6858000"/>
              <a:gd name="connsiteX108" fmla="*/ 774383 w 1605470"/>
              <a:gd name="connsiteY108" fmla="*/ 3381564 h 6858000"/>
              <a:gd name="connsiteX109" fmla="*/ 774870 w 1605470"/>
              <a:gd name="connsiteY109" fmla="*/ 3375761 h 6858000"/>
              <a:gd name="connsiteX110" fmla="*/ 770510 w 1605470"/>
              <a:gd name="connsiteY110" fmla="*/ 3361844 h 6858000"/>
              <a:gd name="connsiteX111" fmla="*/ 767933 w 1605470"/>
              <a:gd name="connsiteY111" fmla="*/ 3356929 h 6858000"/>
              <a:gd name="connsiteX112" fmla="*/ 766158 w 1605470"/>
              <a:gd name="connsiteY112" fmla="*/ 3349058 h 6858000"/>
              <a:gd name="connsiteX113" fmla="*/ 766414 w 1605470"/>
              <a:gd name="connsiteY113" fmla="*/ 3348763 h 6858000"/>
              <a:gd name="connsiteX114" fmla="*/ 764166 w 1605470"/>
              <a:gd name="connsiteY114" fmla="*/ 3341588 h 6858000"/>
              <a:gd name="connsiteX115" fmla="*/ 749397 w 1605470"/>
              <a:gd name="connsiteY115" fmla="*/ 3307769 h 6858000"/>
              <a:gd name="connsiteX116" fmla="*/ 766960 w 1605470"/>
              <a:gd name="connsiteY116" fmla="*/ 3250522 h 6858000"/>
              <a:gd name="connsiteX117" fmla="*/ 767385 w 1605470"/>
              <a:gd name="connsiteY117" fmla="*/ 3229163 h 6858000"/>
              <a:gd name="connsiteX118" fmla="*/ 769208 w 1605470"/>
              <a:gd name="connsiteY118" fmla="*/ 3217217 h 6858000"/>
              <a:gd name="connsiteX119" fmla="*/ 770350 w 1605470"/>
              <a:gd name="connsiteY119" fmla="*/ 3216125 h 6858000"/>
              <a:gd name="connsiteX120" fmla="*/ 756043 w 1605470"/>
              <a:gd name="connsiteY120" fmla="*/ 3183755 h 6858000"/>
              <a:gd name="connsiteX121" fmla="*/ 756544 w 1605470"/>
              <a:gd name="connsiteY121" fmla="*/ 3178642 h 6858000"/>
              <a:gd name="connsiteX122" fmla="*/ 744144 w 1605470"/>
              <a:gd name="connsiteY122" fmla="*/ 3158586 h 6858000"/>
              <a:gd name="connsiteX123" fmla="*/ 739378 w 1605470"/>
              <a:gd name="connsiteY123" fmla="*/ 3147669 h 6858000"/>
              <a:gd name="connsiteX124" fmla="*/ 734648 w 1605470"/>
              <a:gd name="connsiteY124" fmla="*/ 3145733 h 6858000"/>
              <a:gd name="connsiteX125" fmla="*/ 729329 w 1605470"/>
              <a:gd name="connsiteY125" fmla="*/ 3129034 h 6858000"/>
              <a:gd name="connsiteX126" fmla="*/ 729994 w 1605470"/>
              <a:gd name="connsiteY126" fmla="*/ 3126682 h 6858000"/>
              <a:gd name="connsiteX127" fmla="*/ 720862 w 1605470"/>
              <a:gd name="connsiteY127" fmla="*/ 3114519 h 6858000"/>
              <a:gd name="connsiteX128" fmla="*/ 707471 w 1605470"/>
              <a:gd name="connsiteY128" fmla="*/ 3106272 h 6858000"/>
              <a:gd name="connsiteX129" fmla="*/ 680201 w 1605470"/>
              <a:gd name="connsiteY129" fmla="*/ 2958185 h 6858000"/>
              <a:gd name="connsiteX130" fmla="*/ 622815 w 1605470"/>
              <a:gd name="connsiteY130" fmla="*/ 2762989 h 6858000"/>
              <a:gd name="connsiteX131" fmla="*/ 571733 w 1605470"/>
              <a:gd name="connsiteY131" fmla="*/ 2554718 h 6858000"/>
              <a:gd name="connsiteX132" fmla="*/ 551827 w 1605470"/>
              <a:gd name="connsiteY132" fmla="*/ 2485734 h 6858000"/>
              <a:gd name="connsiteX133" fmla="*/ 542550 w 1605470"/>
              <a:gd name="connsiteY133" fmla="*/ 2447068 h 6858000"/>
              <a:gd name="connsiteX134" fmla="*/ 529511 w 1605470"/>
              <a:gd name="connsiteY134" fmla="*/ 2425819 h 6858000"/>
              <a:gd name="connsiteX135" fmla="*/ 528878 w 1605470"/>
              <a:gd name="connsiteY135" fmla="*/ 2408971 h 6858000"/>
              <a:gd name="connsiteX136" fmla="*/ 535510 w 1605470"/>
              <a:gd name="connsiteY136" fmla="*/ 2402874 h 6858000"/>
              <a:gd name="connsiteX137" fmla="*/ 538122 w 1605470"/>
              <a:gd name="connsiteY137" fmla="*/ 2381443 h 6858000"/>
              <a:gd name="connsiteX138" fmla="*/ 514451 w 1605470"/>
              <a:gd name="connsiteY138" fmla="*/ 2261920 h 6858000"/>
              <a:gd name="connsiteX139" fmla="*/ 486968 w 1605470"/>
              <a:gd name="connsiteY139" fmla="*/ 2182937 h 6858000"/>
              <a:gd name="connsiteX140" fmla="*/ 488555 w 1605470"/>
              <a:gd name="connsiteY140" fmla="*/ 2155135 h 6858000"/>
              <a:gd name="connsiteX141" fmla="*/ 486013 w 1605470"/>
              <a:gd name="connsiteY141" fmla="*/ 2118008 h 6858000"/>
              <a:gd name="connsiteX142" fmla="*/ 487006 w 1605470"/>
              <a:gd name="connsiteY142" fmla="*/ 2050531 h 6858000"/>
              <a:gd name="connsiteX143" fmla="*/ 478812 w 1605470"/>
              <a:gd name="connsiteY143" fmla="*/ 1963269 h 6858000"/>
              <a:gd name="connsiteX144" fmla="*/ 442619 w 1605470"/>
              <a:gd name="connsiteY144" fmla="*/ 1910499 h 6858000"/>
              <a:gd name="connsiteX145" fmla="*/ 446785 w 1605470"/>
              <a:gd name="connsiteY145" fmla="*/ 1903212 h 6858000"/>
              <a:gd name="connsiteX146" fmla="*/ 436547 w 1605470"/>
              <a:gd name="connsiteY146" fmla="*/ 1861531 h 6858000"/>
              <a:gd name="connsiteX147" fmla="*/ 390346 w 1605470"/>
              <a:gd name="connsiteY147" fmla="*/ 1732919 h 6858000"/>
              <a:gd name="connsiteX148" fmla="*/ 362657 w 1605470"/>
              <a:gd name="connsiteY148" fmla="*/ 1663540 h 6858000"/>
              <a:gd name="connsiteX149" fmla="*/ 361783 w 1605470"/>
              <a:gd name="connsiteY149" fmla="*/ 1615777 h 6858000"/>
              <a:gd name="connsiteX150" fmla="*/ 342578 w 1605470"/>
              <a:gd name="connsiteY150" fmla="*/ 1563678 h 6858000"/>
              <a:gd name="connsiteX151" fmla="*/ 355658 w 1605470"/>
              <a:gd name="connsiteY151" fmla="*/ 1519474 h 6858000"/>
              <a:gd name="connsiteX152" fmla="*/ 348400 w 1605470"/>
              <a:gd name="connsiteY152" fmla="*/ 1477995 h 6858000"/>
              <a:gd name="connsiteX153" fmla="*/ 334485 w 1605470"/>
              <a:gd name="connsiteY153" fmla="*/ 1373769 h 6858000"/>
              <a:gd name="connsiteX154" fmla="*/ 342792 w 1605470"/>
              <a:gd name="connsiteY154" fmla="*/ 1307086 h 6858000"/>
              <a:gd name="connsiteX155" fmla="*/ 343980 w 1605470"/>
              <a:gd name="connsiteY155" fmla="*/ 1189033 h 6858000"/>
              <a:gd name="connsiteX156" fmla="*/ 348665 w 1605470"/>
              <a:gd name="connsiteY156" fmla="*/ 1168288 h 6858000"/>
              <a:gd name="connsiteX157" fmla="*/ 340947 w 1605470"/>
              <a:gd name="connsiteY157" fmla="*/ 1142577 h 6858000"/>
              <a:gd name="connsiteX158" fmla="*/ 330253 w 1605470"/>
              <a:gd name="connsiteY158" fmla="*/ 1088484 h 6858000"/>
              <a:gd name="connsiteX159" fmla="*/ 318989 w 1605470"/>
              <a:gd name="connsiteY159" fmla="*/ 1016103 h 6858000"/>
              <a:gd name="connsiteX160" fmla="*/ 320445 w 1605470"/>
              <a:gd name="connsiteY160" fmla="*/ 932283 h 6858000"/>
              <a:gd name="connsiteX161" fmla="*/ 322681 w 1605470"/>
              <a:gd name="connsiteY161" fmla="*/ 915925 h 6858000"/>
              <a:gd name="connsiteX162" fmla="*/ 315310 w 1605470"/>
              <a:gd name="connsiteY162" fmla="*/ 896999 h 6858000"/>
              <a:gd name="connsiteX163" fmla="*/ 284718 w 1605470"/>
              <a:gd name="connsiteY163" fmla="*/ 821517 h 6858000"/>
              <a:gd name="connsiteX164" fmla="*/ 263668 w 1605470"/>
              <a:gd name="connsiteY164" fmla="*/ 751353 h 6858000"/>
              <a:gd name="connsiteX165" fmla="*/ 263226 w 1605470"/>
              <a:gd name="connsiteY165" fmla="*/ 721230 h 6858000"/>
              <a:gd name="connsiteX166" fmla="*/ 248897 w 1605470"/>
              <a:gd name="connsiteY166" fmla="*/ 681659 h 6858000"/>
              <a:gd name="connsiteX167" fmla="*/ 234316 w 1605470"/>
              <a:gd name="connsiteY167" fmla="*/ 635218 h 6858000"/>
              <a:gd name="connsiteX168" fmla="*/ 239327 w 1605470"/>
              <a:gd name="connsiteY168" fmla="*/ 613763 h 6858000"/>
              <a:gd name="connsiteX169" fmla="*/ 225269 w 1605470"/>
              <a:gd name="connsiteY169" fmla="*/ 598582 h 6858000"/>
              <a:gd name="connsiteX170" fmla="*/ 224950 w 1605470"/>
              <a:gd name="connsiteY170" fmla="*/ 576846 h 6858000"/>
              <a:gd name="connsiteX171" fmla="*/ 204576 w 1605470"/>
              <a:gd name="connsiteY171" fmla="*/ 530055 h 6858000"/>
              <a:gd name="connsiteX172" fmla="*/ 219064 w 1605470"/>
              <a:gd name="connsiteY172" fmla="*/ 469651 h 6858000"/>
              <a:gd name="connsiteX173" fmla="*/ 195012 w 1605470"/>
              <a:gd name="connsiteY173" fmla="*/ 448559 h 6858000"/>
              <a:gd name="connsiteX174" fmla="*/ 201434 w 1605470"/>
              <a:gd name="connsiteY174" fmla="*/ 441529 h 6858000"/>
              <a:gd name="connsiteX175" fmla="*/ 200655 w 1605470"/>
              <a:gd name="connsiteY175" fmla="*/ 428927 h 6858000"/>
              <a:gd name="connsiteX176" fmla="*/ 190059 w 1605470"/>
              <a:gd name="connsiteY176" fmla="*/ 430161 h 6858000"/>
              <a:gd name="connsiteX177" fmla="*/ 167079 w 1605470"/>
              <a:gd name="connsiteY177" fmla="*/ 367211 h 6858000"/>
              <a:gd name="connsiteX178" fmla="*/ 124571 w 1605470"/>
              <a:gd name="connsiteY178" fmla="*/ 302178 h 6858000"/>
              <a:gd name="connsiteX179" fmla="*/ 103243 w 1605470"/>
              <a:gd name="connsiteY179" fmla="*/ 211375 h 6858000"/>
              <a:gd name="connsiteX180" fmla="*/ 94571 w 1605470"/>
              <a:gd name="connsiteY180" fmla="*/ 184179 h 6858000"/>
              <a:gd name="connsiteX181" fmla="*/ 13437 w 1605470"/>
              <a:gd name="connsiteY181" fmla="*/ 19287 h 6858000"/>
              <a:gd name="connsiteX182" fmla="*/ 0 w 1605470"/>
              <a:gd name="connsiteY18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65660 w 1605470"/>
              <a:gd name="connsiteY79" fmla="*/ 4308823 h 6858000"/>
              <a:gd name="connsiteX80" fmla="*/ 715481 w 1605470"/>
              <a:gd name="connsiteY80" fmla="*/ 4214165 h 6858000"/>
              <a:gd name="connsiteX81" fmla="*/ 719554 w 1605470"/>
              <a:gd name="connsiteY81" fmla="*/ 4090296 h 6858000"/>
              <a:gd name="connsiteX82" fmla="*/ 704810 w 1605470"/>
              <a:gd name="connsiteY82" fmla="*/ 4033999 h 6858000"/>
              <a:gd name="connsiteX83" fmla="*/ 705959 w 1605470"/>
              <a:gd name="connsiteY83" fmla="*/ 4031933 h 6858000"/>
              <a:gd name="connsiteX84" fmla="*/ 704535 w 1605470"/>
              <a:gd name="connsiteY84" fmla="*/ 4013953 h 6858000"/>
              <a:gd name="connsiteX85" fmla="*/ 700443 w 1605470"/>
              <a:gd name="connsiteY85" fmla="*/ 4010511 h 6858000"/>
              <a:gd name="connsiteX86" fmla="*/ 698282 w 1605470"/>
              <a:gd name="connsiteY86" fmla="*/ 3998331 h 6858000"/>
              <a:gd name="connsiteX87" fmla="*/ 690830 w 1605470"/>
              <a:gd name="connsiteY87" fmla="*/ 3974753 h 6858000"/>
              <a:gd name="connsiteX88" fmla="*/ 692428 w 1605470"/>
              <a:gd name="connsiteY88" fmla="*/ 3969950 h 6858000"/>
              <a:gd name="connsiteX89" fmla="*/ 685850 w 1605470"/>
              <a:gd name="connsiteY89" fmla="*/ 3933779 h 6858000"/>
              <a:gd name="connsiteX90" fmla="*/ 687181 w 1605470"/>
              <a:gd name="connsiteY90" fmla="*/ 3933093 h 6858000"/>
              <a:gd name="connsiteX91" fmla="*/ 691535 w 1605470"/>
              <a:gd name="connsiteY91" fmla="*/ 3922082 h 6858000"/>
              <a:gd name="connsiteX92" fmla="*/ 696613 w 1605470"/>
              <a:gd name="connsiteY92" fmla="*/ 3901461 h 6858000"/>
              <a:gd name="connsiteX93" fmla="*/ 719207 w 1605470"/>
              <a:gd name="connsiteY93" fmla="*/ 3813873 h 6858000"/>
              <a:gd name="connsiteX94" fmla="*/ 718632 w 1605470"/>
              <a:gd name="connsiteY94" fmla="*/ 3806161 h 6858000"/>
              <a:gd name="connsiteX95" fmla="*/ 718939 w 1605470"/>
              <a:gd name="connsiteY95" fmla="*/ 3805957 h 6858000"/>
              <a:gd name="connsiteX96" fmla="*/ 718966 w 1605470"/>
              <a:gd name="connsiteY96" fmla="*/ 3797724 h 6858000"/>
              <a:gd name="connsiteX97" fmla="*/ 717581 w 1605470"/>
              <a:gd name="connsiteY97" fmla="*/ 3792098 h 6858000"/>
              <a:gd name="connsiteX98" fmla="*/ 716465 w 1605470"/>
              <a:gd name="connsiteY98" fmla="*/ 3777135 h 6858000"/>
              <a:gd name="connsiteX99" fmla="*/ 718198 w 1605470"/>
              <a:gd name="connsiteY99" fmla="*/ 3771656 h 6858000"/>
              <a:gd name="connsiteX100" fmla="*/ 721941 w 1605470"/>
              <a:gd name="connsiteY100" fmla="*/ 3769007 h 6858000"/>
              <a:gd name="connsiteX101" fmla="*/ 721407 w 1605470"/>
              <a:gd name="connsiteY101" fmla="*/ 3767709 h 6858000"/>
              <a:gd name="connsiteX102" fmla="*/ 730103 w 1605470"/>
              <a:gd name="connsiteY102" fmla="*/ 3738082 h 6858000"/>
              <a:gd name="connsiteX103" fmla="*/ 737449 w 1605470"/>
              <a:gd name="connsiteY103" fmla="*/ 3673397 h 6858000"/>
              <a:gd name="connsiteX104" fmla="*/ 736745 w 1605470"/>
              <a:gd name="connsiteY104" fmla="*/ 3637109 h 6858000"/>
              <a:gd name="connsiteX105" fmla="*/ 740188 w 1605470"/>
              <a:gd name="connsiteY105" fmla="*/ 3536883 h 6858000"/>
              <a:gd name="connsiteX106" fmla="*/ 747726 w 1605470"/>
              <a:gd name="connsiteY106" fmla="*/ 3435652 h 6858000"/>
              <a:gd name="connsiteX107" fmla="*/ 774383 w 1605470"/>
              <a:gd name="connsiteY107" fmla="*/ 3381564 h 6858000"/>
              <a:gd name="connsiteX108" fmla="*/ 774870 w 1605470"/>
              <a:gd name="connsiteY108" fmla="*/ 3375761 h 6858000"/>
              <a:gd name="connsiteX109" fmla="*/ 770510 w 1605470"/>
              <a:gd name="connsiteY109" fmla="*/ 3361844 h 6858000"/>
              <a:gd name="connsiteX110" fmla="*/ 767933 w 1605470"/>
              <a:gd name="connsiteY110" fmla="*/ 3356929 h 6858000"/>
              <a:gd name="connsiteX111" fmla="*/ 766158 w 1605470"/>
              <a:gd name="connsiteY111" fmla="*/ 3349058 h 6858000"/>
              <a:gd name="connsiteX112" fmla="*/ 766414 w 1605470"/>
              <a:gd name="connsiteY112" fmla="*/ 3348763 h 6858000"/>
              <a:gd name="connsiteX113" fmla="*/ 764166 w 1605470"/>
              <a:gd name="connsiteY113" fmla="*/ 3341588 h 6858000"/>
              <a:gd name="connsiteX114" fmla="*/ 749397 w 1605470"/>
              <a:gd name="connsiteY114" fmla="*/ 3307769 h 6858000"/>
              <a:gd name="connsiteX115" fmla="*/ 766960 w 1605470"/>
              <a:gd name="connsiteY115" fmla="*/ 3250522 h 6858000"/>
              <a:gd name="connsiteX116" fmla="*/ 767385 w 1605470"/>
              <a:gd name="connsiteY116" fmla="*/ 3229163 h 6858000"/>
              <a:gd name="connsiteX117" fmla="*/ 769208 w 1605470"/>
              <a:gd name="connsiteY117" fmla="*/ 3217217 h 6858000"/>
              <a:gd name="connsiteX118" fmla="*/ 770350 w 1605470"/>
              <a:gd name="connsiteY118" fmla="*/ 3216125 h 6858000"/>
              <a:gd name="connsiteX119" fmla="*/ 756043 w 1605470"/>
              <a:gd name="connsiteY119" fmla="*/ 3183755 h 6858000"/>
              <a:gd name="connsiteX120" fmla="*/ 756544 w 1605470"/>
              <a:gd name="connsiteY120" fmla="*/ 3178642 h 6858000"/>
              <a:gd name="connsiteX121" fmla="*/ 744144 w 1605470"/>
              <a:gd name="connsiteY121" fmla="*/ 3158586 h 6858000"/>
              <a:gd name="connsiteX122" fmla="*/ 739378 w 1605470"/>
              <a:gd name="connsiteY122" fmla="*/ 3147669 h 6858000"/>
              <a:gd name="connsiteX123" fmla="*/ 734648 w 1605470"/>
              <a:gd name="connsiteY123" fmla="*/ 3145733 h 6858000"/>
              <a:gd name="connsiteX124" fmla="*/ 729329 w 1605470"/>
              <a:gd name="connsiteY124" fmla="*/ 3129034 h 6858000"/>
              <a:gd name="connsiteX125" fmla="*/ 729994 w 1605470"/>
              <a:gd name="connsiteY125" fmla="*/ 3126682 h 6858000"/>
              <a:gd name="connsiteX126" fmla="*/ 720862 w 1605470"/>
              <a:gd name="connsiteY126" fmla="*/ 3114519 h 6858000"/>
              <a:gd name="connsiteX127" fmla="*/ 707471 w 1605470"/>
              <a:gd name="connsiteY127" fmla="*/ 3106272 h 6858000"/>
              <a:gd name="connsiteX128" fmla="*/ 680201 w 1605470"/>
              <a:gd name="connsiteY128" fmla="*/ 2958185 h 6858000"/>
              <a:gd name="connsiteX129" fmla="*/ 622815 w 1605470"/>
              <a:gd name="connsiteY129" fmla="*/ 2762989 h 6858000"/>
              <a:gd name="connsiteX130" fmla="*/ 571733 w 1605470"/>
              <a:gd name="connsiteY130" fmla="*/ 2554718 h 6858000"/>
              <a:gd name="connsiteX131" fmla="*/ 551827 w 1605470"/>
              <a:gd name="connsiteY131" fmla="*/ 2485734 h 6858000"/>
              <a:gd name="connsiteX132" fmla="*/ 542550 w 1605470"/>
              <a:gd name="connsiteY132" fmla="*/ 2447068 h 6858000"/>
              <a:gd name="connsiteX133" fmla="*/ 529511 w 1605470"/>
              <a:gd name="connsiteY133" fmla="*/ 2425819 h 6858000"/>
              <a:gd name="connsiteX134" fmla="*/ 528878 w 1605470"/>
              <a:gd name="connsiteY134" fmla="*/ 2408971 h 6858000"/>
              <a:gd name="connsiteX135" fmla="*/ 535510 w 1605470"/>
              <a:gd name="connsiteY135" fmla="*/ 2402874 h 6858000"/>
              <a:gd name="connsiteX136" fmla="*/ 538122 w 1605470"/>
              <a:gd name="connsiteY136" fmla="*/ 2381443 h 6858000"/>
              <a:gd name="connsiteX137" fmla="*/ 514451 w 1605470"/>
              <a:gd name="connsiteY137" fmla="*/ 2261920 h 6858000"/>
              <a:gd name="connsiteX138" fmla="*/ 486968 w 1605470"/>
              <a:gd name="connsiteY138" fmla="*/ 2182937 h 6858000"/>
              <a:gd name="connsiteX139" fmla="*/ 488555 w 1605470"/>
              <a:gd name="connsiteY139" fmla="*/ 2155135 h 6858000"/>
              <a:gd name="connsiteX140" fmla="*/ 486013 w 1605470"/>
              <a:gd name="connsiteY140" fmla="*/ 2118008 h 6858000"/>
              <a:gd name="connsiteX141" fmla="*/ 487006 w 1605470"/>
              <a:gd name="connsiteY141" fmla="*/ 2050531 h 6858000"/>
              <a:gd name="connsiteX142" fmla="*/ 478812 w 1605470"/>
              <a:gd name="connsiteY142" fmla="*/ 1963269 h 6858000"/>
              <a:gd name="connsiteX143" fmla="*/ 442619 w 1605470"/>
              <a:gd name="connsiteY143" fmla="*/ 1910499 h 6858000"/>
              <a:gd name="connsiteX144" fmla="*/ 446785 w 1605470"/>
              <a:gd name="connsiteY144" fmla="*/ 1903212 h 6858000"/>
              <a:gd name="connsiteX145" fmla="*/ 436547 w 1605470"/>
              <a:gd name="connsiteY145" fmla="*/ 1861531 h 6858000"/>
              <a:gd name="connsiteX146" fmla="*/ 390346 w 1605470"/>
              <a:gd name="connsiteY146" fmla="*/ 1732919 h 6858000"/>
              <a:gd name="connsiteX147" fmla="*/ 362657 w 1605470"/>
              <a:gd name="connsiteY147" fmla="*/ 1663540 h 6858000"/>
              <a:gd name="connsiteX148" fmla="*/ 361783 w 1605470"/>
              <a:gd name="connsiteY148" fmla="*/ 1615777 h 6858000"/>
              <a:gd name="connsiteX149" fmla="*/ 342578 w 1605470"/>
              <a:gd name="connsiteY149" fmla="*/ 1563678 h 6858000"/>
              <a:gd name="connsiteX150" fmla="*/ 355658 w 1605470"/>
              <a:gd name="connsiteY150" fmla="*/ 1519474 h 6858000"/>
              <a:gd name="connsiteX151" fmla="*/ 348400 w 1605470"/>
              <a:gd name="connsiteY151" fmla="*/ 1477995 h 6858000"/>
              <a:gd name="connsiteX152" fmla="*/ 334485 w 1605470"/>
              <a:gd name="connsiteY152" fmla="*/ 1373769 h 6858000"/>
              <a:gd name="connsiteX153" fmla="*/ 342792 w 1605470"/>
              <a:gd name="connsiteY153" fmla="*/ 1307086 h 6858000"/>
              <a:gd name="connsiteX154" fmla="*/ 343980 w 1605470"/>
              <a:gd name="connsiteY154" fmla="*/ 1189033 h 6858000"/>
              <a:gd name="connsiteX155" fmla="*/ 348665 w 1605470"/>
              <a:gd name="connsiteY155" fmla="*/ 1168288 h 6858000"/>
              <a:gd name="connsiteX156" fmla="*/ 340947 w 1605470"/>
              <a:gd name="connsiteY156" fmla="*/ 1142577 h 6858000"/>
              <a:gd name="connsiteX157" fmla="*/ 330253 w 1605470"/>
              <a:gd name="connsiteY157" fmla="*/ 1088484 h 6858000"/>
              <a:gd name="connsiteX158" fmla="*/ 318989 w 1605470"/>
              <a:gd name="connsiteY158" fmla="*/ 1016103 h 6858000"/>
              <a:gd name="connsiteX159" fmla="*/ 320445 w 1605470"/>
              <a:gd name="connsiteY159" fmla="*/ 932283 h 6858000"/>
              <a:gd name="connsiteX160" fmla="*/ 322681 w 1605470"/>
              <a:gd name="connsiteY160" fmla="*/ 915925 h 6858000"/>
              <a:gd name="connsiteX161" fmla="*/ 315310 w 1605470"/>
              <a:gd name="connsiteY161" fmla="*/ 896999 h 6858000"/>
              <a:gd name="connsiteX162" fmla="*/ 284718 w 1605470"/>
              <a:gd name="connsiteY162" fmla="*/ 821517 h 6858000"/>
              <a:gd name="connsiteX163" fmla="*/ 263668 w 1605470"/>
              <a:gd name="connsiteY163" fmla="*/ 751353 h 6858000"/>
              <a:gd name="connsiteX164" fmla="*/ 263226 w 1605470"/>
              <a:gd name="connsiteY164" fmla="*/ 721230 h 6858000"/>
              <a:gd name="connsiteX165" fmla="*/ 248897 w 1605470"/>
              <a:gd name="connsiteY165" fmla="*/ 681659 h 6858000"/>
              <a:gd name="connsiteX166" fmla="*/ 234316 w 1605470"/>
              <a:gd name="connsiteY166" fmla="*/ 635218 h 6858000"/>
              <a:gd name="connsiteX167" fmla="*/ 239327 w 1605470"/>
              <a:gd name="connsiteY167" fmla="*/ 613763 h 6858000"/>
              <a:gd name="connsiteX168" fmla="*/ 225269 w 1605470"/>
              <a:gd name="connsiteY168" fmla="*/ 598582 h 6858000"/>
              <a:gd name="connsiteX169" fmla="*/ 224950 w 1605470"/>
              <a:gd name="connsiteY169" fmla="*/ 576846 h 6858000"/>
              <a:gd name="connsiteX170" fmla="*/ 204576 w 1605470"/>
              <a:gd name="connsiteY170" fmla="*/ 530055 h 6858000"/>
              <a:gd name="connsiteX171" fmla="*/ 219064 w 1605470"/>
              <a:gd name="connsiteY171" fmla="*/ 469651 h 6858000"/>
              <a:gd name="connsiteX172" fmla="*/ 195012 w 1605470"/>
              <a:gd name="connsiteY172" fmla="*/ 448559 h 6858000"/>
              <a:gd name="connsiteX173" fmla="*/ 201434 w 1605470"/>
              <a:gd name="connsiteY173" fmla="*/ 441529 h 6858000"/>
              <a:gd name="connsiteX174" fmla="*/ 200655 w 1605470"/>
              <a:gd name="connsiteY174" fmla="*/ 428927 h 6858000"/>
              <a:gd name="connsiteX175" fmla="*/ 190059 w 1605470"/>
              <a:gd name="connsiteY175" fmla="*/ 430161 h 6858000"/>
              <a:gd name="connsiteX176" fmla="*/ 167079 w 1605470"/>
              <a:gd name="connsiteY176" fmla="*/ 367211 h 6858000"/>
              <a:gd name="connsiteX177" fmla="*/ 124571 w 1605470"/>
              <a:gd name="connsiteY177" fmla="*/ 302178 h 6858000"/>
              <a:gd name="connsiteX178" fmla="*/ 103243 w 1605470"/>
              <a:gd name="connsiteY178" fmla="*/ 211375 h 6858000"/>
              <a:gd name="connsiteX179" fmla="*/ 94571 w 1605470"/>
              <a:gd name="connsiteY179" fmla="*/ 184179 h 6858000"/>
              <a:gd name="connsiteX180" fmla="*/ 13437 w 1605470"/>
              <a:gd name="connsiteY180" fmla="*/ 19287 h 6858000"/>
              <a:gd name="connsiteX181" fmla="*/ 0 w 1605470"/>
              <a:gd name="connsiteY18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429138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29578 w 1605470"/>
              <a:gd name="connsiteY77" fmla="*/ 4456787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62965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34671 w 1605470"/>
              <a:gd name="connsiteY75" fmla="*/ 4715631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588 w 1605470"/>
              <a:gd name="connsiteY68" fmla="*/ 4845927 h 6858000"/>
              <a:gd name="connsiteX69" fmla="*/ 724935 w 1605470"/>
              <a:gd name="connsiteY69" fmla="*/ 4821504 h 6858000"/>
              <a:gd name="connsiteX70" fmla="*/ 732118 w 1605470"/>
              <a:gd name="connsiteY70" fmla="*/ 4801535 h 6858000"/>
              <a:gd name="connsiteX71" fmla="*/ 739787 w 1605470"/>
              <a:gd name="connsiteY71" fmla="*/ 4797794 h 6858000"/>
              <a:gd name="connsiteX72" fmla="*/ 741081 w 1605470"/>
              <a:gd name="connsiteY72" fmla="*/ 4784526 h 6858000"/>
              <a:gd name="connsiteX73" fmla="*/ 742865 w 1605470"/>
              <a:gd name="connsiteY73" fmla="*/ 4781211 h 6858000"/>
              <a:gd name="connsiteX74" fmla="*/ 751652 w 1605470"/>
              <a:gd name="connsiteY74" fmla="*/ 4761984 h 6858000"/>
              <a:gd name="connsiteX75" fmla="*/ 747700 w 1605470"/>
              <a:gd name="connsiteY75" fmla="*/ 4690749 h 6858000"/>
              <a:gd name="connsiteX76" fmla="*/ 743180 w 1605470"/>
              <a:gd name="connsiteY76" fmla="*/ 4613201 h 6858000"/>
              <a:gd name="connsiteX77" fmla="*/ 738263 w 1605470"/>
              <a:gd name="connsiteY77" fmla="*/ 4444346 h 6858000"/>
              <a:gd name="connsiteX78" fmla="*/ 756542 w 1605470"/>
              <a:gd name="connsiteY78" fmla="*/ 4350346 h 6858000"/>
              <a:gd name="connsiteX79" fmla="*/ 715481 w 1605470"/>
              <a:gd name="connsiteY79" fmla="*/ 4214165 h 6858000"/>
              <a:gd name="connsiteX80" fmla="*/ 719554 w 1605470"/>
              <a:gd name="connsiteY80" fmla="*/ 4090296 h 6858000"/>
              <a:gd name="connsiteX81" fmla="*/ 704810 w 1605470"/>
              <a:gd name="connsiteY81" fmla="*/ 4033999 h 6858000"/>
              <a:gd name="connsiteX82" fmla="*/ 705959 w 1605470"/>
              <a:gd name="connsiteY82" fmla="*/ 4031933 h 6858000"/>
              <a:gd name="connsiteX83" fmla="*/ 704535 w 1605470"/>
              <a:gd name="connsiteY83" fmla="*/ 4013953 h 6858000"/>
              <a:gd name="connsiteX84" fmla="*/ 700443 w 1605470"/>
              <a:gd name="connsiteY84" fmla="*/ 4010511 h 6858000"/>
              <a:gd name="connsiteX85" fmla="*/ 698282 w 1605470"/>
              <a:gd name="connsiteY85" fmla="*/ 3998331 h 6858000"/>
              <a:gd name="connsiteX86" fmla="*/ 690830 w 1605470"/>
              <a:gd name="connsiteY86" fmla="*/ 3974753 h 6858000"/>
              <a:gd name="connsiteX87" fmla="*/ 692428 w 1605470"/>
              <a:gd name="connsiteY87" fmla="*/ 3969950 h 6858000"/>
              <a:gd name="connsiteX88" fmla="*/ 685850 w 1605470"/>
              <a:gd name="connsiteY88" fmla="*/ 3933779 h 6858000"/>
              <a:gd name="connsiteX89" fmla="*/ 687181 w 1605470"/>
              <a:gd name="connsiteY89" fmla="*/ 3933093 h 6858000"/>
              <a:gd name="connsiteX90" fmla="*/ 691535 w 1605470"/>
              <a:gd name="connsiteY90" fmla="*/ 3922082 h 6858000"/>
              <a:gd name="connsiteX91" fmla="*/ 696613 w 1605470"/>
              <a:gd name="connsiteY91" fmla="*/ 3901461 h 6858000"/>
              <a:gd name="connsiteX92" fmla="*/ 719207 w 1605470"/>
              <a:gd name="connsiteY92" fmla="*/ 3813873 h 6858000"/>
              <a:gd name="connsiteX93" fmla="*/ 718632 w 1605470"/>
              <a:gd name="connsiteY93" fmla="*/ 3806161 h 6858000"/>
              <a:gd name="connsiteX94" fmla="*/ 718939 w 1605470"/>
              <a:gd name="connsiteY94" fmla="*/ 3805957 h 6858000"/>
              <a:gd name="connsiteX95" fmla="*/ 718966 w 1605470"/>
              <a:gd name="connsiteY95" fmla="*/ 3797724 h 6858000"/>
              <a:gd name="connsiteX96" fmla="*/ 717581 w 1605470"/>
              <a:gd name="connsiteY96" fmla="*/ 3792098 h 6858000"/>
              <a:gd name="connsiteX97" fmla="*/ 716465 w 1605470"/>
              <a:gd name="connsiteY97" fmla="*/ 3777135 h 6858000"/>
              <a:gd name="connsiteX98" fmla="*/ 718198 w 1605470"/>
              <a:gd name="connsiteY98" fmla="*/ 3771656 h 6858000"/>
              <a:gd name="connsiteX99" fmla="*/ 721941 w 1605470"/>
              <a:gd name="connsiteY99" fmla="*/ 3769007 h 6858000"/>
              <a:gd name="connsiteX100" fmla="*/ 721407 w 1605470"/>
              <a:gd name="connsiteY100" fmla="*/ 3767709 h 6858000"/>
              <a:gd name="connsiteX101" fmla="*/ 730103 w 1605470"/>
              <a:gd name="connsiteY101" fmla="*/ 3738082 h 6858000"/>
              <a:gd name="connsiteX102" fmla="*/ 737449 w 1605470"/>
              <a:gd name="connsiteY102" fmla="*/ 3673397 h 6858000"/>
              <a:gd name="connsiteX103" fmla="*/ 736745 w 1605470"/>
              <a:gd name="connsiteY103" fmla="*/ 3637109 h 6858000"/>
              <a:gd name="connsiteX104" fmla="*/ 740188 w 1605470"/>
              <a:gd name="connsiteY104" fmla="*/ 3536883 h 6858000"/>
              <a:gd name="connsiteX105" fmla="*/ 747726 w 1605470"/>
              <a:gd name="connsiteY105" fmla="*/ 3435652 h 6858000"/>
              <a:gd name="connsiteX106" fmla="*/ 774383 w 1605470"/>
              <a:gd name="connsiteY106" fmla="*/ 3381564 h 6858000"/>
              <a:gd name="connsiteX107" fmla="*/ 774870 w 1605470"/>
              <a:gd name="connsiteY107" fmla="*/ 3375761 h 6858000"/>
              <a:gd name="connsiteX108" fmla="*/ 770510 w 1605470"/>
              <a:gd name="connsiteY108" fmla="*/ 3361844 h 6858000"/>
              <a:gd name="connsiteX109" fmla="*/ 767933 w 1605470"/>
              <a:gd name="connsiteY109" fmla="*/ 3356929 h 6858000"/>
              <a:gd name="connsiteX110" fmla="*/ 766158 w 1605470"/>
              <a:gd name="connsiteY110" fmla="*/ 3349058 h 6858000"/>
              <a:gd name="connsiteX111" fmla="*/ 766414 w 1605470"/>
              <a:gd name="connsiteY111" fmla="*/ 3348763 h 6858000"/>
              <a:gd name="connsiteX112" fmla="*/ 764166 w 1605470"/>
              <a:gd name="connsiteY112" fmla="*/ 3341588 h 6858000"/>
              <a:gd name="connsiteX113" fmla="*/ 749397 w 1605470"/>
              <a:gd name="connsiteY113" fmla="*/ 3307769 h 6858000"/>
              <a:gd name="connsiteX114" fmla="*/ 766960 w 1605470"/>
              <a:gd name="connsiteY114" fmla="*/ 3250522 h 6858000"/>
              <a:gd name="connsiteX115" fmla="*/ 767385 w 1605470"/>
              <a:gd name="connsiteY115" fmla="*/ 3229163 h 6858000"/>
              <a:gd name="connsiteX116" fmla="*/ 769208 w 1605470"/>
              <a:gd name="connsiteY116" fmla="*/ 3217217 h 6858000"/>
              <a:gd name="connsiteX117" fmla="*/ 770350 w 1605470"/>
              <a:gd name="connsiteY117" fmla="*/ 3216125 h 6858000"/>
              <a:gd name="connsiteX118" fmla="*/ 756043 w 1605470"/>
              <a:gd name="connsiteY118" fmla="*/ 3183755 h 6858000"/>
              <a:gd name="connsiteX119" fmla="*/ 756544 w 1605470"/>
              <a:gd name="connsiteY119" fmla="*/ 3178642 h 6858000"/>
              <a:gd name="connsiteX120" fmla="*/ 744144 w 1605470"/>
              <a:gd name="connsiteY120" fmla="*/ 3158586 h 6858000"/>
              <a:gd name="connsiteX121" fmla="*/ 739378 w 1605470"/>
              <a:gd name="connsiteY121" fmla="*/ 3147669 h 6858000"/>
              <a:gd name="connsiteX122" fmla="*/ 734648 w 1605470"/>
              <a:gd name="connsiteY122" fmla="*/ 3145733 h 6858000"/>
              <a:gd name="connsiteX123" fmla="*/ 729329 w 1605470"/>
              <a:gd name="connsiteY123" fmla="*/ 3129034 h 6858000"/>
              <a:gd name="connsiteX124" fmla="*/ 729994 w 1605470"/>
              <a:gd name="connsiteY124" fmla="*/ 3126682 h 6858000"/>
              <a:gd name="connsiteX125" fmla="*/ 720862 w 1605470"/>
              <a:gd name="connsiteY125" fmla="*/ 3114519 h 6858000"/>
              <a:gd name="connsiteX126" fmla="*/ 707471 w 1605470"/>
              <a:gd name="connsiteY126" fmla="*/ 3106272 h 6858000"/>
              <a:gd name="connsiteX127" fmla="*/ 680201 w 1605470"/>
              <a:gd name="connsiteY127" fmla="*/ 2958185 h 6858000"/>
              <a:gd name="connsiteX128" fmla="*/ 622815 w 1605470"/>
              <a:gd name="connsiteY128" fmla="*/ 2762989 h 6858000"/>
              <a:gd name="connsiteX129" fmla="*/ 571733 w 1605470"/>
              <a:gd name="connsiteY129" fmla="*/ 2554718 h 6858000"/>
              <a:gd name="connsiteX130" fmla="*/ 551827 w 1605470"/>
              <a:gd name="connsiteY130" fmla="*/ 2485734 h 6858000"/>
              <a:gd name="connsiteX131" fmla="*/ 542550 w 1605470"/>
              <a:gd name="connsiteY131" fmla="*/ 2447068 h 6858000"/>
              <a:gd name="connsiteX132" fmla="*/ 529511 w 1605470"/>
              <a:gd name="connsiteY132" fmla="*/ 2425819 h 6858000"/>
              <a:gd name="connsiteX133" fmla="*/ 528878 w 1605470"/>
              <a:gd name="connsiteY133" fmla="*/ 2408971 h 6858000"/>
              <a:gd name="connsiteX134" fmla="*/ 535510 w 1605470"/>
              <a:gd name="connsiteY134" fmla="*/ 2402874 h 6858000"/>
              <a:gd name="connsiteX135" fmla="*/ 538122 w 1605470"/>
              <a:gd name="connsiteY135" fmla="*/ 2381443 h 6858000"/>
              <a:gd name="connsiteX136" fmla="*/ 514451 w 1605470"/>
              <a:gd name="connsiteY136" fmla="*/ 2261920 h 6858000"/>
              <a:gd name="connsiteX137" fmla="*/ 486968 w 1605470"/>
              <a:gd name="connsiteY137" fmla="*/ 2182937 h 6858000"/>
              <a:gd name="connsiteX138" fmla="*/ 488555 w 1605470"/>
              <a:gd name="connsiteY138" fmla="*/ 2155135 h 6858000"/>
              <a:gd name="connsiteX139" fmla="*/ 486013 w 1605470"/>
              <a:gd name="connsiteY139" fmla="*/ 2118008 h 6858000"/>
              <a:gd name="connsiteX140" fmla="*/ 487006 w 1605470"/>
              <a:gd name="connsiteY140" fmla="*/ 2050531 h 6858000"/>
              <a:gd name="connsiteX141" fmla="*/ 478812 w 1605470"/>
              <a:gd name="connsiteY141" fmla="*/ 1963269 h 6858000"/>
              <a:gd name="connsiteX142" fmla="*/ 442619 w 1605470"/>
              <a:gd name="connsiteY142" fmla="*/ 1910499 h 6858000"/>
              <a:gd name="connsiteX143" fmla="*/ 446785 w 1605470"/>
              <a:gd name="connsiteY143" fmla="*/ 1903212 h 6858000"/>
              <a:gd name="connsiteX144" fmla="*/ 436547 w 1605470"/>
              <a:gd name="connsiteY144" fmla="*/ 1861531 h 6858000"/>
              <a:gd name="connsiteX145" fmla="*/ 390346 w 1605470"/>
              <a:gd name="connsiteY145" fmla="*/ 1732919 h 6858000"/>
              <a:gd name="connsiteX146" fmla="*/ 362657 w 1605470"/>
              <a:gd name="connsiteY146" fmla="*/ 1663540 h 6858000"/>
              <a:gd name="connsiteX147" fmla="*/ 361783 w 1605470"/>
              <a:gd name="connsiteY147" fmla="*/ 1615777 h 6858000"/>
              <a:gd name="connsiteX148" fmla="*/ 342578 w 1605470"/>
              <a:gd name="connsiteY148" fmla="*/ 1563678 h 6858000"/>
              <a:gd name="connsiteX149" fmla="*/ 355658 w 1605470"/>
              <a:gd name="connsiteY149" fmla="*/ 1519474 h 6858000"/>
              <a:gd name="connsiteX150" fmla="*/ 348400 w 1605470"/>
              <a:gd name="connsiteY150" fmla="*/ 1477995 h 6858000"/>
              <a:gd name="connsiteX151" fmla="*/ 334485 w 1605470"/>
              <a:gd name="connsiteY151" fmla="*/ 1373769 h 6858000"/>
              <a:gd name="connsiteX152" fmla="*/ 342792 w 1605470"/>
              <a:gd name="connsiteY152" fmla="*/ 1307086 h 6858000"/>
              <a:gd name="connsiteX153" fmla="*/ 343980 w 1605470"/>
              <a:gd name="connsiteY153" fmla="*/ 1189033 h 6858000"/>
              <a:gd name="connsiteX154" fmla="*/ 348665 w 1605470"/>
              <a:gd name="connsiteY154" fmla="*/ 1168288 h 6858000"/>
              <a:gd name="connsiteX155" fmla="*/ 340947 w 1605470"/>
              <a:gd name="connsiteY155" fmla="*/ 1142577 h 6858000"/>
              <a:gd name="connsiteX156" fmla="*/ 330253 w 1605470"/>
              <a:gd name="connsiteY156" fmla="*/ 1088484 h 6858000"/>
              <a:gd name="connsiteX157" fmla="*/ 318989 w 1605470"/>
              <a:gd name="connsiteY157" fmla="*/ 1016103 h 6858000"/>
              <a:gd name="connsiteX158" fmla="*/ 320445 w 1605470"/>
              <a:gd name="connsiteY158" fmla="*/ 932283 h 6858000"/>
              <a:gd name="connsiteX159" fmla="*/ 322681 w 1605470"/>
              <a:gd name="connsiteY159" fmla="*/ 915925 h 6858000"/>
              <a:gd name="connsiteX160" fmla="*/ 315310 w 1605470"/>
              <a:gd name="connsiteY160" fmla="*/ 896999 h 6858000"/>
              <a:gd name="connsiteX161" fmla="*/ 284718 w 1605470"/>
              <a:gd name="connsiteY161" fmla="*/ 821517 h 6858000"/>
              <a:gd name="connsiteX162" fmla="*/ 263668 w 1605470"/>
              <a:gd name="connsiteY162" fmla="*/ 751353 h 6858000"/>
              <a:gd name="connsiteX163" fmla="*/ 263226 w 1605470"/>
              <a:gd name="connsiteY163" fmla="*/ 721230 h 6858000"/>
              <a:gd name="connsiteX164" fmla="*/ 248897 w 1605470"/>
              <a:gd name="connsiteY164" fmla="*/ 681659 h 6858000"/>
              <a:gd name="connsiteX165" fmla="*/ 234316 w 1605470"/>
              <a:gd name="connsiteY165" fmla="*/ 635218 h 6858000"/>
              <a:gd name="connsiteX166" fmla="*/ 239327 w 1605470"/>
              <a:gd name="connsiteY166" fmla="*/ 613763 h 6858000"/>
              <a:gd name="connsiteX167" fmla="*/ 225269 w 1605470"/>
              <a:gd name="connsiteY167" fmla="*/ 598582 h 6858000"/>
              <a:gd name="connsiteX168" fmla="*/ 224950 w 1605470"/>
              <a:gd name="connsiteY168" fmla="*/ 576846 h 6858000"/>
              <a:gd name="connsiteX169" fmla="*/ 204576 w 1605470"/>
              <a:gd name="connsiteY169" fmla="*/ 530055 h 6858000"/>
              <a:gd name="connsiteX170" fmla="*/ 219064 w 1605470"/>
              <a:gd name="connsiteY170" fmla="*/ 469651 h 6858000"/>
              <a:gd name="connsiteX171" fmla="*/ 195012 w 1605470"/>
              <a:gd name="connsiteY171" fmla="*/ 448559 h 6858000"/>
              <a:gd name="connsiteX172" fmla="*/ 201434 w 1605470"/>
              <a:gd name="connsiteY172" fmla="*/ 441529 h 6858000"/>
              <a:gd name="connsiteX173" fmla="*/ 200655 w 1605470"/>
              <a:gd name="connsiteY173" fmla="*/ 428927 h 6858000"/>
              <a:gd name="connsiteX174" fmla="*/ 190059 w 1605470"/>
              <a:gd name="connsiteY174" fmla="*/ 430161 h 6858000"/>
              <a:gd name="connsiteX175" fmla="*/ 167079 w 1605470"/>
              <a:gd name="connsiteY175" fmla="*/ 367211 h 6858000"/>
              <a:gd name="connsiteX176" fmla="*/ 124571 w 1605470"/>
              <a:gd name="connsiteY176" fmla="*/ 302178 h 6858000"/>
              <a:gd name="connsiteX177" fmla="*/ 103243 w 1605470"/>
              <a:gd name="connsiteY177" fmla="*/ 211375 h 6858000"/>
              <a:gd name="connsiteX178" fmla="*/ 94571 w 1605470"/>
              <a:gd name="connsiteY178" fmla="*/ 184179 h 6858000"/>
              <a:gd name="connsiteX179" fmla="*/ 13437 w 1605470"/>
              <a:gd name="connsiteY179" fmla="*/ 19287 h 6858000"/>
              <a:gd name="connsiteX180" fmla="*/ 0 w 1605470"/>
              <a:gd name="connsiteY18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09371 w 1605470"/>
              <a:gd name="connsiteY34" fmla="*/ 5950668 h 6858000"/>
              <a:gd name="connsiteX35" fmla="*/ 442432 w 1605470"/>
              <a:gd name="connsiteY35" fmla="*/ 5934687 h 6858000"/>
              <a:gd name="connsiteX36" fmla="*/ 489472 w 1605470"/>
              <a:gd name="connsiteY36" fmla="*/ 5732419 h 6858000"/>
              <a:gd name="connsiteX37" fmla="*/ 512623 w 1605470"/>
              <a:gd name="connsiteY37" fmla="*/ 5685392 h 6858000"/>
              <a:gd name="connsiteX38" fmla="*/ 510261 w 1605470"/>
              <a:gd name="connsiteY38" fmla="*/ 5634527 h 6858000"/>
              <a:gd name="connsiteX39" fmla="*/ 523992 w 1605470"/>
              <a:gd name="connsiteY39" fmla="*/ 5619557 h 6858000"/>
              <a:gd name="connsiteX40" fmla="*/ 526609 w 1605470"/>
              <a:gd name="connsiteY40" fmla="*/ 5617081 h 6858000"/>
              <a:gd name="connsiteX41" fmla="*/ 531653 w 1605470"/>
              <a:gd name="connsiteY41" fmla="*/ 5604904 h 6858000"/>
              <a:gd name="connsiteX42" fmla="*/ 539863 w 1605470"/>
              <a:gd name="connsiteY42" fmla="*/ 5604298 h 6858000"/>
              <a:gd name="connsiteX43" fmla="*/ 552319 w 1605470"/>
              <a:gd name="connsiteY43" fmla="*/ 5587997 h 6858000"/>
              <a:gd name="connsiteX44" fmla="*/ 559710 w 1605470"/>
              <a:gd name="connsiteY44" fmla="*/ 5564796 h 6858000"/>
              <a:gd name="connsiteX45" fmla="*/ 587214 w 1605470"/>
              <a:gd name="connsiteY45" fmla="*/ 5451511 h 6858000"/>
              <a:gd name="connsiteX46" fmla="*/ 608019 w 1605470"/>
              <a:gd name="connsiteY46" fmla="*/ 5385461 h 6858000"/>
              <a:gd name="connsiteX47" fmla="*/ 622750 w 1605470"/>
              <a:gd name="connsiteY47" fmla="*/ 5363084 h 6858000"/>
              <a:gd name="connsiteX48" fmla="*/ 638731 w 1605470"/>
              <a:gd name="connsiteY48" fmla="*/ 5330009 h 6858000"/>
              <a:gd name="connsiteX49" fmla="*/ 672224 w 1605470"/>
              <a:gd name="connsiteY49" fmla="*/ 5273739 h 6858000"/>
              <a:gd name="connsiteX50" fmla="*/ 681823 w 1605470"/>
              <a:gd name="connsiteY50" fmla="*/ 5241779 h 6858000"/>
              <a:gd name="connsiteX51" fmla="*/ 693049 w 1605470"/>
              <a:gd name="connsiteY51" fmla="*/ 5225268 h 6858000"/>
              <a:gd name="connsiteX52" fmla="*/ 694069 w 1605470"/>
              <a:gd name="connsiteY52" fmla="*/ 5217684 h 6858000"/>
              <a:gd name="connsiteX53" fmla="*/ 701410 w 1605470"/>
              <a:gd name="connsiteY53" fmla="*/ 5193377 h 6858000"/>
              <a:gd name="connsiteX54" fmla="*/ 704713 w 1605470"/>
              <a:gd name="connsiteY54" fmla="*/ 5179288 h 6858000"/>
              <a:gd name="connsiteX55" fmla="*/ 705697 w 1605470"/>
              <a:gd name="connsiteY55" fmla="*/ 5173621 h 6858000"/>
              <a:gd name="connsiteX56" fmla="*/ 701331 w 1605470"/>
              <a:gd name="connsiteY56" fmla="*/ 5159961 h 6858000"/>
              <a:gd name="connsiteX57" fmla="*/ 708008 w 1605470"/>
              <a:gd name="connsiteY57" fmla="*/ 5144295 h 6858000"/>
              <a:gd name="connsiteX58" fmla="*/ 704941 w 1605470"/>
              <a:gd name="connsiteY58" fmla="*/ 5125185 h 6858000"/>
              <a:gd name="connsiteX59" fmla="*/ 711771 w 1605470"/>
              <a:gd name="connsiteY59" fmla="*/ 5121884 h 6858000"/>
              <a:gd name="connsiteX60" fmla="*/ 721092 w 1605470"/>
              <a:gd name="connsiteY60" fmla="*/ 5108383 h 6858000"/>
              <a:gd name="connsiteX61" fmla="*/ 717045 w 1605470"/>
              <a:gd name="connsiteY61" fmla="*/ 5094705 h 6858000"/>
              <a:gd name="connsiteX62" fmla="*/ 718807 w 1605470"/>
              <a:gd name="connsiteY62" fmla="*/ 5067850 h 6858000"/>
              <a:gd name="connsiteX63" fmla="*/ 721538 w 1605470"/>
              <a:gd name="connsiteY63" fmla="*/ 5060861 h 6858000"/>
              <a:gd name="connsiteX64" fmla="*/ 718242 w 1605470"/>
              <a:gd name="connsiteY64" fmla="*/ 5034192 h 6858000"/>
              <a:gd name="connsiteX65" fmla="*/ 719796 w 1605470"/>
              <a:gd name="connsiteY65" fmla="*/ 4993030 h 6858000"/>
              <a:gd name="connsiteX66" fmla="*/ 726705 w 1605470"/>
              <a:gd name="connsiteY66" fmla="*/ 4946844 h 6858000"/>
              <a:gd name="connsiteX67" fmla="*/ 722561 w 1605470"/>
              <a:gd name="connsiteY67" fmla="*/ 4932692 h 6858000"/>
              <a:gd name="connsiteX68" fmla="*/ 724935 w 1605470"/>
              <a:gd name="connsiteY68" fmla="*/ 4821504 h 6858000"/>
              <a:gd name="connsiteX69" fmla="*/ 732118 w 1605470"/>
              <a:gd name="connsiteY69" fmla="*/ 4801535 h 6858000"/>
              <a:gd name="connsiteX70" fmla="*/ 739787 w 1605470"/>
              <a:gd name="connsiteY70" fmla="*/ 4797794 h 6858000"/>
              <a:gd name="connsiteX71" fmla="*/ 741081 w 1605470"/>
              <a:gd name="connsiteY71" fmla="*/ 4784526 h 6858000"/>
              <a:gd name="connsiteX72" fmla="*/ 742865 w 1605470"/>
              <a:gd name="connsiteY72" fmla="*/ 4781211 h 6858000"/>
              <a:gd name="connsiteX73" fmla="*/ 751652 w 1605470"/>
              <a:gd name="connsiteY73" fmla="*/ 4761984 h 6858000"/>
              <a:gd name="connsiteX74" fmla="*/ 747700 w 1605470"/>
              <a:gd name="connsiteY74" fmla="*/ 4690749 h 6858000"/>
              <a:gd name="connsiteX75" fmla="*/ 743180 w 1605470"/>
              <a:gd name="connsiteY75" fmla="*/ 4613201 h 6858000"/>
              <a:gd name="connsiteX76" fmla="*/ 738263 w 1605470"/>
              <a:gd name="connsiteY76" fmla="*/ 4444346 h 6858000"/>
              <a:gd name="connsiteX77" fmla="*/ 756542 w 1605470"/>
              <a:gd name="connsiteY77" fmla="*/ 4350346 h 6858000"/>
              <a:gd name="connsiteX78" fmla="*/ 715481 w 1605470"/>
              <a:gd name="connsiteY78" fmla="*/ 4214165 h 6858000"/>
              <a:gd name="connsiteX79" fmla="*/ 719554 w 1605470"/>
              <a:gd name="connsiteY79" fmla="*/ 4090296 h 6858000"/>
              <a:gd name="connsiteX80" fmla="*/ 704810 w 1605470"/>
              <a:gd name="connsiteY80" fmla="*/ 4033999 h 6858000"/>
              <a:gd name="connsiteX81" fmla="*/ 705959 w 1605470"/>
              <a:gd name="connsiteY81" fmla="*/ 4031933 h 6858000"/>
              <a:gd name="connsiteX82" fmla="*/ 704535 w 1605470"/>
              <a:gd name="connsiteY82" fmla="*/ 4013953 h 6858000"/>
              <a:gd name="connsiteX83" fmla="*/ 700443 w 1605470"/>
              <a:gd name="connsiteY83" fmla="*/ 4010511 h 6858000"/>
              <a:gd name="connsiteX84" fmla="*/ 698282 w 1605470"/>
              <a:gd name="connsiteY84" fmla="*/ 3998331 h 6858000"/>
              <a:gd name="connsiteX85" fmla="*/ 690830 w 1605470"/>
              <a:gd name="connsiteY85" fmla="*/ 3974753 h 6858000"/>
              <a:gd name="connsiteX86" fmla="*/ 692428 w 1605470"/>
              <a:gd name="connsiteY86" fmla="*/ 3969950 h 6858000"/>
              <a:gd name="connsiteX87" fmla="*/ 685850 w 1605470"/>
              <a:gd name="connsiteY87" fmla="*/ 3933779 h 6858000"/>
              <a:gd name="connsiteX88" fmla="*/ 687181 w 1605470"/>
              <a:gd name="connsiteY88" fmla="*/ 3933093 h 6858000"/>
              <a:gd name="connsiteX89" fmla="*/ 691535 w 1605470"/>
              <a:gd name="connsiteY89" fmla="*/ 3922082 h 6858000"/>
              <a:gd name="connsiteX90" fmla="*/ 696613 w 1605470"/>
              <a:gd name="connsiteY90" fmla="*/ 3901461 h 6858000"/>
              <a:gd name="connsiteX91" fmla="*/ 719207 w 1605470"/>
              <a:gd name="connsiteY91" fmla="*/ 3813873 h 6858000"/>
              <a:gd name="connsiteX92" fmla="*/ 718632 w 1605470"/>
              <a:gd name="connsiteY92" fmla="*/ 3806161 h 6858000"/>
              <a:gd name="connsiteX93" fmla="*/ 718939 w 1605470"/>
              <a:gd name="connsiteY93" fmla="*/ 3805957 h 6858000"/>
              <a:gd name="connsiteX94" fmla="*/ 718966 w 1605470"/>
              <a:gd name="connsiteY94" fmla="*/ 3797724 h 6858000"/>
              <a:gd name="connsiteX95" fmla="*/ 717581 w 1605470"/>
              <a:gd name="connsiteY95" fmla="*/ 3792098 h 6858000"/>
              <a:gd name="connsiteX96" fmla="*/ 716465 w 1605470"/>
              <a:gd name="connsiteY96" fmla="*/ 3777135 h 6858000"/>
              <a:gd name="connsiteX97" fmla="*/ 718198 w 1605470"/>
              <a:gd name="connsiteY97" fmla="*/ 3771656 h 6858000"/>
              <a:gd name="connsiteX98" fmla="*/ 721941 w 1605470"/>
              <a:gd name="connsiteY98" fmla="*/ 3769007 h 6858000"/>
              <a:gd name="connsiteX99" fmla="*/ 721407 w 1605470"/>
              <a:gd name="connsiteY99" fmla="*/ 3767709 h 6858000"/>
              <a:gd name="connsiteX100" fmla="*/ 730103 w 1605470"/>
              <a:gd name="connsiteY100" fmla="*/ 3738082 h 6858000"/>
              <a:gd name="connsiteX101" fmla="*/ 737449 w 1605470"/>
              <a:gd name="connsiteY101" fmla="*/ 3673397 h 6858000"/>
              <a:gd name="connsiteX102" fmla="*/ 736745 w 1605470"/>
              <a:gd name="connsiteY102" fmla="*/ 3637109 h 6858000"/>
              <a:gd name="connsiteX103" fmla="*/ 740188 w 1605470"/>
              <a:gd name="connsiteY103" fmla="*/ 3536883 h 6858000"/>
              <a:gd name="connsiteX104" fmla="*/ 747726 w 1605470"/>
              <a:gd name="connsiteY104" fmla="*/ 3435652 h 6858000"/>
              <a:gd name="connsiteX105" fmla="*/ 774383 w 1605470"/>
              <a:gd name="connsiteY105" fmla="*/ 3381564 h 6858000"/>
              <a:gd name="connsiteX106" fmla="*/ 774870 w 1605470"/>
              <a:gd name="connsiteY106" fmla="*/ 3375761 h 6858000"/>
              <a:gd name="connsiteX107" fmla="*/ 770510 w 1605470"/>
              <a:gd name="connsiteY107" fmla="*/ 3361844 h 6858000"/>
              <a:gd name="connsiteX108" fmla="*/ 767933 w 1605470"/>
              <a:gd name="connsiteY108" fmla="*/ 3356929 h 6858000"/>
              <a:gd name="connsiteX109" fmla="*/ 766158 w 1605470"/>
              <a:gd name="connsiteY109" fmla="*/ 3349058 h 6858000"/>
              <a:gd name="connsiteX110" fmla="*/ 766414 w 1605470"/>
              <a:gd name="connsiteY110" fmla="*/ 3348763 h 6858000"/>
              <a:gd name="connsiteX111" fmla="*/ 764166 w 1605470"/>
              <a:gd name="connsiteY111" fmla="*/ 3341588 h 6858000"/>
              <a:gd name="connsiteX112" fmla="*/ 749397 w 1605470"/>
              <a:gd name="connsiteY112" fmla="*/ 3307769 h 6858000"/>
              <a:gd name="connsiteX113" fmla="*/ 766960 w 1605470"/>
              <a:gd name="connsiteY113" fmla="*/ 3250522 h 6858000"/>
              <a:gd name="connsiteX114" fmla="*/ 767385 w 1605470"/>
              <a:gd name="connsiteY114" fmla="*/ 3229163 h 6858000"/>
              <a:gd name="connsiteX115" fmla="*/ 769208 w 1605470"/>
              <a:gd name="connsiteY115" fmla="*/ 3217217 h 6858000"/>
              <a:gd name="connsiteX116" fmla="*/ 770350 w 1605470"/>
              <a:gd name="connsiteY116" fmla="*/ 3216125 h 6858000"/>
              <a:gd name="connsiteX117" fmla="*/ 756043 w 1605470"/>
              <a:gd name="connsiteY117" fmla="*/ 3183755 h 6858000"/>
              <a:gd name="connsiteX118" fmla="*/ 756544 w 1605470"/>
              <a:gd name="connsiteY118" fmla="*/ 3178642 h 6858000"/>
              <a:gd name="connsiteX119" fmla="*/ 744144 w 1605470"/>
              <a:gd name="connsiteY119" fmla="*/ 3158586 h 6858000"/>
              <a:gd name="connsiteX120" fmla="*/ 739378 w 1605470"/>
              <a:gd name="connsiteY120" fmla="*/ 3147669 h 6858000"/>
              <a:gd name="connsiteX121" fmla="*/ 734648 w 1605470"/>
              <a:gd name="connsiteY121" fmla="*/ 3145733 h 6858000"/>
              <a:gd name="connsiteX122" fmla="*/ 729329 w 1605470"/>
              <a:gd name="connsiteY122" fmla="*/ 3129034 h 6858000"/>
              <a:gd name="connsiteX123" fmla="*/ 729994 w 1605470"/>
              <a:gd name="connsiteY123" fmla="*/ 3126682 h 6858000"/>
              <a:gd name="connsiteX124" fmla="*/ 720862 w 1605470"/>
              <a:gd name="connsiteY124" fmla="*/ 3114519 h 6858000"/>
              <a:gd name="connsiteX125" fmla="*/ 707471 w 1605470"/>
              <a:gd name="connsiteY125" fmla="*/ 3106272 h 6858000"/>
              <a:gd name="connsiteX126" fmla="*/ 680201 w 1605470"/>
              <a:gd name="connsiteY126" fmla="*/ 2958185 h 6858000"/>
              <a:gd name="connsiteX127" fmla="*/ 622815 w 1605470"/>
              <a:gd name="connsiteY127" fmla="*/ 2762989 h 6858000"/>
              <a:gd name="connsiteX128" fmla="*/ 571733 w 1605470"/>
              <a:gd name="connsiteY128" fmla="*/ 2554718 h 6858000"/>
              <a:gd name="connsiteX129" fmla="*/ 551827 w 1605470"/>
              <a:gd name="connsiteY129" fmla="*/ 2485734 h 6858000"/>
              <a:gd name="connsiteX130" fmla="*/ 542550 w 1605470"/>
              <a:gd name="connsiteY130" fmla="*/ 2447068 h 6858000"/>
              <a:gd name="connsiteX131" fmla="*/ 529511 w 1605470"/>
              <a:gd name="connsiteY131" fmla="*/ 2425819 h 6858000"/>
              <a:gd name="connsiteX132" fmla="*/ 528878 w 1605470"/>
              <a:gd name="connsiteY132" fmla="*/ 2408971 h 6858000"/>
              <a:gd name="connsiteX133" fmla="*/ 535510 w 1605470"/>
              <a:gd name="connsiteY133" fmla="*/ 2402874 h 6858000"/>
              <a:gd name="connsiteX134" fmla="*/ 538122 w 1605470"/>
              <a:gd name="connsiteY134" fmla="*/ 2381443 h 6858000"/>
              <a:gd name="connsiteX135" fmla="*/ 514451 w 1605470"/>
              <a:gd name="connsiteY135" fmla="*/ 2261920 h 6858000"/>
              <a:gd name="connsiteX136" fmla="*/ 486968 w 1605470"/>
              <a:gd name="connsiteY136" fmla="*/ 2182937 h 6858000"/>
              <a:gd name="connsiteX137" fmla="*/ 488555 w 1605470"/>
              <a:gd name="connsiteY137" fmla="*/ 2155135 h 6858000"/>
              <a:gd name="connsiteX138" fmla="*/ 486013 w 1605470"/>
              <a:gd name="connsiteY138" fmla="*/ 2118008 h 6858000"/>
              <a:gd name="connsiteX139" fmla="*/ 487006 w 1605470"/>
              <a:gd name="connsiteY139" fmla="*/ 2050531 h 6858000"/>
              <a:gd name="connsiteX140" fmla="*/ 478812 w 1605470"/>
              <a:gd name="connsiteY140" fmla="*/ 1963269 h 6858000"/>
              <a:gd name="connsiteX141" fmla="*/ 442619 w 1605470"/>
              <a:gd name="connsiteY141" fmla="*/ 1910499 h 6858000"/>
              <a:gd name="connsiteX142" fmla="*/ 446785 w 1605470"/>
              <a:gd name="connsiteY142" fmla="*/ 1903212 h 6858000"/>
              <a:gd name="connsiteX143" fmla="*/ 436547 w 1605470"/>
              <a:gd name="connsiteY143" fmla="*/ 1861531 h 6858000"/>
              <a:gd name="connsiteX144" fmla="*/ 390346 w 1605470"/>
              <a:gd name="connsiteY144" fmla="*/ 1732919 h 6858000"/>
              <a:gd name="connsiteX145" fmla="*/ 362657 w 1605470"/>
              <a:gd name="connsiteY145" fmla="*/ 1663540 h 6858000"/>
              <a:gd name="connsiteX146" fmla="*/ 361783 w 1605470"/>
              <a:gd name="connsiteY146" fmla="*/ 1615777 h 6858000"/>
              <a:gd name="connsiteX147" fmla="*/ 342578 w 1605470"/>
              <a:gd name="connsiteY147" fmla="*/ 1563678 h 6858000"/>
              <a:gd name="connsiteX148" fmla="*/ 355658 w 1605470"/>
              <a:gd name="connsiteY148" fmla="*/ 1519474 h 6858000"/>
              <a:gd name="connsiteX149" fmla="*/ 348400 w 1605470"/>
              <a:gd name="connsiteY149" fmla="*/ 1477995 h 6858000"/>
              <a:gd name="connsiteX150" fmla="*/ 334485 w 1605470"/>
              <a:gd name="connsiteY150" fmla="*/ 1373769 h 6858000"/>
              <a:gd name="connsiteX151" fmla="*/ 342792 w 1605470"/>
              <a:gd name="connsiteY151" fmla="*/ 1307086 h 6858000"/>
              <a:gd name="connsiteX152" fmla="*/ 343980 w 1605470"/>
              <a:gd name="connsiteY152" fmla="*/ 1189033 h 6858000"/>
              <a:gd name="connsiteX153" fmla="*/ 348665 w 1605470"/>
              <a:gd name="connsiteY153" fmla="*/ 1168288 h 6858000"/>
              <a:gd name="connsiteX154" fmla="*/ 340947 w 1605470"/>
              <a:gd name="connsiteY154" fmla="*/ 1142577 h 6858000"/>
              <a:gd name="connsiteX155" fmla="*/ 330253 w 1605470"/>
              <a:gd name="connsiteY155" fmla="*/ 1088484 h 6858000"/>
              <a:gd name="connsiteX156" fmla="*/ 318989 w 1605470"/>
              <a:gd name="connsiteY156" fmla="*/ 1016103 h 6858000"/>
              <a:gd name="connsiteX157" fmla="*/ 320445 w 1605470"/>
              <a:gd name="connsiteY157" fmla="*/ 932283 h 6858000"/>
              <a:gd name="connsiteX158" fmla="*/ 322681 w 1605470"/>
              <a:gd name="connsiteY158" fmla="*/ 915925 h 6858000"/>
              <a:gd name="connsiteX159" fmla="*/ 315310 w 1605470"/>
              <a:gd name="connsiteY159" fmla="*/ 896999 h 6858000"/>
              <a:gd name="connsiteX160" fmla="*/ 284718 w 1605470"/>
              <a:gd name="connsiteY160" fmla="*/ 821517 h 6858000"/>
              <a:gd name="connsiteX161" fmla="*/ 263668 w 1605470"/>
              <a:gd name="connsiteY161" fmla="*/ 751353 h 6858000"/>
              <a:gd name="connsiteX162" fmla="*/ 263226 w 1605470"/>
              <a:gd name="connsiteY162" fmla="*/ 721230 h 6858000"/>
              <a:gd name="connsiteX163" fmla="*/ 248897 w 1605470"/>
              <a:gd name="connsiteY163" fmla="*/ 681659 h 6858000"/>
              <a:gd name="connsiteX164" fmla="*/ 234316 w 1605470"/>
              <a:gd name="connsiteY164" fmla="*/ 635218 h 6858000"/>
              <a:gd name="connsiteX165" fmla="*/ 239327 w 1605470"/>
              <a:gd name="connsiteY165" fmla="*/ 613763 h 6858000"/>
              <a:gd name="connsiteX166" fmla="*/ 225269 w 1605470"/>
              <a:gd name="connsiteY166" fmla="*/ 598582 h 6858000"/>
              <a:gd name="connsiteX167" fmla="*/ 224950 w 1605470"/>
              <a:gd name="connsiteY167" fmla="*/ 576846 h 6858000"/>
              <a:gd name="connsiteX168" fmla="*/ 204576 w 1605470"/>
              <a:gd name="connsiteY168" fmla="*/ 530055 h 6858000"/>
              <a:gd name="connsiteX169" fmla="*/ 219064 w 1605470"/>
              <a:gd name="connsiteY169" fmla="*/ 469651 h 6858000"/>
              <a:gd name="connsiteX170" fmla="*/ 195012 w 1605470"/>
              <a:gd name="connsiteY170" fmla="*/ 448559 h 6858000"/>
              <a:gd name="connsiteX171" fmla="*/ 201434 w 1605470"/>
              <a:gd name="connsiteY171" fmla="*/ 441529 h 6858000"/>
              <a:gd name="connsiteX172" fmla="*/ 200655 w 1605470"/>
              <a:gd name="connsiteY172" fmla="*/ 428927 h 6858000"/>
              <a:gd name="connsiteX173" fmla="*/ 190059 w 1605470"/>
              <a:gd name="connsiteY173" fmla="*/ 430161 h 6858000"/>
              <a:gd name="connsiteX174" fmla="*/ 167079 w 1605470"/>
              <a:gd name="connsiteY174" fmla="*/ 367211 h 6858000"/>
              <a:gd name="connsiteX175" fmla="*/ 124571 w 1605470"/>
              <a:gd name="connsiteY175" fmla="*/ 302178 h 6858000"/>
              <a:gd name="connsiteX176" fmla="*/ 103243 w 1605470"/>
              <a:gd name="connsiteY176" fmla="*/ 211375 h 6858000"/>
              <a:gd name="connsiteX177" fmla="*/ 94571 w 1605470"/>
              <a:gd name="connsiteY177" fmla="*/ 184179 h 6858000"/>
              <a:gd name="connsiteX178" fmla="*/ 13437 w 1605470"/>
              <a:gd name="connsiteY178" fmla="*/ 19287 h 6858000"/>
              <a:gd name="connsiteX179" fmla="*/ 0 w 1605470"/>
              <a:gd name="connsiteY17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380910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385303 w 1605470"/>
              <a:gd name="connsiteY32" fmla="*/ 6171970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35123 w 1605470"/>
              <a:gd name="connsiteY31" fmla="*/ 6315613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41730 w 1605470"/>
              <a:gd name="connsiteY30" fmla="*/ 6331735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89472 w 1605470"/>
              <a:gd name="connsiteY35" fmla="*/ 5732419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12623 w 1605470"/>
              <a:gd name="connsiteY36" fmla="*/ 5685392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26609 w 1605470"/>
              <a:gd name="connsiteY39" fmla="*/ 5617081 h 6858000"/>
              <a:gd name="connsiteX40" fmla="*/ 531653 w 1605470"/>
              <a:gd name="connsiteY40" fmla="*/ 5604904 h 6858000"/>
              <a:gd name="connsiteX41" fmla="*/ 539863 w 1605470"/>
              <a:gd name="connsiteY41" fmla="*/ 5604298 h 6858000"/>
              <a:gd name="connsiteX42" fmla="*/ 552319 w 1605470"/>
              <a:gd name="connsiteY42" fmla="*/ 5587997 h 6858000"/>
              <a:gd name="connsiteX43" fmla="*/ 559710 w 1605470"/>
              <a:gd name="connsiteY43" fmla="*/ 5564796 h 6858000"/>
              <a:gd name="connsiteX44" fmla="*/ 587214 w 1605470"/>
              <a:gd name="connsiteY44" fmla="*/ 5451511 h 6858000"/>
              <a:gd name="connsiteX45" fmla="*/ 608019 w 1605470"/>
              <a:gd name="connsiteY45" fmla="*/ 5385461 h 6858000"/>
              <a:gd name="connsiteX46" fmla="*/ 622750 w 1605470"/>
              <a:gd name="connsiteY46" fmla="*/ 5363084 h 6858000"/>
              <a:gd name="connsiteX47" fmla="*/ 638731 w 1605470"/>
              <a:gd name="connsiteY47" fmla="*/ 5330009 h 6858000"/>
              <a:gd name="connsiteX48" fmla="*/ 672224 w 1605470"/>
              <a:gd name="connsiteY48" fmla="*/ 5273739 h 6858000"/>
              <a:gd name="connsiteX49" fmla="*/ 681823 w 1605470"/>
              <a:gd name="connsiteY49" fmla="*/ 5241779 h 6858000"/>
              <a:gd name="connsiteX50" fmla="*/ 693049 w 1605470"/>
              <a:gd name="connsiteY50" fmla="*/ 5225268 h 6858000"/>
              <a:gd name="connsiteX51" fmla="*/ 694069 w 1605470"/>
              <a:gd name="connsiteY51" fmla="*/ 5217684 h 6858000"/>
              <a:gd name="connsiteX52" fmla="*/ 701410 w 1605470"/>
              <a:gd name="connsiteY52" fmla="*/ 5193377 h 6858000"/>
              <a:gd name="connsiteX53" fmla="*/ 704713 w 1605470"/>
              <a:gd name="connsiteY53" fmla="*/ 5179288 h 6858000"/>
              <a:gd name="connsiteX54" fmla="*/ 705697 w 1605470"/>
              <a:gd name="connsiteY54" fmla="*/ 5173621 h 6858000"/>
              <a:gd name="connsiteX55" fmla="*/ 701331 w 1605470"/>
              <a:gd name="connsiteY55" fmla="*/ 5159961 h 6858000"/>
              <a:gd name="connsiteX56" fmla="*/ 708008 w 1605470"/>
              <a:gd name="connsiteY56" fmla="*/ 5144295 h 6858000"/>
              <a:gd name="connsiteX57" fmla="*/ 704941 w 1605470"/>
              <a:gd name="connsiteY57" fmla="*/ 5125185 h 6858000"/>
              <a:gd name="connsiteX58" fmla="*/ 711771 w 1605470"/>
              <a:gd name="connsiteY58" fmla="*/ 5121884 h 6858000"/>
              <a:gd name="connsiteX59" fmla="*/ 721092 w 1605470"/>
              <a:gd name="connsiteY59" fmla="*/ 5108383 h 6858000"/>
              <a:gd name="connsiteX60" fmla="*/ 717045 w 1605470"/>
              <a:gd name="connsiteY60" fmla="*/ 5094705 h 6858000"/>
              <a:gd name="connsiteX61" fmla="*/ 718807 w 1605470"/>
              <a:gd name="connsiteY61" fmla="*/ 5067850 h 6858000"/>
              <a:gd name="connsiteX62" fmla="*/ 721538 w 1605470"/>
              <a:gd name="connsiteY62" fmla="*/ 5060861 h 6858000"/>
              <a:gd name="connsiteX63" fmla="*/ 718242 w 1605470"/>
              <a:gd name="connsiteY63" fmla="*/ 5034192 h 6858000"/>
              <a:gd name="connsiteX64" fmla="*/ 719796 w 1605470"/>
              <a:gd name="connsiteY64" fmla="*/ 4993030 h 6858000"/>
              <a:gd name="connsiteX65" fmla="*/ 726705 w 1605470"/>
              <a:gd name="connsiteY65" fmla="*/ 4946844 h 6858000"/>
              <a:gd name="connsiteX66" fmla="*/ 722561 w 1605470"/>
              <a:gd name="connsiteY66" fmla="*/ 4932692 h 6858000"/>
              <a:gd name="connsiteX67" fmla="*/ 724935 w 1605470"/>
              <a:gd name="connsiteY67" fmla="*/ 4821504 h 6858000"/>
              <a:gd name="connsiteX68" fmla="*/ 732118 w 1605470"/>
              <a:gd name="connsiteY68" fmla="*/ 4801535 h 6858000"/>
              <a:gd name="connsiteX69" fmla="*/ 739787 w 1605470"/>
              <a:gd name="connsiteY69" fmla="*/ 4797794 h 6858000"/>
              <a:gd name="connsiteX70" fmla="*/ 741081 w 1605470"/>
              <a:gd name="connsiteY70" fmla="*/ 4784526 h 6858000"/>
              <a:gd name="connsiteX71" fmla="*/ 742865 w 1605470"/>
              <a:gd name="connsiteY71" fmla="*/ 4781211 h 6858000"/>
              <a:gd name="connsiteX72" fmla="*/ 751652 w 1605470"/>
              <a:gd name="connsiteY72" fmla="*/ 4761984 h 6858000"/>
              <a:gd name="connsiteX73" fmla="*/ 747700 w 1605470"/>
              <a:gd name="connsiteY73" fmla="*/ 4690749 h 6858000"/>
              <a:gd name="connsiteX74" fmla="*/ 743180 w 1605470"/>
              <a:gd name="connsiteY74" fmla="*/ 4613201 h 6858000"/>
              <a:gd name="connsiteX75" fmla="*/ 738263 w 1605470"/>
              <a:gd name="connsiteY75" fmla="*/ 4444346 h 6858000"/>
              <a:gd name="connsiteX76" fmla="*/ 756542 w 1605470"/>
              <a:gd name="connsiteY76" fmla="*/ 4350346 h 6858000"/>
              <a:gd name="connsiteX77" fmla="*/ 715481 w 1605470"/>
              <a:gd name="connsiteY77" fmla="*/ 4214165 h 6858000"/>
              <a:gd name="connsiteX78" fmla="*/ 719554 w 1605470"/>
              <a:gd name="connsiteY78" fmla="*/ 4090296 h 6858000"/>
              <a:gd name="connsiteX79" fmla="*/ 704810 w 1605470"/>
              <a:gd name="connsiteY79" fmla="*/ 4033999 h 6858000"/>
              <a:gd name="connsiteX80" fmla="*/ 705959 w 1605470"/>
              <a:gd name="connsiteY80" fmla="*/ 4031933 h 6858000"/>
              <a:gd name="connsiteX81" fmla="*/ 704535 w 1605470"/>
              <a:gd name="connsiteY81" fmla="*/ 4013953 h 6858000"/>
              <a:gd name="connsiteX82" fmla="*/ 700443 w 1605470"/>
              <a:gd name="connsiteY82" fmla="*/ 4010511 h 6858000"/>
              <a:gd name="connsiteX83" fmla="*/ 698282 w 1605470"/>
              <a:gd name="connsiteY83" fmla="*/ 3998331 h 6858000"/>
              <a:gd name="connsiteX84" fmla="*/ 690830 w 1605470"/>
              <a:gd name="connsiteY84" fmla="*/ 3974753 h 6858000"/>
              <a:gd name="connsiteX85" fmla="*/ 692428 w 1605470"/>
              <a:gd name="connsiteY85" fmla="*/ 3969950 h 6858000"/>
              <a:gd name="connsiteX86" fmla="*/ 685850 w 1605470"/>
              <a:gd name="connsiteY86" fmla="*/ 3933779 h 6858000"/>
              <a:gd name="connsiteX87" fmla="*/ 687181 w 1605470"/>
              <a:gd name="connsiteY87" fmla="*/ 3933093 h 6858000"/>
              <a:gd name="connsiteX88" fmla="*/ 691535 w 1605470"/>
              <a:gd name="connsiteY88" fmla="*/ 3922082 h 6858000"/>
              <a:gd name="connsiteX89" fmla="*/ 696613 w 1605470"/>
              <a:gd name="connsiteY89" fmla="*/ 3901461 h 6858000"/>
              <a:gd name="connsiteX90" fmla="*/ 719207 w 1605470"/>
              <a:gd name="connsiteY90" fmla="*/ 3813873 h 6858000"/>
              <a:gd name="connsiteX91" fmla="*/ 718632 w 1605470"/>
              <a:gd name="connsiteY91" fmla="*/ 3806161 h 6858000"/>
              <a:gd name="connsiteX92" fmla="*/ 718939 w 1605470"/>
              <a:gd name="connsiteY92" fmla="*/ 3805957 h 6858000"/>
              <a:gd name="connsiteX93" fmla="*/ 718966 w 1605470"/>
              <a:gd name="connsiteY93" fmla="*/ 3797724 h 6858000"/>
              <a:gd name="connsiteX94" fmla="*/ 717581 w 1605470"/>
              <a:gd name="connsiteY94" fmla="*/ 3792098 h 6858000"/>
              <a:gd name="connsiteX95" fmla="*/ 716465 w 1605470"/>
              <a:gd name="connsiteY95" fmla="*/ 3777135 h 6858000"/>
              <a:gd name="connsiteX96" fmla="*/ 718198 w 1605470"/>
              <a:gd name="connsiteY96" fmla="*/ 3771656 h 6858000"/>
              <a:gd name="connsiteX97" fmla="*/ 721941 w 1605470"/>
              <a:gd name="connsiteY97" fmla="*/ 3769007 h 6858000"/>
              <a:gd name="connsiteX98" fmla="*/ 721407 w 1605470"/>
              <a:gd name="connsiteY98" fmla="*/ 3767709 h 6858000"/>
              <a:gd name="connsiteX99" fmla="*/ 730103 w 1605470"/>
              <a:gd name="connsiteY99" fmla="*/ 3738082 h 6858000"/>
              <a:gd name="connsiteX100" fmla="*/ 737449 w 1605470"/>
              <a:gd name="connsiteY100" fmla="*/ 3673397 h 6858000"/>
              <a:gd name="connsiteX101" fmla="*/ 736745 w 1605470"/>
              <a:gd name="connsiteY101" fmla="*/ 3637109 h 6858000"/>
              <a:gd name="connsiteX102" fmla="*/ 740188 w 1605470"/>
              <a:gd name="connsiteY102" fmla="*/ 3536883 h 6858000"/>
              <a:gd name="connsiteX103" fmla="*/ 747726 w 1605470"/>
              <a:gd name="connsiteY103" fmla="*/ 3435652 h 6858000"/>
              <a:gd name="connsiteX104" fmla="*/ 774383 w 1605470"/>
              <a:gd name="connsiteY104" fmla="*/ 3381564 h 6858000"/>
              <a:gd name="connsiteX105" fmla="*/ 774870 w 1605470"/>
              <a:gd name="connsiteY105" fmla="*/ 3375761 h 6858000"/>
              <a:gd name="connsiteX106" fmla="*/ 770510 w 1605470"/>
              <a:gd name="connsiteY106" fmla="*/ 3361844 h 6858000"/>
              <a:gd name="connsiteX107" fmla="*/ 767933 w 1605470"/>
              <a:gd name="connsiteY107" fmla="*/ 3356929 h 6858000"/>
              <a:gd name="connsiteX108" fmla="*/ 766158 w 1605470"/>
              <a:gd name="connsiteY108" fmla="*/ 3349058 h 6858000"/>
              <a:gd name="connsiteX109" fmla="*/ 766414 w 1605470"/>
              <a:gd name="connsiteY109" fmla="*/ 3348763 h 6858000"/>
              <a:gd name="connsiteX110" fmla="*/ 764166 w 1605470"/>
              <a:gd name="connsiteY110" fmla="*/ 3341588 h 6858000"/>
              <a:gd name="connsiteX111" fmla="*/ 749397 w 1605470"/>
              <a:gd name="connsiteY111" fmla="*/ 3307769 h 6858000"/>
              <a:gd name="connsiteX112" fmla="*/ 766960 w 1605470"/>
              <a:gd name="connsiteY112" fmla="*/ 3250522 h 6858000"/>
              <a:gd name="connsiteX113" fmla="*/ 767385 w 1605470"/>
              <a:gd name="connsiteY113" fmla="*/ 3229163 h 6858000"/>
              <a:gd name="connsiteX114" fmla="*/ 769208 w 1605470"/>
              <a:gd name="connsiteY114" fmla="*/ 3217217 h 6858000"/>
              <a:gd name="connsiteX115" fmla="*/ 770350 w 1605470"/>
              <a:gd name="connsiteY115" fmla="*/ 3216125 h 6858000"/>
              <a:gd name="connsiteX116" fmla="*/ 756043 w 1605470"/>
              <a:gd name="connsiteY116" fmla="*/ 3183755 h 6858000"/>
              <a:gd name="connsiteX117" fmla="*/ 756544 w 1605470"/>
              <a:gd name="connsiteY117" fmla="*/ 3178642 h 6858000"/>
              <a:gd name="connsiteX118" fmla="*/ 744144 w 1605470"/>
              <a:gd name="connsiteY118" fmla="*/ 3158586 h 6858000"/>
              <a:gd name="connsiteX119" fmla="*/ 739378 w 1605470"/>
              <a:gd name="connsiteY119" fmla="*/ 3147669 h 6858000"/>
              <a:gd name="connsiteX120" fmla="*/ 734648 w 1605470"/>
              <a:gd name="connsiteY120" fmla="*/ 3145733 h 6858000"/>
              <a:gd name="connsiteX121" fmla="*/ 729329 w 1605470"/>
              <a:gd name="connsiteY121" fmla="*/ 3129034 h 6858000"/>
              <a:gd name="connsiteX122" fmla="*/ 729994 w 1605470"/>
              <a:gd name="connsiteY122" fmla="*/ 3126682 h 6858000"/>
              <a:gd name="connsiteX123" fmla="*/ 720862 w 1605470"/>
              <a:gd name="connsiteY123" fmla="*/ 3114519 h 6858000"/>
              <a:gd name="connsiteX124" fmla="*/ 707471 w 1605470"/>
              <a:gd name="connsiteY124" fmla="*/ 3106272 h 6858000"/>
              <a:gd name="connsiteX125" fmla="*/ 680201 w 1605470"/>
              <a:gd name="connsiteY125" fmla="*/ 2958185 h 6858000"/>
              <a:gd name="connsiteX126" fmla="*/ 622815 w 1605470"/>
              <a:gd name="connsiteY126" fmla="*/ 2762989 h 6858000"/>
              <a:gd name="connsiteX127" fmla="*/ 571733 w 1605470"/>
              <a:gd name="connsiteY127" fmla="*/ 2554718 h 6858000"/>
              <a:gd name="connsiteX128" fmla="*/ 551827 w 1605470"/>
              <a:gd name="connsiteY128" fmla="*/ 2485734 h 6858000"/>
              <a:gd name="connsiteX129" fmla="*/ 542550 w 1605470"/>
              <a:gd name="connsiteY129" fmla="*/ 2447068 h 6858000"/>
              <a:gd name="connsiteX130" fmla="*/ 529511 w 1605470"/>
              <a:gd name="connsiteY130" fmla="*/ 2425819 h 6858000"/>
              <a:gd name="connsiteX131" fmla="*/ 528878 w 1605470"/>
              <a:gd name="connsiteY131" fmla="*/ 2408971 h 6858000"/>
              <a:gd name="connsiteX132" fmla="*/ 535510 w 1605470"/>
              <a:gd name="connsiteY132" fmla="*/ 2402874 h 6858000"/>
              <a:gd name="connsiteX133" fmla="*/ 538122 w 1605470"/>
              <a:gd name="connsiteY133" fmla="*/ 2381443 h 6858000"/>
              <a:gd name="connsiteX134" fmla="*/ 514451 w 1605470"/>
              <a:gd name="connsiteY134" fmla="*/ 2261920 h 6858000"/>
              <a:gd name="connsiteX135" fmla="*/ 486968 w 1605470"/>
              <a:gd name="connsiteY135" fmla="*/ 2182937 h 6858000"/>
              <a:gd name="connsiteX136" fmla="*/ 488555 w 1605470"/>
              <a:gd name="connsiteY136" fmla="*/ 2155135 h 6858000"/>
              <a:gd name="connsiteX137" fmla="*/ 486013 w 1605470"/>
              <a:gd name="connsiteY137" fmla="*/ 2118008 h 6858000"/>
              <a:gd name="connsiteX138" fmla="*/ 487006 w 1605470"/>
              <a:gd name="connsiteY138" fmla="*/ 2050531 h 6858000"/>
              <a:gd name="connsiteX139" fmla="*/ 478812 w 1605470"/>
              <a:gd name="connsiteY139" fmla="*/ 1963269 h 6858000"/>
              <a:gd name="connsiteX140" fmla="*/ 442619 w 1605470"/>
              <a:gd name="connsiteY140" fmla="*/ 1910499 h 6858000"/>
              <a:gd name="connsiteX141" fmla="*/ 446785 w 1605470"/>
              <a:gd name="connsiteY141" fmla="*/ 1903212 h 6858000"/>
              <a:gd name="connsiteX142" fmla="*/ 436547 w 1605470"/>
              <a:gd name="connsiteY142" fmla="*/ 1861531 h 6858000"/>
              <a:gd name="connsiteX143" fmla="*/ 390346 w 1605470"/>
              <a:gd name="connsiteY143" fmla="*/ 1732919 h 6858000"/>
              <a:gd name="connsiteX144" fmla="*/ 362657 w 1605470"/>
              <a:gd name="connsiteY144" fmla="*/ 1663540 h 6858000"/>
              <a:gd name="connsiteX145" fmla="*/ 361783 w 1605470"/>
              <a:gd name="connsiteY145" fmla="*/ 1615777 h 6858000"/>
              <a:gd name="connsiteX146" fmla="*/ 342578 w 1605470"/>
              <a:gd name="connsiteY146" fmla="*/ 1563678 h 6858000"/>
              <a:gd name="connsiteX147" fmla="*/ 355658 w 1605470"/>
              <a:gd name="connsiteY147" fmla="*/ 1519474 h 6858000"/>
              <a:gd name="connsiteX148" fmla="*/ 348400 w 1605470"/>
              <a:gd name="connsiteY148" fmla="*/ 1477995 h 6858000"/>
              <a:gd name="connsiteX149" fmla="*/ 334485 w 1605470"/>
              <a:gd name="connsiteY149" fmla="*/ 1373769 h 6858000"/>
              <a:gd name="connsiteX150" fmla="*/ 342792 w 1605470"/>
              <a:gd name="connsiteY150" fmla="*/ 1307086 h 6858000"/>
              <a:gd name="connsiteX151" fmla="*/ 343980 w 1605470"/>
              <a:gd name="connsiteY151" fmla="*/ 1189033 h 6858000"/>
              <a:gd name="connsiteX152" fmla="*/ 348665 w 1605470"/>
              <a:gd name="connsiteY152" fmla="*/ 1168288 h 6858000"/>
              <a:gd name="connsiteX153" fmla="*/ 340947 w 1605470"/>
              <a:gd name="connsiteY153" fmla="*/ 1142577 h 6858000"/>
              <a:gd name="connsiteX154" fmla="*/ 330253 w 1605470"/>
              <a:gd name="connsiteY154" fmla="*/ 1088484 h 6858000"/>
              <a:gd name="connsiteX155" fmla="*/ 318989 w 1605470"/>
              <a:gd name="connsiteY155" fmla="*/ 1016103 h 6858000"/>
              <a:gd name="connsiteX156" fmla="*/ 320445 w 1605470"/>
              <a:gd name="connsiteY156" fmla="*/ 932283 h 6858000"/>
              <a:gd name="connsiteX157" fmla="*/ 322681 w 1605470"/>
              <a:gd name="connsiteY157" fmla="*/ 915925 h 6858000"/>
              <a:gd name="connsiteX158" fmla="*/ 315310 w 1605470"/>
              <a:gd name="connsiteY158" fmla="*/ 896999 h 6858000"/>
              <a:gd name="connsiteX159" fmla="*/ 284718 w 1605470"/>
              <a:gd name="connsiteY159" fmla="*/ 821517 h 6858000"/>
              <a:gd name="connsiteX160" fmla="*/ 263668 w 1605470"/>
              <a:gd name="connsiteY160" fmla="*/ 751353 h 6858000"/>
              <a:gd name="connsiteX161" fmla="*/ 263226 w 1605470"/>
              <a:gd name="connsiteY161" fmla="*/ 721230 h 6858000"/>
              <a:gd name="connsiteX162" fmla="*/ 248897 w 1605470"/>
              <a:gd name="connsiteY162" fmla="*/ 681659 h 6858000"/>
              <a:gd name="connsiteX163" fmla="*/ 234316 w 1605470"/>
              <a:gd name="connsiteY163" fmla="*/ 635218 h 6858000"/>
              <a:gd name="connsiteX164" fmla="*/ 239327 w 1605470"/>
              <a:gd name="connsiteY164" fmla="*/ 613763 h 6858000"/>
              <a:gd name="connsiteX165" fmla="*/ 225269 w 1605470"/>
              <a:gd name="connsiteY165" fmla="*/ 598582 h 6858000"/>
              <a:gd name="connsiteX166" fmla="*/ 224950 w 1605470"/>
              <a:gd name="connsiteY166" fmla="*/ 576846 h 6858000"/>
              <a:gd name="connsiteX167" fmla="*/ 204576 w 1605470"/>
              <a:gd name="connsiteY167" fmla="*/ 530055 h 6858000"/>
              <a:gd name="connsiteX168" fmla="*/ 219064 w 1605470"/>
              <a:gd name="connsiteY168" fmla="*/ 469651 h 6858000"/>
              <a:gd name="connsiteX169" fmla="*/ 195012 w 1605470"/>
              <a:gd name="connsiteY169" fmla="*/ 448559 h 6858000"/>
              <a:gd name="connsiteX170" fmla="*/ 201434 w 1605470"/>
              <a:gd name="connsiteY170" fmla="*/ 441529 h 6858000"/>
              <a:gd name="connsiteX171" fmla="*/ 200655 w 1605470"/>
              <a:gd name="connsiteY171" fmla="*/ 428927 h 6858000"/>
              <a:gd name="connsiteX172" fmla="*/ 190059 w 1605470"/>
              <a:gd name="connsiteY172" fmla="*/ 430161 h 6858000"/>
              <a:gd name="connsiteX173" fmla="*/ 167079 w 1605470"/>
              <a:gd name="connsiteY173" fmla="*/ 367211 h 6858000"/>
              <a:gd name="connsiteX174" fmla="*/ 124571 w 1605470"/>
              <a:gd name="connsiteY174" fmla="*/ 302178 h 6858000"/>
              <a:gd name="connsiteX175" fmla="*/ 103243 w 1605470"/>
              <a:gd name="connsiteY175" fmla="*/ 211375 h 6858000"/>
              <a:gd name="connsiteX176" fmla="*/ 94571 w 1605470"/>
              <a:gd name="connsiteY176" fmla="*/ 184179 h 6858000"/>
              <a:gd name="connsiteX177" fmla="*/ 13437 w 1605470"/>
              <a:gd name="connsiteY177" fmla="*/ 19287 h 6858000"/>
              <a:gd name="connsiteX178" fmla="*/ 0 w 1605470"/>
              <a:gd name="connsiteY17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10261 w 1605470"/>
              <a:gd name="connsiteY37" fmla="*/ 5634527 h 6858000"/>
              <a:gd name="connsiteX38" fmla="*/ 523992 w 1605470"/>
              <a:gd name="connsiteY38" fmla="*/ 5619557 h 6858000"/>
              <a:gd name="connsiteX39" fmla="*/ 531653 w 1605470"/>
              <a:gd name="connsiteY39" fmla="*/ 5604904 h 6858000"/>
              <a:gd name="connsiteX40" fmla="*/ 539863 w 1605470"/>
              <a:gd name="connsiteY40" fmla="*/ 5604298 h 6858000"/>
              <a:gd name="connsiteX41" fmla="*/ 552319 w 1605470"/>
              <a:gd name="connsiteY41" fmla="*/ 5587997 h 6858000"/>
              <a:gd name="connsiteX42" fmla="*/ 559710 w 1605470"/>
              <a:gd name="connsiteY42" fmla="*/ 5564796 h 6858000"/>
              <a:gd name="connsiteX43" fmla="*/ 587214 w 1605470"/>
              <a:gd name="connsiteY43" fmla="*/ 5451511 h 6858000"/>
              <a:gd name="connsiteX44" fmla="*/ 608019 w 1605470"/>
              <a:gd name="connsiteY44" fmla="*/ 5385461 h 6858000"/>
              <a:gd name="connsiteX45" fmla="*/ 622750 w 1605470"/>
              <a:gd name="connsiteY45" fmla="*/ 5363084 h 6858000"/>
              <a:gd name="connsiteX46" fmla="*/ 638731 w 1605470"/>
              <a:gd name="connsiteY46" fmla="*/ 5330009 h 6858000"/>
              <a:gd name="connsiteX47" fmla="*/ 672224 w 1605470"/>
              <a:gd name="connsiteY47" fmla="*/ 5273739 h 6858000"/>
              <a:gd name="connsiteX48" fmla="*/ 681823 w 1605470"/>
              <a:gd name="connsiteY48" fmla="*/ 5241779 h 6858000"/>
              <a:gd name="connsiteX49" fmla="*/ 693049 w 1605470"/>
              <a:gd name="connsiteY49" fmla="*/ 5225268 h 6858000"/>
              <a:gd name="connsiteX50" fmla="*/ 694069 w 1605470"/>
              <a:gd name="connsiteY50" fmla="*/ 5217684 h 6858000"/>
              <a:gd name="connsiteX51" fmla="*/ 701410 w 1605470"/>
              <a:gd name="connsiteY51" fmla="*/ 5193377 h 6858000"/>
              <a:gd name="connsiteX52" fmla="*/ 704713 w 1605470"/>
              <a:gd name="connsiteY52" fmla="*/ 5179288 h 6858000"/>
              <a:gd name="connsiteX53" fmla="*/ 705697 w 1605470"/>
              <a:gd name="connsiteY53" fmla="*/ 5173621 h 6858000"/>
              <a:gd name="connsiteX54" fmla="*/ 701331 w 1605470"/>
              <a:gd name="connsiteY54" fmla="*/ 5159961 h 6858000"/>
              <a:gd name="connsiteX55" fmla="*/ 708008 w 1605470"/>
              <a:gd name="connsiteY55" fmla="*/ 5144295 h 6858000"/>
              <a:gd name="connsiteX56" fmla="*/ 704941 w 1605470"/>
              <a:gd name="connsiteY56" fmla="*/ 5125185 h 6858000"/>
              <a:gd name="connsiteX57" fmla="*/ 711771 w 1605470"/>
              <a:gd name="connsiteY57" fmla="*/ 5121884 h 6858000"/>
              <a:gd name="connsiteX58" fmla="*/ 721092 w 1605470"/>
              <a:gd name="connsiteY58" fmla="*/ 5108383 h 6858000"/>
              <a:gd name="connsiteX59" fmla="*/ 717045 w 1605470"/>
              <a:gd name="connsiteY59" fmla="*/ 5094705 h 6858000"/>
              <a:gd name="connsiteX60" fmla="*/ 718807 w 1605470"/>
              <a:gd name="connsiteY60" fmla="*/ 5067850 h 6858000"/>
              <a:gd name="connsiteX61" fmla="*/ 721538 w 1605470"/>
              <a:gd name="connsiteY61" fmla="*/ 5060861 h 6858000"/>
              <a:gd name="connsiteX62" fmla="*/ 718242 w 1605470"/>
              <a:gd name="connsiteY62" fmla="*/ 5034192 h 6858000"/>
              <a:gd name="connsiteX63" fmla="*/ 719796 w 1605470"/>
              <a:gd name="connsiteY63" fmla="*/ 4993030 h 6858000"/>
              <a:gd name="connsiteX64" fmla="*/ 726705 w 1605470"/>
              <a:gd name="connsiteY64" fmla="*/ 4946844 h 6858000"/>
              <a:gd name="connsiteX65" fmla="*/ 722561 w 1605470"/>
              <a:gd name="connsiteY65" fmla="*/ 4932692 h 6858000"/>
              <a:gd name="connsiteX66" fmla="*/ 724935 w 1605470"/>
              <a:gd name="connsiteY66" fmla="*/ 4821504 h 6858000"/>
              <a:gd name="connsiteX67" fmla="*/ 732118 w 1605470"/>
              <a:gd name="connsiteY67" fmla="*/ 4801535 h 6858000"/>
              <a:gd name="connsiteX68" fmla="*/ 739787 w 1605470"/>
              <a:gd name="connsiteY68" fmla="*/ 4797794 h 6858000"/>
              <a:gd name="connsiteX69" fmla="*/ 741081 w 1605470"/>
              <a:gd name="connsiteY69" fmla="*/ 4784526 h 6858000"/>
              <a:gd name="connsiteX70" fmla="*/ 742865 w 1605470"/>
              <a:gd name="connsiteY70" fmla="*/ 4781211 h 6858000"/>
              <a:gd name="connsiteX71" fmla="*/ 751652 w 1605470"/>
              <a:gd name="connsiteY71" fmla="*/ 4761984 h 6858000"/>
              <a:gd name="connsiteX72" fmla="*/ 747700 w 1605470"/>
              <a:gd name="connsiteY72" fmla="*/ 4690749 h 6858000"/>
              <a:gd name="connsiteX73" fmla="*/ 743180 w 1605470"/>
              <a:gd name="connsiteY73" fmla="*/ 4613201 h 6858000"/>
              <a:gd name="connsiteX74" fmla="*/ 738263 w 1605470"/>
              <a:gd name="connsiteY74" fmla="*/ 4444346 h 6858000"/>
              <a:gd name="connsiteX75" fmla="*/ 756542 w 1605470"/>
              <a:gd name="connsiteY75" fmla="*/ 4350346 h 6858000"/>
              <a:gd name="connsiteX76" fmla="*/ 715481 w 1605470"/>
              <a:gd name="connsiteY76" fmla="*/ 4214165 h 6858000"/>
              <a:gd name="connsiteX77" fmla="*/ 719554 w 1605470"/>
              <a:gd name="connsiteY77" fmla="*/ 4090296 h 6858000"/>
              <a:gd name="connsiteX78" fmla="*/ 704810 w 1605470"/>
              <a:gd name="connsiteY78" fmla="*/ 4033999 h 6858000"/>
              <a:gd name="connsiteX79" fmla="*/ 705959 w 1605470"/>
              <a:gd name="connsiteY79" fmla="*/ 4031933 h 6858000"/>
              <a:gd name="connsiteX80" fmla="*/ 704535 w 1605470"/>
              <a:gd name="connsiteY80" fmla="*/ 4013953 h 6858000"/>
              <a:gd name="connsiteX81" fmla="*/ 700443 w 1605470"/>
              <a:gd name="connsiteY81" fmla="*/ 4010511 h 6858000"/>
              <a:gd name="connsiteX82" fmla="*/ 698282 w 1605470"/>
              <a:gd name="connsiteY82" fmla="*/ 3998331 h 6858000"/>
              <a:gd name="connsiteX83" fmla="*/ 690830 w 1605470"/>
              <a:gd name="connsiteY83" fmla="*/ 3974753 h 6858000"/>
              <a:gd name="connsiteX84" fmla="*/ 692428 w 1605470"/>
              <a:gd name="connsiteY84" fmla="*/ 3969950 h 6858000"/>
              <a:gd name="connsiteX85" fmla="*/ 685850 w 1605470"/>
              <a:gd name="connsiteY85" fmla="*/ 3933779 h 6858000"/>
              <a:gd name="connsiteX86" fmla="*/ 687181 w 1605470"/>
              <a:gd name="connsiteY86" fmla="*/ 3933093 h 6858000"/>
              <a:gd name="connsiteX87" fmla="*/ 691535 w 1605470"/>
              <a:gd name="connsiteY87" fmla="*/ 3922082 h 6858000"/>
              <a:gd name="connsiteX88" fmla="*/ 696613 w 1605470"/>
              <a:gd name="connsiteY88" fmla="*/ 3901461 h 6858000"/>
              <a:gd name="connsiteX89" fmla="*/ 719207 w 1605470"/>
              <a:gd name="connsiteY89" fmla="*/ 3813873 h 6858000"/>
              <a:gd name="connsiteX90" fmla="*/ 718632 w 1605470"/>
              <a:gd name="connsiteY90" fmla="*/ 3806161 h 6858000"/>
              <a:gd name="connsiteX91" fmla="*/ 718939 w 1605470"/>
              <a:gd name="connsiteY91" fmla="*/ 3805957 h 6858000"/>
              <a:gd name="connsiteX92" fmla="*/ 718966 w 1605470"/>
              <a:gd name="connsiteY92" fmla="*/ 3797724 h 6858000"/>
              <a:gd name="connsiteX93" fmla="*/ 717581 w 1605470"/>
              <a:gd name="connsiteY93" fmla="*/ 3792098 h 6858000"/>
              <a:gd name="connsiteX94" fmla="*/ 716465 w 1605470"/>
              <a:gd name="connsiteY94" fmla="*/ 3777135 h 6858000"/>
              <a:gd name="connsiteX95" fmla="*/ 718198 w 1605470"/>
              <a:gd name="connsiteY95" fmla="*/ 3771656 h 6858000"/>
              <a:gd name="connsiteX96" fmla="*/ 721941 w 1605470"/>
              <a:gd name="connsiteY96" fmla="*/ 3769007 h 6858000"/>
              <a:gd name="connsiteX97" fmla="*/ 721407 w 1605470"/>
              <a:gd name="connsiteY97" fmla="*/ 3767709 h 6858000"/>
              <a:gd name="connsiteX98" fmla="*/ 730103 w 1605470"/>
              <a:gd name="connsiteY98" fmla="*/ 3738082 h 6858000"/>
              <a:gd name="connsiteX99" fmla="*/ 737449 w 1605470"/>
              <a:gd name="connsiteY99" fmla="*/ 3673397 h 6858000"/>
              <a:gd name="connsiteX100" fmla="*/ 736745 w 1605470"/>
              <a:gd name="connsiteY100" fmla="*/ 3637109 h 6858000"/>
              <a:gd name="connsiteX101" fmla="*/ 740188 w 1605470"/>
              <a:gd name="connsiteY101" fmla="*/ 3536883 h 6858000"/>
              <a:gd name="connsiteX102" fmla="*/ 747726 w 1605470"/>
              <a:gd name="connsiteY102" fmla="*/ 3435652 h 6858000"/>
              <a:gd name="connsiteX103" fmla="*/ 774383 w 1605470"/>
              <a:gd name="connsiteY103" fmla="*/ 3381564 h 6858000"/>
              <a:gd name="connsiteX104" fmla="*/ 774870 w 1605470"/>
              <a:gd name="connsiteY104" fmla="*/ 3375761 h 6858000"/>
              <a:gd name="connsiteX105" fmla="*/ 770510 w 1605470"/>
              <a:gd name="connsiteY105" fmla="*/ 3361844 h 6858000"/>
              <a:gd name="connsiteX106" fmla="*/ 767933 w 1605470"/>
              <a:gd name="connsiteY106" fmla="*/ 3356929 h 6858000"/>
              <a:gd name="connsiteX107" fmla="*/ 766158 w 1605470"/>
              <a:gd name="connsiteY107" fmla="*/ 3349058 h 6858000"/>
              <a:gd name="connsiteX108" fmla="*/ 766414 w 1605470"/>
              <a:gd name="connsiteY108" fmla="*/ 3348763 h 6858000"/>
              <a:gd name="connsiteX109" fmla="*/ 764166 w 1605470"/>
              <a:gd name="connsiteY109" fmla="*/ 3341588 h 6858000"/>
              <a:gd name="connsiteX110" fmla="*/ 749397 w 1605470"/>
              <a:gd name="connsiteY110" fmla="*/ 3307769 h 6858000"/>
              <a:gd name="connsiteX111" fmla="*/ 766960 w 1605470"/>
              <a:gd name="connsiteY111" fmla="*/ 3250522 h 6858000"/>
              <a:gd name="connsiteX112" fmla="*/ 767385 w 1605470"/>
              <a:gd name="connsiteY112" fmla="*/ 3229163 h 6858000"/>
              <a:gd name="connsiteX113" fmla="*/ 769208 w 1605470"/>
              <a:gd name="connsiteY113" fmla="*/ 3217217 h 6858000"/>
              <a:gd name="connsiteX114" fmla="*/ 770350 w 1605470"/>
              <a:gd name="connsiteY114" fmla="*/ 3216125 h 6858000"/>
              <a:gd name="connsiteX115" fmla="*/ 756043 w 1605470"/>
              <a:gd name="connsiteY115" fmla="*/ 3183755 h 6858000"/>
              <a:gd name="connsiteX116" fmla="*/ 756544 w 1605470"/>
              <a:gd name="connsiteY116" fmla="*/ 3178642 h 6858000"/>
              <a:gd name="connsiteX117" fmla="*/ 744144 w 1605470"/>
              <a:gd name="connsiteY117" fmla="*/ 3158586 h 6858000"/>
              <a:gd name="connsiteX118" fmla="*/ 739378 w 1605470"/>
              <a:gd name="connsiteY118" fmla="*/ 3147669 h 6858000"/>
              <a:gd name="connsiteX119" fmla="*/ 734648 w 1605470"/>
              <a:gd name="connsiteY119" fmla="*/ 3145733 h 6858000"/>
              <a:gd name="connsiteX120" fmla="*/ 729329 w 1605470"/>
              <a:gd name="connsiteY120" fmla="*/ 3129034 h 6858000"/>
              <a:gd name="connsiteX121" fmla="*/ 729994 w 1605470"/>
              <a:gd name="connsiteY121" fmla="*/ 3126682 h 6858000"/>
              <a:gd name="connsiteX122" fmla="*/ 720862 w 1605470"/>
              <a:gd name="connsiteY122" fmla="*/ 3114519 h 6858000"/>
              <a:gd name="connsiteX123" fmla="*/ 707471 w 1605470"/>
              <a:gd name="connsiteY123" fmla="*/ 3106272 h 6858000"/>
              <a:gd name="connsiteX124" fmla="*/ 680201 w 1605470"/>
              <a:gd name="connsiteY124" fmla="*/ 2958185 h 6858000"/>
              <a:gd name="connsiteX125" fmla="*/ 622815 w 1605470"/>
              <a:gd name="connsiteY125" fmla="*/ 2762989 h 6858000"/>
              <a:gd name="connsiteX126" fmla="*/ 571733 w 1605470"/>
              <a:gd name="connsiteY126" fmla="*/ 2554718 h 6858000"/>
              <a:gd name="connsiteX127" fmla="*/ 551827 w 1605470"/>
              <a:gd name="connsiteY127" fmla="*/ 2485734 h 6858000"/>
              <a:gd name="connsiteX128" fmla="*/ 542550 w 1605470"/>
              <a:gd name="connsiteY128" fmla="*/ 2447068 h 6858000"/>
              <a:gd name="connsiteX129" fmla="*/ 529511 w 1605470"/>
              <a:gd name="connsiteY129" fmla="*/ 2425819 h 6858000"/>
              <a:gd name="connsiteX130" fmla="*/ 528878 w 1605470"/>
              <a:gd name="connsiteY130" fmla="*/ 2408971 h 6858000"/>
              <a:gd name="connsiteX131" fmla="*/ 535510 w 1605470"/>
              <a:gd name="connsiteY131" fmla="*/ 2402874 h 6858000"/>
              <a:gd name="connsiteX132" fmla="*/ 538122 w 1605470"/>
              <a:gd name="connsiteY132" fmla="*/ 2381443 h 6858000"/>
              <a:gd name="connsiteX133" fmla="*/ 514451 w 1605470"/>
              <a:gd name="connsiteY133" fmla="*/ 2261920 h 6858000"/>
              <a:gd name="connsiteX134" fmla="*/ 486968 w 1605470"/>
              <a:gd name="connsiteY134" fmla="*/ 2182937 h 6858000"/>
              <a:gd name="connsiteX135" fmla="*/ 488555 w 1605470"/>
              <a:gd name="connsiteY135" fmla="*/ 2155135 h 6858000"/>
              <a:gd name="connsiteX136" fmla="*/ 486013 w 1605470"/>
              <a:gd name="connsiteY136" fmla="*/ 2118008 h 6858000"/>
              <a:gd name="connsiteX137" fmla="*/ 487006 w 1605470"/>
              <a:gd name="connsiteY137" fmla="*/ 2050531 h 6858000"/>
              <a:gd name="connsiteX138" fmla="*/ 478812 w 1605470"/>
              <a:gd name="connsiteY138" fmla="*/ 1963269 h 6858000"/>
              <a:gd name="connsiteX139" fmla="*/ 442619 w 1605470"/>
              <a:gd name="connsiteY139" fmla="*/ 1910499 h 6858000"/>
              <a:gd name="connsiteX140" fmla="*/ 446785 w 1605470"/>
              <a:gd name="connsiteY140" fmla="*/ 1903212 h 6858000"/>
              <a:gd name="connsiteX141" fmla="*/ 436547 w 1605470"/>
              <a:gd name="connsiteY141" fmla="*/ 1861531 h 6858000"/>
              <a:gd name="connsiteX142" fmla="*/ 390346 w 1605470"/>
              <a:gd name="connsiteY142" fmla="*/ 1732919 h 6858000"/>
              <a:gd name="connsiteX143" fmla="*/ 362657 w 1605470"/>
              <a:gd name="connsiteY143" fmla="*/ 1663540 h 6858000"/>
              <a:gd name="connsiteX144" fmla="*/ 361783 w 1605470"/>
              <a:gd name="connsiteY144" fmla="*/ 1615777 h 6858000"/>
              <a:gd name="connsiteX145" fmla="*/ 342578 w 1605470"/>
              <a:gd name="connsiteY145" fmla="*/ 1563678 h 6858000"/>
              <a:gd name="connsiteX146" fmla="*/ 355658 w 1605470"/>
              <a:gd name="connsiteY146" fmla="*/ 1519474 h 6858000"/>
              <a:gd name="connsiteX147" fmla="*/ 348400 w 1605470"/>
              <a:gd name="connsiteY147" fmla="*/ 1477995 h 6858000"/>
              <a:gd name="connsiteX148" fmla="*/ 334485 w 1605470"/>
              <a:gd name="connsiteY148" fmla="*/ 1373769 h 6858000"/>
              <a:gd name="connsiteX149" fmla="*/ 342792 w 1605470"/>
              <a:gd name="connsiteY149" fmla="*/ 1307086 h 6858000"/>
              <a:gd name="connsiteX150" fmla="*/ 343980 w 1605470"/>
              <a:gd name="connsiteY150" fmla="*/ 1189033 h 6858000"/>
              <a:gd name="connsiteX151" fmla="*/ 348665 w 1605470"/>
              <a:gd name="connsiteY151" fmla="*/ 1168288 h 6858000"/>
              <a:gd name="connsiteX152" fmla="*/ 340947 w 1605470"/>
              <a:gd name="connsiteY152" fmla="*/ 1142577 h 6858000"/>
              <a:gd name="connsiteX153" fmla="*/ 330253 w 1605470"/>
              <a:gd name="connsiteY153" fmla="*/ 1088484 h 6858000"/>
              <a:gd name="connsiteX154" fmla="*/ 318989 w 1605470"/>
              <a:gd name="connsiteY154" fmla="*/ 1016103 h 6858000"/>
              <a:gd name="connsiteX155" fmla="*/ 320445 w 1605470"/>
              <a:gd name="connsiteY155" fmla="*/ 932283 h 6858000"/>
              <a:gd name="connsiteX156" fmla="*/ 322681 w 1605470"/>
              <a:gd name="connsiteY156" fmla="*/ 915925 h 6858000"/>
              <a:gd name="connsiteX157" fmla="*/ 315310 w 1605470"/>
              <a:gd name="connsiteY157" fmla="*/ 896999 h 6858000"/>
              <a:gd name="connsiteX158" fmla="*/ 284718 w 1605470"/>
              <a:gd name="connsiteY158" fmla="*/ 821517 h 6858000"/>
              <a:gd name="connsiteX159" fmla="*/ 263668 w 1605470"/>
              <a:gd name="connsiteY159" fmla="*/ 751353 h 6858000"/>
              <a:gd name="connsiteX160" fmla="*/ 263226 w 1605470"/>
              <a:gd name="connsiteY160" fmla="*/ 721230 h 6858000"/>
              <a:gd name="connsiteX161" fmla="*/ 248897 w 1605470"/>
              <a:gd name="connsiteY161" fmla="*/ 681659 h 6858000"/>
              <a:gd name="connsiteX162" fmla="*/ 234316 w 1605470"/>
              <a:gd name="connsiteY162" fmla="*/ 635218 h 6858000"/>
              <a:gd name="connsiteX163" fmla="*/ 239327 w 1605470"/>
              <a:gd name="connsiteY163" fmla="*/ 613763 h 6858000"/>
              <a:gd name="connsiteX164" fmla="*/ 225269 w 1605470"/>
              <a:gd name="connsiteY164" fmla="*/ 598582 h 6858000"/>
              <a:gd name="connsiteX165" fmla="*/ 224950 w 1605470"/>
              <a:gd name="connsiteY165" fmla="*/ 576846 h 6858000"/>
              <a:gd name="connsiteX166" fmla="*/ 204576 w 1605470"/>
              <a:gd name="connsiteY166" fmla="*/ 530055 h 6858000"/>
              <a:gd name="connsiteX167" fmla="*/ 219064 w 1605470"/>
              <a:gd name="connsiteY167" fmla="*/ 469651 h 6858000"/>
              <a:gd name="connsiteX168" fmla="*/ 195012 w 1605470"/>
              <a:gd name="connsiteY168" fmla="*/ 448559 h 6858000"/>
              <a:gd name="connsiteX169" fmla="*/ 201434 w 1605470"/>
              <a:gd name="connsiteY169" fmla="*/ 441529 h 6858000"/>
              <a:gd name="connsiteX170" fmla="*/ 200655 w 1605470"/>
              <a:gd name="connsiteY170" fmla="*/ 428927 h 6858000"/>
              <a:gd name="connsiteX171" fmla="*/ 190059 w 1605470"/>
              <a:gd name="connsiteY171" fmla="*/ 430161 h 6858000"/>
              <a:gd name="connsiteX172" fmla="*/ 167079 w 1605470"/>
              <a:gd name="connsiteY172" fmla="*/ 367211 h 6858000"/>
              <a:gd name="connsiteX173" fmla="*/ 124571 w 1605470"/>
              <a:gd name="connsiteY173" fmla="*/ 302178 h 6858000"/>
              <a:gd name="connsiteX174" fmla="*/ 103243 w 1605470"/>
              <a:gd name="connsiteY174" fmla="*/ 211375 h 6858000"/>
              <a:gd name="connsiteX175" fmla="*/ 94571 w 1605470"/>
              <a:gd name="connsiteY175" fmla="*/ 184179 h 6858000"/>
              <a:gd name="connsiteX176" fmla="*/ 13437 w 1605470"/>
              <a:gd name="connsiteY176" fmla="*/ 19287 h 6858000"/>
              <a:gd name="connsiteX177" fmla="*/ 0 w 1605470"/>
              <a:gd name="connsiteY17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59710 w 1605470"/>
              <a:gd name="connsiteY41" fmla="*/ 5564796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613201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7045 w 1605470"/>
              <a:gd name="connsiteY58" fmla="*/ 5094705 h 6858000"/>
              <a:gd name="connsiteX59" fmla="*/ 718807 w 1605470"/>
              <a:gd name="connsiteY59" fmla="*/ 5067850 h 6858000"/>
              <a:gd name="connsiteX60" fmla="*/ 721538 w 1605470"/>
              <a:gd name="connsiteY60" fmla="*/ 5060861 h 6858000"/>
              <a:gd name="connsiteX61" fmla="*/ 718242 w 1605470"/>
              <a:gd name="connsiteY61" fmla="*/ 5034192 h 6858000"/>
              <a:gd name="connsiteX62" fmla="*/ 719796 w 1605470"/>
              <a:gd name="connsiteY62" fmla="*/ 4993030 h 6858000"/>
              <a:gd name="connsiteX63" fmla="*/ 726705 w 1605470"/>
              <a:gd name="connsiteY63" fmla="*/ 4946844 h 6858000"/>
              <a:gd name="connsiteX64" fmla="*/ 722561 w 1605470"/>
              <a:gd name="connsiteY64" fmla="*/ 4932692 h 6858000"/>
              <a:gd name="connsiteX65" fmla="*/ 724935 w 1605470"/>
              <a:gd name="connsiteY65" fmla="*/ 4821504 h 6858000"/>
              <a:gd name="connsiteX66" fmla="*/ 732118 w 1605470"/>
              <a:gd name="connsiteY66" fmla="*/ 4801535 h 6858000"/>
              <a:gd name="connsiteX67" fmla="*/ 739787 w 1605470"/>
              <a:gd name="connsiteY67" fmla="*/ 4797794 h 6858000"/>
              <a:gd name="connsiteX68" fmla="*/ 741081 w 1605470"/>
              <a:gd name="connsiteY68" fmla="*/ 4784526 h 6858000"/>
              <a:gd name="connsiteX69" fmla="*/ 742865 w 1605470"/>
              <a:gd name="connsiteY69" fmla="*/ 4781211 h 6858000"/>
              <a:gd name="connsiteX70" fmla="*/ 751652 w 1605470"/>
              <a:gd name="connsiteY70" fmla="*/ 4761984 h 6858000"/>
              <a:gd name="connsiteX71" fmla="*/ 747700 w 1605470"/>
              <a:gd name="connsiteY71" fmla="*/ 4690749 h 6858000"/>
              <a:gd name="connsiteX72" fmla="*/ 743180 w 1605470"/>
              <a:gd name="connsiteY72" fmla="*/ 4584173 h 6858000"/>
              <a:gd name="connsiteX73" fmla="*/ 738263 w 1605470"/>
              <a:gd name="connsiteY73" fmla="*/ 4444346 h 6858000"/>
              <a:gd name="connsiteX74" fmla="*/ 756542 w 1605470"/>
              <a:gd name="connsiteY74" fmla="*/ 4350346 h 6858000"/>
              <a:gd name="connsiteX75" fmla="*/ 715481 w 1605470"/>
              <a:gd name="connsiteY75" fmla="*/ 4214165 h 6858000"/>
              <a:gd name="connsiteX76" fmla="*/ 719554 w 1605470"/>
              <a:gd name="connsiteY76" fmla="*/ 4090296 h 6858000"/>
              <a:gd name="connsiteX77" fmla="*/ 704810 w 1605470"/>
              <a:gd name="connsiteY77" fmla="*/ 4033999 h 6858000"/>
              <a:gd name="connsiteX78" fmla="*/ 705959 w 1605470"/>
              <a:gd name="connsiteY78" fmla="*/ 4031933 h 6858000"/>
              <a:gd name="connsiteX79" fmla="*/ 704535 w 1605470"/>
              <a:gd name="connsiteY79" fmla="*/ 4013953 h 6858000"/>
              <a:gd name="connsiteX80" fmla="*/ 700443 w 1605470"/>
              <a:gd name="connsiteY80" fmla="*/ 4010511 h 6858000"/>
              <a:gd name="connsiteX81" fmla="*/ 698282 w 1605470"/>
              <a:gd name="connsiteY81" fmla="*/ 3998331 h 6858000"/>
              <a:gd name="connsiteX82" fmla="*/ 690830 w 1605470"/>
              <a:gd name="connsiteY82" fmla="*/ 3974753 h 6858000"/>
              <a:gd name="connsiteX83" fmla="*/ 692428 w 1605470"/>
              <a:gd name="connsiteY83" fmla="*/ 3969950 h 6858000"/>
              <a:gd name="connsiteX84" fmla="*/ 685850 w 1605470"/>
              <a:gd name="connsiteY84" fmla="*/ 3933779 h 6858000"/>
              <a:gd name="connsiteX85" fmla="*/ 687181 w 1605470"/>
              <a:gd name="connsiteY85" fmla="*/ 3933093 h 6858000"/>
              <a:gd name="connsiteX86" fmla="*/ 691535 w 1605470"/>
              <a:gd name="connsiteY86" fmla="*/ 3922082 h 6858000"/>
              <a:gd name="connsiteX87" fmla="*/ 696613 w 1605470"/>
              <a:gd name="connsiteY87" fmla="*/ 3901461 h 6858000"/>
              <a:gd name="connsiteX88" fmla="*/ 719207 w 1605470"/>
              <a:gd name="connsiteY88" fmla="*/ 3813873 h 6858000"/>
              <a:gd name="connsiteX89" fmla="*/ 718632 w 1605470"/>
              <a:gd name="connsiteY89" fmla="*/ 3806161 h 6858000"/>
              <a:gd name="connsiteX90" fmla="*/ 718939 w 1605470"/>
              <a:gd name="connsiteY90" fmla="*/ 3805957 h 6858000"/>
              <a:gd name="connsiteX91" fmla="*/ 718966 w 1605470"/>
              <a:gd name="connsiteY91" fmla="*/ 3797724 h 6858000"/>
              <a:gd name="connsiteX92" fmla="*/ 717581 w 1605470"/>
              <a:gd name="connsiteY92" fmla="*/ 3792098 h 6858000"/>
              <a:gd name="connsiteX93" fmla="*/ 716465 w 1605470"/>
              <a:gd name="connsiteY93" fmla="*/ 3777135 h 6858000"/>
              <a:gd name="connsiteX94" fmla="*/ 718198 w 1605470"/>
              <a:gd name="connsiteY94" fmla="*/ 3771656 h 6858000"/>
              <a:gd name="connsiteX95" fmla="*/ 721941 w 1605470"/>
              <a:gd name="connsiteY95" fmla="*/ 3769007 h 6858000"/>
              <a:gd name="connsiteX96" fmla="*/ 721407 w 1605470"/>
              <a:gd name="connsiteY96" fmla="*/ 3767709 h 6858000"/>
              <a:gd name="connsiteX97" fmla="*/ 730103 w 1605470"/>
              <a:gd name="connsiteY97" fmla="*/ 3738082 h 6858000"/>
              <a:gd name="connsiteX98" fmla="*/ 737449 w 1605470"/>
              <a:gd name="connsiteY98" fmla="*/ 3673397 h 6858000"/>
              <a:gd name="connsiteX99" fmla="*/ 736745 w 1605470"/>
              <a:gd name="connsiteY99" fmla="*/ 3637109 h 6858000"/>
              <a:gd name="connsiteX100" fmla="*/ 740188 w 1605470"/>
              <a:gd name="connsiteY100" fmla="*/ 3536883 h 6858000"/>
              <a:gd name="connsiteX101" fmla="*/ 747726 w 1605470"/>
              <a:gd name="connsiteY101" fmla="*/ 3435652 h 6858000"/>
              <a:gd name="connsiteX102" fmla="*/ 774383 w 1605470"/>
              <a:gd name="connsiteY102" fmla="*/ 3381564 h 6858000"/>
              <a:gd name="connsiteX103" fmla="*/ 774870 w 1605470"/>
              <a:gd name="connsiteY103" fmla="*/ 3375761 h 6858000"/>
              <a:gd name="connsiteX104" fmla="*/ 770510 w 1605470"/>
              <a:gd name="connsiteY104" fmla="*/ 3361844 h 6858000"/>
              <a:gd name="connsiteX105" fmla="*/ 767933 w 1605470"/>
              <a:gd name="connsiteY105" fmla="*/ 3356929 h 6858000"/>
              <a:gd name="connsiteX106" fmla="*/ 766158 w 1605470"/>
              <a:gd name="connsiteY106" fmla="*/ 3349058 h 6858000"/>
              <a:gd name="connsiteX107" fmla="*/ 766414 w 1605470"/>
              <a:gd name="connsiteY107" fmla="*/ 3348763 h 6858000"/>
              <a:gd name="connsiteX108" fmla="*/ 764166 w 1605470"/>
              <a:gd name="connsiteY108" fmla="*/ 3341588 h 6858000"/>
              <a:gd name="connsiteX109" fmla="*/ 749397 w 1605470"/>
              <a:gd name="connsiteY109" fmla="*/ 3307769 h 6858000"/>
              <a:gd name="connsiteX110" fmla="*/ 766960 w 1605470"/>
              <a:gd name="connsiteY110" fmla="*/ 3250522 h 6858000"/>
              <a:gd name="connsiteX111" fmla="*/ 767385 w 1605470"/>
              <a:gd name="connsiteY111" fmla="*/ 3229163 h 6858000"/>
              <a:gd name="connsiteX112" fmla="*/ 769208 w 1605470"/>
              <a:gd name="connsiteY112" fmla="*/ 3217217 h 6858000"/>
              <a:gd name="connsiteX113" fmla="*/ 770350 w 1605470"/>
              <a:gd name="connsiteY113" fmla="*/ 3216125 h 6858000"/>
              <a:gd name="connsiteX114" fmla="*/ 756043 w 1605470"/>
              <a:gd name="connsiteY114" fmla="*/ 3183755 h 6858000"/>
              <a:gd name="connsiteX115" fmla="*/ 756544 w 1605470"/>
              <a:gd name="connsiteY115" fmla="*/ 3178642 h 6858000"/>
              <a:gd name="connsiteX116" fmla="*/ 744144 w 1605470"/>
              <a:gd name="connsiteY116" fmla="*/ 3158586 h 6858000"/>
              <a:gd name="connsiteX117" fmla="*/ 739378 w 1605470"/>
              <a:gd name="connsiteY117" fmla="*/ 3147669 h 6858000"/>
              <a:gd name="connsiteX118" fmla="*/ 734648 w 1605470"/>
              <a:gd name="connsiteY118" fmla="*/ 3145733 h 6858000"/>
              <a:gd name="connsiteX119" fmla="*/ 729329 w 1605470"/>
              <a:gd name="connsiteY119" fmla="*/ 3129034 h 6858000"/>
              <a:gd name="connsiteX120" fmla="*/ 729994 w 1605470"/>
              <a:gd name="connsiteY120" fmla="*/ 3126682 h 6858000"/>
              <a:gd name="connsiteX121" fmla="*/ 720862 w 1605470"/>
              <a:gd name="connsiteY121" fmla="*/ 3114519 h 6858000"/>
              <a:gd name="connsiteX122" fmla="*/ 707471 w 1605470"/>
              <a:gd name="connsiteY122" fmla="*/ 3106272 h 6858000"/>
              <a:gd name="connsiteX123" fmla="*/ 680201 w 1605470"/>
              <a:gd name="connsiteY123" fmla="*/ 2958185 h 6858000"/>
              <a:gd name="connsiteX124" fmla="*/ 622815 w 1605470"/>
              <a:gd name="connsiteY124" fmla="*/ 2762989 h 6858000"/>
              <a:gd name="connsiteX125" fmla="*/ 571733 w 1605470"/>
              <a:gd name="connsiteY125" fmla="*/ 2554718 h 6858000"/>
              <a:gd name="connsiteX126" fmla="*/ 551827 w 1605470"/>
              <a:gd name="connsiteY126" fmla="*/ 2485734 h 6858000"/>
              <a:gd name="connsiteX127" fmla="*/ 542550 w 1605470"/>
              <a:gd name="connsiteY127" fmla="*/ 2447068 h 6858000"/>
              <a:gd name="connsiteX128" fmla="*/ 529511 w 1605470"/>
              <a:gd name="connsiteY128" fmla="*/ 2425819 h 6858000"/>
              <a:gd name="connsiteX129" fmla="*/ 528878 w 1605470"/>
              <a:gd name="connsiteY129" fmla="*/ 2408971 h 6858000"/>
              <a:gd name="connsiteX130" fmla="*/ 535510 w 1605470"/>
              <a:gd name="connsiteY130" fmla="*/ 2402874 h 6858000"/>
              <a:gd name="connsiteX131" fmla="*/ 538122 w 1605470"/>
              <a:gd name="connsiteY131" fmla="*/ 2381443 h 6858000"/>
              <a:gd name="connsiteX132" fmla="*/ 514451 w 1605470"/>
              <a:gd name="connsiteY132" fmla="*/ 2261920 h 6858000"/>
              <a:gd name="connsiteX133" fmla="*/ 486968 w 1605470"/>
              <a:gd name="connsiteY133" fmla="*/ 2182937 h 6858000"/>
              <a:gd name="connsiteX134" fmla="*/ 488555 w 1605470"/>
              <a:gd name="connsiteY134" fmla="*/ 2155135 h 6858000"/>
              <a:gd name="connsiteX135" fmla="*/ 486013 w 1605470"/>
              <a:gd name="connsiteY135" fmla="*/ 2118008 h 6858000"/>
              <a:gd name="connsiteX136" fmla="*/ 487006 w 1605470"/>
              <a:gd name="connsiteY136" fmla="*/ 2050531 h 6858000"/>
              <a:gd name="connsiteX137" fmla="*/ 478812 w 1605470"/>
              <a:gd name="connsiteY137" fmla="*/ 1963269 h 6858000"/>
              <a:gd name="connsiteX138" fmla="*/ 442619 w 1605470"/>
              <a:gd name="connsiteY138" fmla="*/ 1910499 h 6858000"/>
              <a:gd name="connsiteX139" fmla="*/ 446785 w 1605470"/>
              <a:gd name="connsiteY139" fmla="*/ 1903212 h 6858000"/>
              <a:gd name="connsiteX140" fmla="*/ 436547 w 1605470"/>
              <a:gd name="connsiteY140" fmla="*/ 1861531 h 6858000"/>
              <a:gd name="connsiteX141" fmla="*/ 390346 w 1605470"/>
              <a:gd name="connsiteY141" fmla="*/ 1732919 h 6858000"/>
              <a:gd name="connsiteX142" fmla="*/ 362657 w 1605470"/>
              <a:gd name="connsiteY142" fmla="*/ 1663540 h 6858000"/>
              <a:gd name="connsiteX143" fmla="*/ 361783 w 1605470"/>
              <a:gd name="connsiteY143" fmla="*/ 1615777 h 6858000"/>
              <a:gd name="connsiteX144" fmla="*/ 342578 w 1605470"/>
              <a:gd name="connsiteY144" fmla="*/ 1563678 h 6858000"/>
              <a:gd name="connsiteX145" fmla="*/ 355658 w 1605470"/>
              <a:gd name="connsiteY145" fmla="*/ 1519474 h 6858000"/>
              <a:gd name="connsiteX146" fmla="*/ 348400 w 1605470"/>
              <a:gd name="connsiteY146" fmla="*/ 1477995 h 6858000"/>
              <a:gd name="connsiteX147" fmla="*/ 334485 w 1605470"/>
              <a:gd name="connsiteY147" fmla="*/ 1373769 h 6858000"/>
              <a:gd name="connsiteX148" fmla="*/ 342792 w 1605470"/>
              <a:gd name="connsiteY148" fmla="*/ 1307086 h 6858000"/>
              <a:gd name="connsiteX149" fmla="*/ 343980 w 1605470"/>
              <a:gd name="connsiteY149" fmla="*/ 1189033 h 6858000"/>
              <a:gd name="connsiteX150" fmla="*/ 348665 w 1605470"/>
              <a:gd name="connsiteY150" fmla="*/ 1168288 h 6858000"/>
              <a:gd name="connsiteX151" fmla="*/ 340947 w 1605470"/>
              <a:gd name="connsiteY151" fmla="*/ 1142577 h 6858000"/>
              <a:gd name="connsiteX152" fmla="*/ 330253 w 1605470"/>
              <a:gd name="connsiteY152" fmla="*/ 1088484 h 6858000"/>
              <a:gd name="connsiteX153" fmla="*/ 318989 w 1605470"/>
              <a:gd name="connsiteY153" fmla="*/ 1016103 h 6858000"/>
              <a:gd name="connsiteX154" fmla="*/ 320445 w 1605470"/>
              <a:gd name="connsiteY154" fmla="*/ 932283 h 6858000"/>
              <a:gd name="connsiteX155" fmla="*/ 322681 w 1605470"/>
              <a:gd name="connsiteY155" fmla="*/ 915925 h 6858000"/>
              <a:gd name="connsiteX156" fmla="*/ 315310 w 1605470"/>
              <a:gd name="connsiteY156" fmla="*/ 896999 h 6858000"/>
              <a:gd name="connsiteX157" fmla="*/ 284718 w 1605470"/>
              <a:gd name="connsiteY157" fmla="*/ 821517 h 6858000"/>
              <a:gd name="connsiteX158" fmla="*/ 263668 w 1605470"/>
              <a:gd name="connsiteY158" fmla="*/ 751353 h 6858000"/>
              <a:gd name="connsiteX159" fmla="*/ 263226 w 1605470"/>
              <a:gd name="connsiteY159" fmla="*/ 721230 h 6858000"/>
              <a:gd name="connsiteX160" fmla="*/ 248897 w 1605470"/>
              <a:gd name="connsiteY160" fmla="*/ 681659 h 6858000"/>
              <a:gd name="connsiteX161" fmla="*/ 234316 w 1605470"/>
              <a:gd name="connsiteY161" fmla="*/ 635218 h 6858000"/>
              <a:gd name="connsiteX162" fmla="*/ 239327 w 1605470"/>
              <a:gd name="connsiteY162" fmla="*/ 613763 h 6858000"/>
              <a:gd name="connsiteX163" fmla="*/ 225269 w 1605470"/>
              <a:gd name="connsiteY163" fmla="*/ 598582 h 6858000"/>
              <a:gd name="connsiteX164" fmla="*/ 224950 w 1605470"/>
              <a:gd name="connsiteY164" fmla="*/ 576846 h 6858000"/>
              <a:gd name="connsiteX165" fmla="*/ 204576 w 1605470"/>
              <a:gd name="connsiteY165" fmla="*/ 530055 h 6858000"/>
              <a:gd name="connsiteX166" fmla="*/ 219064 w 1605470"/>
              <a:gd name="connsiteY166" fmla="*/ 469651 h 6858000"/>
              <a:gd name="connsiteX167" fmla="*/ 195012 w 1605470"/>
              <a:gd name="connsiteY167" fmla="*/ 448559 h 6858000"/>
              <a:gd name="connsiteX168" fmla="*/ 201434 w 1605470"/>
              <a:gd name="connsiteY168" fmla="*/ 441529 h 6858000"/>
              <a:gd name="connsiteX169" fmla="*/ 200655 w 1605470"/>
              <a:gd name="connsiteY169" fmla="*/ 428927 h 6858000"/>
              <a:gd name="connsiteX170" fmla="*/ 190059 w 1605470"/>
              <a:gd name="connsiteY170" fmla="*/ 430161 h 6858000"/>
              <a:gd name="connsiteX171" fmla="*/ 167079 w 1605470"/>
              <a:gd name="connsiteY171" fmla="*/ 367211 h 6858000"/>
              <a:gd name="connsiteX172" fmla="*/ 124571 w 1605470"/>
              <a:gd name="connsiteY172" fmla="*/ 302178 h 6858000"/>
              <a:gd name="connsiteX173" fmla="*/ 103243 w 1605470"/>
              <a:gd name="connsiteY173" fmla="*/ 211375 h 6858000"/>
              <a:gd name="connsiteX174" fmla="*/ 94571 w 1605470"/>
              <a:gd name="connsiteY174" fmla="*/ 184179 h 6858000"/>
              <a:gd name="connsiteX175" fmla="*/ 13437 w 1605470"/>
              <a:gd name="connsiteY175" fmla="*/ 19287 h 6858000"/>
              <a:gd name="connsiteX176" fmla="*/ 0 w 1605470"/>
              <a:gd name="connsiteY17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21092 w 1605470"/>
              <a:gd name="connsiteY57" fmla="*/ 5108383 h 6858000"/>
              <a:gd name="connsiteX58" fmla="*/ 718807 w 1605470"/>
              <a:gd name="connsiteY58" fmla="*/ 5067850 h 6858000"/>
              <a:gd name="connsiteX59" fmla="*/ 721538 w 1605470"/>
              <a:gd name="connsiteY59" fmla="*/ 5060861 h 6858000"/>
              <a:gd name="connsiteX60" fmla="*/ 718242 w 1605470"/>
              <a:gd name="connsiteY60" fmla="*/ 5034192 h 6858000"/>
              <a:gd name="connsiteX61" fmla="*/ 719796 w 1605470"/>
              <a:gd name="connsiteY61" fmla="*/ 4993030 h 6858000"/>
              <a:gd name="connsiteX62" fmla="*/ 726705 w 1605470"/>
              <a:gd name="connsiteY62" fmla="*/ 4946844 h 6858000"/>
              <a:gd name="connsiteX63" fmla="*/ 722561 w 1605470"/>
              <a:gd name="connsiteY63" fmla="*/ 4932692 h 6858000"/>
              <a:gd name="connsiteX64" fmla="*/ 724935 w 1605470"/>
              <a:gd name="connsiteY64" fmla="*/ 4821504 h 6858000"/>
              <a:gd name="connsiteX65" fmla="*/ 732118 w 1605470"/>
              <a:gd name="connsiteY65" fmla="*/ 4801535 h 6858000"/>
              <a:gd name="connsiteX66" fmla="*/ 739787 w 1605470"/>
              <a:gd name="connsiteY66" fmla="*/ 4797794 h 6858000"/>
              <a:gd name="connsiteX67" fmla="*/ 741081 w 1605470"/>
              <a:gd name="connsiteY67" fmla="*/ 4784526 h 6858000"/>
              <a:gd name="connsiteX68" fmla="*/ 742865 w 1605470"/>
              <a:gd name="connsiteY68" fmla="*/ 4781211 h 6858000"/>
              <a:gd name="connsiteX69" fmla="*/ 751652 w 1605470"/>
              <a:gd name="connsiteY69" fmla="*/ 4761984 h 6858000"/>
              <a:gd name="connsiteX70" fmla="*/ 747700 w 1605470"/>
              <a:gd name="connsiteY70" fmla="*/ 4690749 h 6858000"/>
              <a:gd name="connsiteX71" fmla="*/ 743180 w 1605470"/>
              <a:gd name="connsiteY71" fmla="*/ 4584173 h 6858000"/>
              <a:gd name="connsiteX72" fmla="*/ 738263 w 1605470"/>
              <a:gd name="connsiteY72" fmla="*/ 4444346 h 6858000"/>
              <a:gd name="connsiteX73" fmla="*/ 756542 w 1605470"/>
              <a:gd name="connsiteY73" fmla="*/ 4350346 h 6858000"/>
              <a:gd name="connsiteX74" fmla="*/ 715481 w 1605470"/>
              <a:gd name="connsiteY74" fmla="*/ 4214165 h 6858000"/>
              <a:gd name="connsiteX75" fmla="*/ 719554 w 1605470"/>
              <a:gd name="connsiteY75" fmla="*/ 4090296 h 6858000"/>
              <a:gd name="connsiteX76" fmla="*/ 704810 w 1605470"/>
              <a:gd name="connsiteY76" fmla="*/ 4033999 h 6858000"/>
              <a:gd name="connsiteX77" fmla="*/ 705959 w 1605470"/>
              <a:gd name="connsiteY77" fmla="*/ 4031933 h 6858000"/>
              <a:gd name="connsiteX78" fmla="*/ 704535 w 1605470"/>
              <a:gd name="connsiteY78" fmla="*/ 4013953 h 6858000"/>
              <a:gd name="connsiteX79" fmla="*/ 700443 w 1605470"/>
              <a:gd name="connsiteY79" fmla="*/ 4010511 h 6858000"/>
              <a:gd name="connsiteX80" fmla="*/ 698282 w 1605470"/>
              <a:gd name="connsiteY80" fmla="*/ 3998331 h 6858000"/>
              <a:gd name="connsiteX81" fmla="*/ 690830 w 1605470"/>
              <a:gd name="connsiteY81" fmla="*/ 3974753 h 6858000"/>
              <a:gd name="connsiteX82" fmla="*/ 692428 w 1605470"/>
              <a:gd name="connsiteY82" fmla="*/ 3969950 h 6858000"/>
              <a:gd name="connsiteX83" fmla="*/ 685850 w 1605470"/>
              <a:gd name="connsiteY83" fmla="*/ 3933779 h 6858000"/>
              <a:gd name="connsiteX84" fmla="*/ 687181 w 1605470"/>
              <a:gd name="connsiteY84" fmla="*/ 3933093 h 6858000"/>
              <a:gd name="connsiteX85" fmla="*/ 691535 w 1605470"/>
              <a:gd name="connsiteY85" fmla="*/ 3922082 h 6858000"/>
              <a:gd name="connsiteX86" fmla="*/ 696613 w 1605470"/>
              <a:gd name="connsiteY86" fmla="*/ 3901461 h 6858000"/>
              <a:gd name="connsiteX87" fmla="*/ 719207 w 1605470"/>
              <a:gd name="connsiteY87" fmla="*/ 3813873 h 6858000"/>
              <a:gd name="connsiteX88" fmla="*/ 718632 w 1605470"/>
              <a:gd name="connsiteY88" fmla="*/ 3806161 h 6858000"/>
              <a:gd name="connsiteX89" fmla="*/ 718939 w 1605470"/>
              <a:gd name="connsiteY89" fmla="*/ 3805957 h 6858000"/>
              <a:gd name="connsiteX90" fmla="*/ 718966 w 1605470"/>
              <a:gd name="connsiteY90" fmla="*/ 3797724 h 6858000"/>
              <a:gd name="connsiteX91" fmla="*/ 717581 w 1605470"/>
              <a:gd name="connsiteY91" fmla="*/ 3792098 h 6858000"/>
              <a:gd name="connsiteX92" fmla="*/ 716465 w 1605470"/>
              <a:gd name="connsiteY92" fmla="*/ 3777135 h 6858000"/>
              <a:gd name="connsiteX93" fmla="*/ 718198 w 1605470"/>
              <a:gd name="connsiteY93" fmla="*/ 3771656 h 6858000"/>
              <a:gd name="connsiteX94" fmla="*/ 721941 w 1605470"/>
              <a:gd name="connsiteY94" fmla="*/ 3769007 h 6858000"/>
              <a:gd name="connsiteX95" fmla="*/ 721407 w 1605470"/>
              <a:gd name="connsiteY95" fmla="*/ 3767709 h 6858000"/>
              <a:gd name="connsiteX96" fmla="*/ 730103 w 1605470"/>
              <a:gd name="connsiteY96" fmla="*/ 3738082 h 6858000"/>
              <a:gd name="connsiteX97" fmla="*/ 737449 w 1605470"/>
              <a:gd name="connsiteY97" fmla="*/ 3673397 h 6858000"/>
              <a:gd name="connsiteX98" fmla="*/ 736745 w 1605470"/>
              <a:gd name="connsiteY98" fmla="*/ 3637109 h 6858000"/>
              <a:gd name="connsiteX99" fmla="*/ 740188 w 1605470"/>
              <a:gd name="connsiteY99" fmla="*/ 3536883 h 6858000"/>
              <a:gd name="connsiteX100" fmla="*/ 747726 w 1605470"/>
              <a:gd name="connsiteY100" fmla="*/ 3435652 h 6858000"/>
              <a:gd name="connsiteX101" fmla="*/ 774383 w 1605470"/>
              <a:gd name="connsiteY101" fmla="*/ 3381564 h 6858000"/>
              <a:gd name="connsiteX102" fmla="*/ 774870 w 1605470"/>
              <a:gd name="connsiteY102" fmla="*/ 3375761 h 6858000"/>
              <a:gd name="connsiteX103" fmla="*/ 770510 w 1605470"/>
              <a:gd name="connsiteY103" fmla="*/ 3361844 h 6858000"/>
              <a:gd name="connsiteX104" fmla="*/ 767933 w 1605470"/>
              <a:gd name="connsiteY104" fmla="*/ 3356929 h 6858000"/>
              <a:gd name="connsiteX105" fmla="*/ 766158 w 1605470"/>
              <a:gd name="connsiteY105" fmla="*/ 3349058 h 6858000"/>
              <a:gd name="connsiteX106" fmla="*/ 766414 w 1605470"/>
              <a:gd name="connsiteY106" fmla="*/ 3348763 h 6858000"/>
              <a:gd name="connsiteX107" fmla="*/ 764166 w 1605470"/>
              <a:gd name="connsiteY107" fmla="*/ 3341588 h 6858000"/>
              <a:gd name="connsiteX108" fmla="*/ 749397 w 1605470"/>
              <a:gd name="connsiteY108" fmla="*/ 3307769 h 6858000"/>
              <a:gd name="connsiteX109" fmla="*/ 766960 w 1605470"/>
              <a:gd name="connsiteY109" fmla="*/ 3250522 h 6858000"/>
              <a:gd name="connsiteX110" fmla="*/ 767385 w 1605470"/>
              <a:gd name="connsiteY110" fmla="*/ 3229163 h 6858000"/>
              <a:gd name="connsiteX111" fmla="*/ 769208 w 1605470"/>
              <a:gd name="connsiteY111" fmla="*/ 3217217 h 6858000"/>
              <a:gd name="connsiteX112" fmla="*/ 770350 w 1605470"/>
              <a:gd name="connsiteY112" fmla="*/ 3216125 h 6858000"/>
              <a:gd name="connsiteX113" fmla="*/ 756043 w 1605470"/>
              <a:gd name="connsiteY113" fmla="*/ 3183755 h 6858000"/>
              <a:gd name="connsiteX114" fmla="*/ 756544 w 1605470"/>
              <a:gd name="connsiteY114" fmla="*/ 3178642 h 6858000"/>
              <a:gd name="connsiteX115" fmla="*/ 744144 w 1605470"/>
              <a:gd name="connsiteY115" fmla="*/ 3158586 h 6858000"/>
              <a:gd name="connsiteX116" fmla="*/ 739378 w 1605470"/>
              <a:gd name="connsiteY116" fmla="*/ 3147669 h 6858000"/>
              <a:gd name="connsiteX117" fmla="*/ 734648 w 1605470"/>
              <a:gd name="connsiteY117" fmla="*/ 3145733 h 6858000"/>
              <a:gd name="connsiteX118" fmla="*/ 729329 w 1605470"/>
              <a:gd name="connsiteY118" fmla="*/ 3129034 h 6858000"/>
              <a:gd name="connsiteX119" fmla="*/ 729994 w 1605470"/>
              <a:gd name="connsiteY119" fmla="*/ 3126682 h 6858000"/>
              <a:gd name="connsiteX120" fmla="*/ 720862 w 1605470"/>
              <a:gd name="connsiteY120" fmla="*/ 3114519 h 6858000"/>
              <a:gd name="connsiteX121" fmla="*/ 707471 w 1605470"/>
              <a:gd name="connsiteY121" fmla="*/ 3106272 h 6858000"/>
              <a:gd name="connsiteX122" fmla="*/ 680201 w 1605470"/>
              <a:gd name="connsiteY122" fmla="*/ 2958185 h 6858000"/>
              <a:gd name="connsiteX123" fmla="*/ 622815 w 1605470"/>
              <a:gd name="connsiteY123" fmla="*/ 2762989 h 6858000"/>
              <a:gd name="connsiteX124" fmla="*/ 571733 w 1605470"/>
              <a:gd name="connsiteY124" fmla="*/ 2554718 h 6858000"/>
              <a:gd name="connsiteX125" fmla="*/ 551827 w 1605470"/>
              <a:gd name="connsiteY125" fmla="*/ 2485734 h 6858000"/>
              <a:gd name="connsiteX126" fmla="*/ 542550 w 1605470"/>
              <a:gd name="connsiteY126" fmla="*/ 2447068 h 6858000"/>
              <a:gd name="connsiteX127" fmla="*/ 529511 w 1605470"/>
              <a:gd name="connsiteY127" fmla="*/ 2425819 h 6858000"/>
              <a:gd name="connsiteX128" fmla="*/ 528878 w 1605470"/>
              <a:gd name="connsiteY128" fmla="*/ 2408971 h 6858000"/>
              <a:gd name="connsiteX129" fmla="*/ 535510 w 1605470"/>
              <a:gd name="connsiteY129" fmla="*/ 2402874 h 6858000"/>
              <a:gd name="connsiteX130" fmla="*/ 538122 w 1605470"/>
              <a:gd name="connsiteY130" fmla="*/ 2381443 h 6858000"/>
              <a:gd name="connsiteX131" fmla="*/ 514451 w 1605470"/>
              <a:gd name="connsiteY131" fmla="*/ 2261920 h 6858000"/>
              <a:gd name="connsiteX132" fmla="*/ 486968 w 1605470"/>
              <a:gd name="connsiteY132" fmla="*/ 2182937 h 6858000"/>
              <a:gd name="connsiteX133" fmla="*/ 488555 w 1605470"/>
              <a:gd name="connsiteY133" fmla="*/ 2155135 h 6858000"/>
              <a:gd name="connsiteX134" fmla="*/ 486013 w 1605470"/>
              <a:gd name="connsiteY134" fmla="*/ 2118008 h 6858000"/>
              <a:gd name="connsiteX135" fmla="*/ 487006 w 1605470"/>
              <a:gd name="connsiteY135" fmla="*/ 2050531 h 6858000"/>
              <a:gd name="connsiteX136" fmla="*/ 478812 w 1605470"/>
              <a:gd name="connsiteY136" fmla="*/ 1963269 h 6858000"/>
              <a:gd name="connsiteX137" fmla="*/ 442619 w 1605470"/>
              <a:gd name="connsiteY137" fmla="*/ 1910499 h 6858000"/>
              <a:gd name="connsiteX138" fmla="*/ 446785 w 1605470"/>
              <a:gd name="connsiteY138" fmla="*/ 1903212 h 6858000"/>
              <a:gd name="connsiteX139" fmla="*/ 436547 w 1605470"/>
              <a:gd name="connsiteY139" fmla="*/ 1861531 h 6858000"/>
              <a:gd name="connsiteX140" fmla="*/ 390346 w 1605470"/>
              <a:gd name="connsiteY140" fmla="*/ 1732919 h 6858000"/>
              <a:gd name="connsiteX141" fmla="*/ 362657 w 1605470"/>
              <a:gd name="connsiteY141" fmla="*/ 1663540 h 6858000"/>
              <a:gd name="connsiteX142" fmla="*/ 361783 w 1605470"/>
              <a:gd name="connsiteY142" fmla="*/ 1615777 h 6858000"/>
              <a:gd name="connsiteX143" fmla="*/ 342578 w 1605470"/>
              <a:gd name="connsiteY143" fmla="*/ 1563678 h 6858000"/>
              <a:gd name="connsiteX144" fmla="*/ 355658 w 1605470"/>
              <a:gd name="connsiteY144" fmla="*/ 1519474 h 6858000"/>
              <a:gd name="connsiteX145" fmla="*/ 348400 w 1605470"/>
              <a:gd name="connsiteY145" fmla="*/ 1477995 h 6858000"/>
              <a:gd name="connsiteX146" fmla="*/ 334485 w 1605470"/>
              <a:gd name="connsiteY146" fmla="*/ 1373769 h 6858000"/>
              <a:gd name="connsiteX147" fmla="*/ 342792 w 1605470"/>
              <a:gd name="connsiteY147" fmla="*/ 1307086 h 6858000"/>
              <a:gd name="connsiteX148" fmla="*/ 343980 w 1605470"/>
              <a:gd name="connsiteY148" fmla="*/ 1189033 h 6858000"/>
              <a:gd name="connsiteX149" fmla="*/ 348665 w 1605470"/>
              <a:gd name="connsiteY149" fmla="*/ 1168288 h 6858000"/>
              <a:gd name="connsiteX150" fmla="*/ 340947 w 1605470"/>
              <a:gd name="connsiteY150" fmla="*/ 1142577 h 6858000"/>
              <a:gd name="connsiteX151" fmla="*/ 330253 w 1605470"/>
              <a:gd name="connsiteY151" fmla="*/ 1088484 h 6858000"/>
              <a:gd name="connsiteX152" fmla="*/ 318989 w 1605470"/>
              <a:gd name="connsiteY152" fmla="*/ 1016103 h 6858000"/>
              <a:gd name="connsiteX153" fmla="*/ 320445 w 1605470"/>
              <a:gd name="connsiteY153" fmla="*/ 932283 h 6858000"/>
              <a:gd name="connsiteX154" fmla="*/ 322681 w 1605470"/>
              <a:gd name="connsiteY154" fmla="*/ 915925 h 6858000"/>
              <a:gd name="connsiteX155" fmla="*/ 315310 w 1605470"/>
              <a:gd name="connsiteY155" fmla="*/ 896999 h 6858000"/>
              <a:gd name="connsiteX156" fmla="*/ 284718 w 1605470"/>
              <a:gd name="connsiteY156" fmla="*/ 821517 h 6858000"/>
              <a:gd name="connsiteX157" fmla="*/ 263668 w 1605470"/>
              <a:gd name="connsiteY157" fmla="*/ 751353 h 6858000"/>
              <a:gd name="connsiteX158" fmla="*/ 263226 w 1605470"/>
              <a:gd name="connsiteY158" fmla="*/ 721230 h 6858000"/>
              <a:gd name="connsiteX159" fmla="*/ 248897 w 1605470"/>
              <a:gd name="connsiteY159" fmla="*/ 681659 h 6858000"/>
              <a:gd name="connsiteX160" fmla="*/ 234316 w 1605470"/>
              <a:gd name="connsiteY160" fmla="*/ 635218 h 6858000"/>
              <a:gd name="connsiteX161" fmla="*/ 239327 w 1605470"/>
              <a:gd name="connsiteY161" fmla="*/ 613763 h 6858000"/>
              <a:gd name="connsiteX162" fmla="*/ 225269 w 1605470"/>
              <a:gd name="connsiteY162" fmla="*/ 598582 h 6858000"/>
              <a:gd name="connsiteX163" fmla="*/ 224950 w 1605470"/>
              <a:gd name="connsiteY163" fmla="*/ 576846 h 6858000"/>
              <a:gd name="connsiteX164" fmla="*/ 204576 w 1605470"/>
              <a:gd name="connsiteY164" fmla="*/ 530055 h 6858000"/>
              <a:gd name="connsiteX165" fmla="*/ 219064 w 1605470"/>
              <a:gd name="connsiteY165" fmla="*/ 469651 h 6858000"/>
              <a:gd name="connsiteX166" fmla="*/ 195012 w 1605470"/>
              <a:gd name="connsiteY166" fmla="*/ 448559 h 6858000"/>
              <a:gd name="connsiteX167" fmla="*/ 201434 w 1605470"/>
              <a:gd name="connsiteY167" fmla="*/ 441529 h 6858000"/>
              <a:gd name="connsiteX168" fmla="*/ 200655 w 1605470"/>
              <a:gd name="connsiteY168" fmla="*/ 428927 h 6858000"/>
              <a:gd name="connsiteX169" fmla="*/ 190059 w 1605470"/>
              <a:gd name="connsiteY169" fmla="*/ 430161 h 6858000"/>
              <a:gd name="connsiteX170" fmla="*/ 167079 w 1605470"/>
              <a:gd name="connsiteY170" fmla="*/ 367211 h 6858000"/>
              <a:gd name="connsiteX171" fmla="*/ 124571 w 1605470"/>
              <a:gd name="connsiteY171" fmla="*/ 302178 h 6858000"/>
              <a:gd name="connsiteX172" fmla="*/ 103243 w 1605470"/>
              <a:gd name="connsiteY172" fmla="*/ 211375 h 6858000"/>
              <a:gd name="connsiteX173" fmla="*/ 94571 w 1605470"/>
              <a:gd name="connsiteY173" fmla="*/ 184179 h 6858000"/>
              <a:gd name="connsiteX174" fmla="*/ 13437 w 1605470"/>
              <a:gd name="connsiteY174" fmla="*/ 19287 h 6858000"/>
              <a:gd name="connsiteX175" fmla="*/ 0 w 1605470"/>
              <a:gd name="connsiteY17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64053 w 1605470"/>
              <a:gd name="connsiteY41" fmla="*/ 5539915 h 6858000"/>
              <a:gd name="connsiteX42" fmla="*/ 587214 w 1605470"/>
              <a:gd name="connsiteY42" fmla="*/ 5451511 h 6858000"/>
              <a:gd name="connsiteX43" fmla="*/ 608019 w 1605470"/>
              <a:gd name="connsiteY43" fmla="*/ 5385461 h 6858000"/>
              <a:gd name="connsiteX44" fmla="*/ 622750 w 1605470"/>
              <a:gd name="connsiteY44" fmla="*/ 5363084 h 6858000"/>
              <a:gd name="connsiteX45" fmla="*/ 638731 w 1605470"/>
              <a:gd name="connsiteY45" fmla="*/ 5330009 h 6858000"/>
              <a:gd name="connsiteX46" fmla="*/ 672224 w 1605470"/>
              <a:gd name="connsiteY46" fmla="*/ 5273739 h 6858000"/>
              <a:gd name="connsiteX47" fmla="*/ 681823 w 1605470"/>
              <a:gd name="connsiteY47" fmla="*/ 5241779 h 6858000"/>
              <a:gd name="connsiteX48" fmla="*/ 693049 w 1605470"/>
              <a:gd name="connsiteY48" fmla="*/ 5225268 h 6858000"/>
              <a:gd name="connsiteX49" fmla="*/ 694069 w 1605470"/>
              <a:gd name="connsiteY49" fmla="*/ 5217684 h 6858000"/>
              <a:gd name="connsiteX50" fmla="*/ 701410 w 1605470"/>
              <a:gd name="connsiteY50" fmla="*/ 5193377 h 6858000"/>
              <a:gd name="connsiteX51" fmla="*/ 704713 w 1605470"/>
              <a:gd name="connsiteY51" fmla="*/ 5179288 h 6858000"/>
              <a:gd name="connsiteX52" fmla="*/ 705697 w 1605470"/>
              <a:gd name="connsiteY52" fmla="*/ 5173621 h 6858000"/>
              <a:gd name="connsiteX53" fmla="*/ 701331 w 1605470"/>
              <a:gd name="connsiteY53" fmla="*/ 5159961 h 6858000"/>
              <a:gd name="connsiteX54" fmla="*/ 708008 w 1605470"/>
              <a:gd name="connsiteY54" fmla="*/ 5144295 h 6858000"/>
              <a:gd name="connsiteX55" fmla="*/ 704941 w 1605470"/>
              <a:gd name="connsiteY55" fmla="*/ 5125185 h 6858000"/>
              <a:gd name="connsiteX56" fmla="*/ 711771 w 1605470"/>
              <a:gd name="connsiteY56" fmla="*/ 5121884 h 6858000"/>
              <a:gd name="connsiteX57" fmla="*/ 718807 w 1605470"/>
              <a:gd name="connsiteY57" fmla="*/ 5067850 h 6858000"/>
              <a:gd name="connsiteX58" fmla="*/ 721538 w 1605470"/>
              <a:gd name="connsiteY58" fmla="*/ 5060861 h 6858000"/>
              <a:gd name="connsiteX59" fmla="*/ 718242 w 1605470"/>
              <a:gd name="connsiteY59" fmla="*/ 5034192 h 6858000"/>
              <a:gd name="connsiteX60" fmla="*/ 719796 w 1605470"/>
              <a:gd name="connsiteY60" fmla="*/ 4993030 h 6858000"/>
              <a:gd name="connsiteX61" fmla="*/ 726705 w 1605470"/>
              <a:gd name="connsiteY61" fmla="*/ 4946844 h 6858000"/>
              <a:gd name="connsiteX62" fmla="*/ 722561 w 1605470"/>
              <a:gd name="connsiteY62" fmla="*/ 4932692 h 6858000"/>
              <a:gd name="connsiteX63" fmla="*/ 724935 w 1605470"/>
              <a:gd name="connsiteY63" fmla="*/ 4821504 h 6858000"/>
              <a:gd name="connsiteX64" fmla="*/ 732118 w 1605470"/>
              <a:gd name="connsiteY64" fmla="*/ 4801535 h 6858000"/>
              <a:gd name="connsiteX65" fmla="*/ 739787 w 1605470"/>
              <a:gd name="connsiteY65" fmla="*/ 4797794 h 6858000"/>
              <a:gd name="connsiteX66" fmla="*/ 741081 w 1605470"/>
              <a:gd name="connsiteY66" fmla="*/ 4784526 h 6858000"/>
              <a:gd name="connsiteX67" fmla="*/ 742865 w 1605470"/>
              <a:gd name="connsiteY67" fmla="*/ 4781211 h 6858000"/>
              <a:gd name="connsiteX68" fmla="*/ 751652 w 1605470"/>
              <a:gd name="connsiteY68" fmla="*/ 4761984 h 6858000"/>
              <a:gd name="connsiteX69" fmla="*/ 747700 w 1605470"/>
              <a:gd name="connsiteY69" fmla="*/ 4690749 h 6858000"/>
              <a:gd name="connsiteX70" fmla="*/ 743180 w 1605470"/>
              <a:gd name="connsiteY70" fmla="*/ 4584173 h 6858000"/>
              <a:gd name="connsiteX71" fmla="*/ 738263 w 1605470"/>
              <a:gd name="connsiteY71" fmla="*/ 4444346 h 6858000"/>
              <a:gd name="connsiteX72" fmla="*/ 756542 w 1605470"/>
              <a:gd name="connsiteY72" fmla="*/ 4350346 h 6858000"/>
              <a:gd name="connsiteX73" fmla="*/ 715481 w 1605470"/>
              <a:gd name="connsiteY73" fmla="*/ 4214165 h 6858000"/>
              <a:gd name="connsiteX74" fmla="*/ 719554 w 1605470"/>
              <a:gd name="connsiteY74" fmla="*/ 4090296 h 6858000"/>
              <a:gd name="connsiteX75" fmla="*/ 704810 w 1605470"/>
              <a:gd name="connsiteY75" fmla="*/ 4033999 h 6858000"/>
              <a:gd name="connsiteX76" fmla="*/ 705959 w 1605470"/>
              <a:gd name="connsiteY76" fmla="*/ 4031933 h 6858000"/>
              <a:gd name="connsiteX77" fmla="*/ 704535 w 1605470"/>
              <a:gd name="connsiteY77" fmla="*/ 4013953 h 6858000"/>
              <a:gd name="connsiteX78" fmla="*/ 700443 w 1605470"/>
              <a:gd name="connsiteY78" fmla="*/ 4010511 h 6858000"/>
              <a:gd name="connsiteX79" fmla="*/ 698282 w 1605470"/>
              <a:gd name="connsiteY79" fmla="*/ 3998331 h 6858000"/>
              <a:gd name="connsiteX80" fmla="*/ 690830 w 1605470"/>
              <a:gd name="connsiteY80" fmla="*/ 3974753 h 6858000"/>
              <a:gd name="connsiteX81" fmla="*/ 692428 w 1605470"/>
              <a:gd name="connsiteY81" fmla="*/ 3969950 h 6858000"/>
              <a:gd name="connsiteX82" fmla="*/ 685850 w 1605470"/>
              <a:gd name="connsiteY82" fmla="*/ 3933779 h 6858000"/>
              <a:gd name="connsiteX83" fmla="*/ 687181 w 1605470"/>
              <a:gd name="connsiteY83" fmla="*/ 3933093 h 6858000"/>
              <a:gd name="connsiteX84" fmla="*/ 691535 w 1605470"/>
              <a:gd name="connsiteY84" fmla="*/ 3922082 h 6858000"/>
              <a:gd name="connsiteX85" fmla="*/ 696613 w 1605470"/>
              <a:gd name="connsiteY85" fmla="*/ 3901461 h 6858000"/>
              <a:gd name="connsiteX86" fmla="*/ 719207 w 1605470"/>
              <a:gd name="connsiteY86" fmla="*/ 3813873 h 6858000"/>
              <a:gd name="connsiteX87" fmla="*/ 718632 w 1605470"/>
              <a:gd name="connsiteY87" fmla="*/ 3806161 h 6858000"/>
              <a:gd name="connsiteX88" fmla="*/ 718939 w 1605470"/>
              <a:gd name="connsiteY88" fmla="*/ 3805957 h 6858000"/>
              <a:gd name="connsiteX89" fmla="*/ 718966 w 1605470"/>
              <a:gd name="connsiteY89" fmla="*/ 3797724 h 6858000"/>
              <a:gd name="connsiteX90" fmla="*/ 717581 w 1605470"/>
              <a:gd name="connsiteY90" fmla="*/ 3792098 h 6858000"/>
              <a:gd name="connsiteX91" fmla="*/ 716465 w 1605470"/>
              <a:gd name="connsiteY91" fmla="*/ 3777135 h 6858000"/>
              <a:gd name="connsiteX92" fmla="*/ 718198 w 1605470"/>
              <a:gd name="connsiteY92" fmla="*/ 3771656 h 6858000"/>
              <a:gd name="connsiteX93" fmla="*/ 721941 w 1605470"/>
              <a:gd name="connsiteY93" fmla="*/ 3769007 h 6858000"/>
              <a:gd name="connsiteX94" fmla="*/ 721407 w 1605470"/>
              <a:gd name="connsiteY94" fmla="*/ 3767709 h 6858000"/>
              <a:gd name="connsiteX95" fmla="*/ 730103 w 1605470"/>
              <a:gd name="connsiteY95" fmla="*/ 3738082 h 6858000"/>
              <a:gd name="connsiteX96" fmla="*/ 737449 w 1605470"/>
              <a:gd name="connsiteY96" fmla="*/ 3673397 h 6858000"/>
              <a:gd name="connsiteX97" fmla="*/ 736745 w 1605470"/>
              <a:gd name="connsiteY97" fmla="*/ 3637109 h 6858000"/>
              <a:gd name="connsiteX98" fmla="*/ 740188 w 1605470"/>
              <a:gd name="connsiteY98" fmla="*/ 3536883 h 6858000"/>
              <a:gd name="connsiteX99" fmla="*/ 747726 w 1605470"/>
              <a:gd name="connsiteY99" fmla="*/ 3435652 h 6858000"/>
              <a:gd name="connsiteX100" fmla="*/ 774383 w 1605470"/>
              <a:gd name="connsiteY100" fmla="*/ 3381564 h 6858000"/>
              <a:gd name="connsiteX101" fmla="*/ 774870 w 1605470"/>
              <a:gd name="connsiteY101" fmla="*/ 3375761 h 6858000"/>
              <a:gd name="connsiteX102" fmla="*/ 770510 w 1605470"/>
              <a:gd name="connsiteY102" fmla="*/ 3361844 h 6858000"/>
              <a:gd name="connsiteX103" fmla="*/ 767933 w 1605470"/>
              <a:gd name="connsiteY103" fmla="*/ 3356929 h 6858000"/>
              <a:gd name="connsiteX104" fmla="*/ 766158 w 1605470"/>
              <a:gd name="connsiteY104" fmla="*/ 3349058 h 6858000"/>
              <a:gd name="connsiteX105" fmla="*/ 766414 w 1605470"/>
              <a:gd name="connsiteY105" fmla="*/ 3348763 h 6858000"/>
              <a:gd name="connsiteX106" fmla="*/ 764166 w 1605470"/>
              <a:gd name="connsiteY106" fmla="*/ 3341588 h 6858000"/>
              <a:gd name="connsiteX107" fmla="*/ 749397 w 1605470"/>
              <a:gd name="connsiteY107" fmla="*/ 3307769 h 6858000"/>
              <a:gd name="connsiteX108" fmla="*/ 766960 w 1605470"/>
              <a:gd name="connsiteY108" fmla="*/ 3250522 h 6858000"/>
              <a:gd name="connsiteX109" fmla="*/ 767385 w 1605470"/>
              <a:gd name="connsiteY109" fmla="*/ 3229163 h 6858000"/>
              <a:gd name="connsiteX110" fmla="*/ 769208 w 1605470"/>
              <a:gd name="connsiteY110" fmla="*/ 3217217 h 6858000"/>
              <a:gd name="connsiteX111" fmla="*/ 770350 w 1605470"/>
              <a:gd name="connsiteY111" fmla="*/ 3216125 h 6858000"/>
              <a:gd name="connsiteX112" fmla="*/ 756043 w 1605470"/>
              <a:gd name="connsiteY112" fmla="*/ 3183755 h 6858000"/>
              <a:gd name="connsiteX113" fmla="*/ 756544 w 1605470"/>
              <a:gd name="connsiteY113" fmla="*/ 3178642 h 6858000"/>
              <a:gd name="connsiteX114" fmla="*/ 744144 w 1605470"/>
              <a:gd name="connsiteY114" fmla="*/ 3158586 h 6858000"/>
              <a:gd name="connsiteX115" fmla="*/ 739378 w 1605470"/>
              <a:gd name="connsiteY115" fmla="*/ 3147669 h 6858000"/>
              <a:gd name="connsiteX116" fmla="*/ 734648 w 1605470"/>
              <a:gd name="connsiteY116" fmla="*/ 3145733 h 6858000"/>
              <a:gd name="connsiteX117" fmla="*/ 729329 w 1605470"/>
              <a:gd name="connsiteY117" fmla="*/ 3129034 h 6858000"/>
              <a:gd name="connsiteX118" fmla="*/ 729994 w 1605470"/>
              <a:gd name="connsiteY118" fmla="*/ 3126682 h 6858000"/>
              <a:gd name="connsiteX119" fmla="*/ 720862 w 1605470"/>
              <a:gd name="connsiteY119" fmla="*/ 3114519 h 6858000"/>
              <a:gd name="connsiteX120" fmla="*/ 707471 w 1605470"/>
              <a:gd name="connsiteY120" fmla="*/ 3106272 h 6858000"/>
              <a:gd name="connsiteX121" fmla="*/ 680201 w 1605470"/>
              <a:gd name="connsiteY121" fmla="*/ 2958185 h 6858000"/>
              <a:gd name="connsiteX122" fmla="*/ 622815 w 1605470"/>
              <a:gd name="connsiteY122" fmla="*/ 2762989 h 6858000"/>
              <a:gd name="connsiteX123" fmla="*/ 571733 w 1605470"/>
              <a:gd name="connsiteY123" fmla="*/ 2554718 h 6858000"/>
              <a:gd name="connsiteX124" fmla="*/ 551827 w 1605470"/>
              <a:gd name="connsiteY124" fmla="*/ 2485734 h 6858000"/>
              <a:gd name="connsiteX125" fmla="*/ 542550 w 1605470"/>
              <a:gd name="connsiteY125" fmla="*/ 2447068 h 6858000"/>
              <a:gd name="connsiteX126" fmla="*/ 529511 w 1605470"/>
              <a:gd name="connsiteY126" fmla="*/ 2425819 h 6858000"/>
              <a:gd name="connsiteX127" fmla="*/ 528878 w 1605470"/>
              <a:gd name="connsiteY127" fmla="*/ 2408971 h 6858000"/>
              <a:gd name="connsiteX128" fmla="*/ 535510 w 1605470"/>
              <a:gd name="connsiteY128" fmla="*/ 2402874 h 6858000"/>
              <a:gd name="connsiteX129" fmla="*/ 538122 w 1605470"/>
              <a:gd name="connsiteY129" fmla="*/ 2381443 h 6858000"/>
              <a:gd name="connsiteX130" fmla="*/ 514451 w 1605470"/>
              <a:gd name="connsiteY130" fmla="*/ 2261920 h 6858000"/>
              <a:gd name="connsiteX131" fmla="*/ 486968 w 1605470"/>
              <a:gd name="connsiteY131" fmla="*/ 2182937 h 6858000"/>
              <a:gd name="connsiteX132" fmla="*/ 488555 w 1605470"/>
              <a:gd name="connsiteY132" fmla="*/ 2155135 h 6858000"/>
              <a:gd name="connsiteX133" fmla="*/ 486013 w 1605470"/>
              <a:gd name="connsiteY133" fmla="*/ 2118008 h 6858000"/>
              <a:gd name="connsiteX134" fmla="*/ 487006 w 1605470"/>
              <a:gd name="connsiteY134" fmla="*/ 2050531 h 6858000"/>
              <a:gd name="connsiteX135" fmla="*/ 478812 w 1605470"/>
              <a:gd name="connsiteY135" fmla="*/ 1963269 h 6858000"/>
              <a:gd name="connsiteX136" fmla="*/ 442619 w 1605470"/>
              <a:gd name="connsiteY136" fmla="*/ 1910499 h 6858000"/>
              <a:gd name="connsiteX137" fmla="*/ 446785 w 1605470"/>
              <a:gd name="connsiteY137" fmla="*/ 1903212 h 6858000"/>
              <a:gd name="connsiteX138" fmla="*/ 436547 w 1605470"/>
              <a:gd name="connsiteY138" fmla="*/ 1861531 h 6858000"/>
              <a:gd name="connsiteX139" fmla="*/ 390346 w 1605470"/>
              <a:gd name="connsiteY139" fmla="*/ 1732919 h 6858000"/>
              <a:gd name="connsiteX140" fmla="*/ 362657 w 1605470"/>
              <a:gd name="connsiteY140" fmla="*/ 1663540 h 6858000"/>
              <a:gd name="connsiteX141" fmla="*/ 361783 w 1605470"/>
              <a:gd name="connsiteY141" fmla="*/ 1615777 h 6858000"/>
              <a:gd name="connsiteX142" fmla="*/ 342578 w 1605470"/>
              <a:gd name="connsiteY142" fmla="*/ 1563678 h 6858000"/>
              <a:gd name="connsiteX143" fmla="*/ 355658 w 1605470"/>
              <a:gd name="connsiteY143" fmla="*/ 1519474 h 6858000"/>
              <a:gd name="connsiteX144" fmla="*/ 348400 w 1605470"/>
              <a:gd name="connsiteY144" fmla="*/ 1477995 h 6858000"/>
              <a:gd name="connsiteX145" fmla="*/ 334485 w 1605470"/>
              <a:gd name="connsiteY145" fmla="*/ 1373769 h 6858000"/>
              <a:gd name="connsiteX146" fmla="*/ 342792 w 1605470"/>
              <a:gd name="connsiteY146" fmla="*/ 1307086 h 6858000"/>
              <a:gd name="connsiteX147" fmla="*/ 343980 w 1605470"/>
              <a:gd name="connsiteY147" fmla="*/ 1189033 h 6858000"/>
              <a:gd name="connsiteX148" fmla="*/ 348665 w 1605470"/>
              <a:gd name="connsiteY148" fmla="*/ 1168288 h 6858000"/>
              <a:gd name="connsiteX149" fmla="*/ 340947 w 1605470"/>
              <a:gd name="connsiteY149" fmla="*/ 1142577 h 6858000"/>
              <a:gd name="connsiteX150" fmla="*/ 330253 w 1605470"/>
              <a:gd name="connsiteY150" fmla="*/ 1088484 h 6858000"/>
              <a:gd name="connsiteX151" fmla="*/ 318989 w 1605470"/>
              <a:gd name="connsiteY151" fmla="*/ 1016103 h 6858000"/>
              <a:gd name="connsiteX152" fmla="*/ 320445 w 1605470"/>
              <a:gd name="connsiteY152" fmla="*/ 932283 h 6858000"/>
              <a:gd name="connsiteX153" fmla="*/ 322681 w 1605470"/>
              <a:gd name="connsiteY153" fmla="*/ 915925 h 6858000"/>
              <a:gd name="connsiteX154" fmla="*/ 315310 w 1605470"/>
              <a:gd name="connsiteY154" fmla="*/ 896999 h 6858000"/>
              <a:gd name="connsiteX155" fmla="*/ 284718 w 1605470"/>
              <a:gd name="connsiteY155" fmla="*/ 821517 h 6858000"/>
              <a:gd name="connsiteX156" fmla="*/ 263668 w 1605470"/>
              <a:gd name="connsiteY156" fmla="*/ 751353 h 6858000"/>
              <a:gd name="connsiteX157" fmla="*/ 263226 w 1605470"/>
              <a:gd name="connsiteY157" fmla="*/ 721230 h 6858000"/>
              <a:gd name="connsiteX158" fmla="*/ 248897 w 1605470"/>
              <a:gd name="connsiteY158" fmla="*/ 681659 h 6858000"/>
              <a:gd name="connsiteX159" fmla="*/ 234316 w 1605470"/>
              <a:gd name="connsiteY159" fmla="*/ 635218 h 6858000"/>
              <a:gd name="connsiteX160" fmla="*/ 239327 w 1605470"/>
              <a:gd name="connsiteY160" fmla="*/ 613763 h 6858000"/>
              <a:gd name="connsiteX161" fmla="*/ 225269 w 1605470"/>
              <a:gd name="connsiteY161" fmla="*/ 598582 h 6858000"/>
              <a:gd name="connsiteX162" fmla="*/ 224950 w 1605470"/>
              <a:gd name="connsiteY162" fmla="*/ 576846 h 6858000"/>
              <a:gd name="connsiteX163" fmla="*/ 204576 w 1605470"/>
              <a:gd name="connsiteY163" fmla="*/ 530055 h 6858000"/>
              <a:gd name="connsiteX164" fmla="*/ 219064 w 1605470"/>
              <a:gd name="connsiteY164" fmla="*/ 469651 h 6858000"/>
              <a:gd name="connsiteX165" fmla="*/ 195012 w 1605470"/>
              <a:gd name="connsiteY165" fmla="*/ 448559 h 6858000"/>
              <a:gd name="connsiteX166" fmla="*/ 201434 w 1605470"/>
              <a:gd name="connsiteY166" fmla="*/ 441529 h 6858000"/>
              <a:gd name="connsiteX167" fmla="*/ 200655 w 1605470"/>
              <a:gd name="connsiteY167" fmla="*/ 428927 h 6858000"/>
              <a:gd name="connsiteX168" fmla="*/ 190059 w 1605470"/>
              <a:gd name="connsiteY168" fmla="*/ 430161 h 6858000"/>
              <a:gd name="connsiteX169" fmla="*/ 167079 w 1605470"/>
              <a:gd name="connsiteY169" fmla="*/ 367211 h 6858000"/>
              <a:gd name="connsiteX170" fmla="*/ 124571 w 1605470"/>
              <a:gd name="connsiteY170" fmla="*/ 302178 h 6858000"/>
              <a:gd name="connsiteX171" fmla="*/ 103243 w 1605470"/>
              <a:gd name="connsiteY171" fmla="*/ 211375 h 6858000"/>
              <a:gd name="connsiteX172" fmla="*/ 94571 w 1605470"/>
              <a:gd name="connsiteY172" fmla="*/ 184179 h 6858000"/>
              <a:gd name="connsiteX173" fmla="*/ 13437 w 1605470"/>
              <a:gd name="connsiteY173" fmla="*/ 19287 h 6858000"/>
              <a:gd name="connsiteX174" fmla="*/ 0 w 1605470"/>
              <a:gd name="connsiteY17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87214 w 1605470"/>
              <a:gd name="connsiteY41" fmla="*/ 5451511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08019 w 1605470"/>
              <a:gd name="connsiteY42" fmla="*/ 5385461 h 6858000"/>
              <a:gd name="connsiteX43" fmla="*/ 622750 w 1605470"/>
              <a:gd name="connsiteY43" fmla="*/ 5363084 h 6858000"/>
              <a:gd name="connsiteX44" fmla="*/ 638731 w 1605470"/>
              <a:gd name="connsiteY44" fmla="*/ 5330009 h 6858000"/>
              <a:gd name="connsiteX45" fmla="*/ 672224 w 1605470"/>
              <a:gd name="connsiteY45" fmla="*/ 5273739 h 6858000"/>
              <a:gd name="connsiteX46" fmla="*/ 681823 w 1605470"/>
              <a:gd name="connsiteY46" fmla="*/ 5241779 h 6858000"/>
              <a:gd name="connsiteX47" fmla="*/ 693049 w 1605470"/>
              <a:gd name="connsiteY47" fmla="*/ 5225268 h 6858000"/>
              <a:gd name="connsiteX48" fmla="*/ 694069 w 1605470"/>
              <a:gd name="connsiteY48" fmla="*/ 5217684 h 6858000"/>
              <a:gd name="connsiteX49" fmla="*/ 701410 w 1605470"/>
              <a:gd name="connsiteY49" fmla="*/ 5193377 h 6858000"/>
              <a:gd name="connsiteX50" fmla="*/ 704713 w 1605470"/>
              <a:gd name="connsiteY50" fmla="*/ 5179288 h 6858000"/>
              <a:gd name="connsiteX51" fmla="*/ 705697 w 1605470"/>
              <a:gd name="connsiteY51" fmla="*/ 5173621 h 6858000"/>
              <a:gd name="connsiteX52" fmla="*/ 701331 w 1605470"/>
              <a:gd name="connsiteY52" fmla="*/ 5159961 h 6858000"/>
              <a:gd name="connsiteX53" fmla="*/ 708008 w 1605470"/>
              <a:gd name="connsiteY53" fmla="*/ 5144295 h 6858000"/>
              <a:gd name="connsiteX54" fmla="*/ 704941 w 1605470"/>
              <a:gd name="connsiteY54" fmla="*/ 5125185 h 6858000"/>
              <a:gd name="connsiteX55" fmla="*/ 711771 w 1605470"/>
              <a:gd name="connsiteY55" fmla="*/ 5121884 h 6858000"/>
              <a:gd name="connsiteX56" fmla="*/ 718807 w 1605470"/>
              <a:gd name="connsiteY56" fmla="*/ 5067850 h 6858000"/>
              <a:gd name="connsiteX57" fmla="*/ 721538 w 1605470"/>
              <a:gd name="connsiteY57" fmla="*/ 5060861 h 6858000"/>
              <a:gd name="connsiteX58" fmla="*/ 718242 w 1605470"/>
              <a:gd name="connsiteY58" fmla="*/ 5034192 h 6858000"/>
              <a:gd name="connsiteX59" fmla="*/ 719796 w 1605470"/>
              <a:gd name="connsiteY59" fmla="*/ 4993030 h 6858000"/>
              <a:gd name="connsiteX60" fmla="*/ 726705 w 1605470"/>
              <a:gd name="connsiteY60" fmla="*/ 4946844 h 6858000"/>
              <a:gd name="connsiteX61" fmla="*/ 722561 w 1605470"/>
              <a:gd name="connsiteY61" fmla="*/ 4932692 h 6858000"/>
              <a:gd name="connsiteX62" fmla="*/ 724935 w 1605470"/>
              <a:gd name="connsiteY62" fmla="*/ 4821504 h 6858000"/>
              <a:gd name="connsiteX63" fmla="*/ 732118 w 1605470"/>
              <a:gd name="connsiteY63" fmla="*/ 4801535 h 6858000"/>
              <a:gd name="connsiteX64" fmla="*/ 739787 w 1605470"/>
              <a:gd name="connsiteY64" fmla="*/ 4797794 h 6858000"/>
              <a:gd name="connsiteX65" fmla="*/ 741081 w 1605470"/>
              <a:gd name="connsiteY65" fmla="*/ 4784526 h 6858000"/>
              <a:gd name="connsiteX66" fmla="*/ 742865 w 1605470"/>
              <a:gd name="connsiteY66" fmla="*/ 4781211 h 6858000"/>
              <a:gd name="connsiteX67" fmla="*/ 751652 w 1605470"/>
              <a:gd name="connsiteY67" fmla="*/ 4761984 h 6858000"/>
              <a:gd name="connsiteX68" fmla="*/ 747700 w 1605470"/>
              <a:gd name="connsiteY68" fmla="*/ 4690749 h 6858000"/>
              <a:gd name="connsiteX69" fmla="*/ 743180 w 1605470"/>
              <a:gd name="connsiteY69" fmla="*/ 4584173 h 6858000"/>
              <a:gd name="connsiteX70" fmla="*/ 738263 w 1605470"/>
              <a:gd name="connsiteY70" fmla="*/ 4444346 h 6858000"/>
              <a:gd name="connsiteX71" fmla="*/ 756542 w 1605470"/>
              <a:gd name="connsiteY71" fmla="*/ 4350346 h 6858000"/>
              <a:gd name="connsiteX72" fmla="*/ 715481 w 1605470"/>
              <a:gd name="connsiteY72" fmla="*/ 4214165 h 6858000"/>
              <a:gd name="connsiteX73" fmla="*/ 719554 w 1605470"/>
              <a:gd name="connsiteY73" fmla="*/ 4090296 h 6858000"/>
              <a:gd name="connsiteX74" fmla="*/ 704810 w 1605470"/>
              <a:gd name="connsiteY74" fmla="*/ 4033999 h 6858000"/>
              <a:gd name="connsiteX75" fmla="*/ 705959 w 1605470"/>
              <a:gd name="connsiteY75" fmla="*/ 4031933 h 6858000"/>
              <a:gd name="connsiteX76" fmla="*/ 704535 w 1605470"/>
              <a:gd name="connsiteY76" fmla="*/ 4013953 h 6858000"/>
              <a:gd name="connsiteX77" fmla="*/ 700443 w 1605470"/>
              <a:gd name="connsiteY77" fmla="*/ 4010511 h 6858000"/>
              <a:gd name="connsiteX78" fmla="*/ 698282 w 1605470"/>
              <a:gd name="connsiteY78" fmla="*/ 3998331 h 6858000"/>
              <a:gd name="connsiteX79" fmla="*/ 690830 w 1605470"/>
              <a:gd name="connsiteY79" fmla="*/ 3974753 h 6858000"/>
              <a:gd name="connsiteX80" fmla="*/ 692428 w 1605470"/>
              <a:gd name="connsiteY80" fmla="*/ 3969950 h 6858000"/>
              <a:gd name="connsiteX81" fmla="*/ 685850 w 1605470"/>
              <a:gd name="connsiteY81" fmla="*/ 3933779 h 6858000"/>
              <a:gd name="connsiteX82" fmla="*/ 687181 w 1605470"/>
              <a:gd name="connsiteY82" fmla="*/ 3933093 h 6858000"/>
              <a:gd name="connsiteX83" fmla="*/ 691535 w 1605470"/>
              <a:gd name="connsiteY83" fmla="*/ 3922082 h 6858000"/>
              <a:gd name="connsiteX84" fmla="*/ 696613 w 1605470"/>
              <a:gd name="connsiteY84" fmla="*/ 3901461 h 6858000"/>
              <a:gd name="connsiteX85" fmla="*/ 719207 w 1605470"/>
              <a:gd name="connsiteY85" fmla="*/ 3813873 h 6858000"/>
              <a:gd name="connsiteX86" fmla="*/ 718632 w 1605470"/>
              <a:gd name="connsiteY86" fmla="*/ 3806161 h 6858000"/>
              <a:gd name="connsiteX87" fmla="*/ 718939 w 1605470"/>
              <a:gd name="connsiteY87" fmla="*/ 3805957 h 6858000"/>
              <a:gd name="connsiteX88" fmla="*/ 718966 w 1605470"/>
              <a:gd name="connsiteY88" fmla="*/ 3797724 h 6858000"/>
              <a:gd name="connsiteX89" fmla="*/ 717581 w 1605470"/>
              <a:gd name="connsiteY89" fmla="*/ 3792098 h 6858000"/>
              <a:gd name="connsiteX90" fmla="*/ 716465 w 1605470"/>
              <a:gd name="connsiteY90" fmla="*/ 3777135 h 6858000"/>
              <a:gd name="connsiteX91" fmla="*/ 718198 w 1605470"/>
              <a:gd name="connsiteY91" fmla="*/ 3771656 h 6858000"/>
              <a:gd name="connsiteX92" fmla="*/ 721941 w 1605470"/>
              <a:gd name="connsiteY92" fmla="*/ 3769007 h 6858000"/>
              <a:gd name="connsiteX93" fmla="*/ 721407 w 1605470"/>
              <a:gd name="connsiteY93" fmla="*/ 3767709 h 6858000"/>
              <a:gd name="connsiteX94" fmla="*/ 730103 w 1605470"/>
              <a:gd name="connsiteY94" fmla="*/ 3738082 h 6858000"/>
              <a:gd name="connsiteX95" fmla="*/ 737449 w 1605470"/>
              <a:gd name="connsiteY95" fmla="*/ 3673397 h 6858000"/>
              <a:gd name="connsiteX96" fmla="*/ 736745 w 1605470"/>
              <a:gd name="connsiteY96" fmla="*/ 3637109 h 6858000"/>
              <a:gd name="connsiteX97" fmla="*/ 740188 w 1605470"/>
              <a:gd name="connsiteY97" fmla="*/ 3536883 h 6858000"/>
              <a:gd name="connsiteX98" fmla="*/ 747726 w 1605470"/>
              <a:gd name="connsiteY98" fmla="*/ 3435652 h 6858000"/>
              <a:gd name="connsiteX99" fmla="*/ 774383 w 1605470"/>
              <a:gd name="connsiteY99" fmla="*/ 3381564 h 6858000"/>
              <a:gd name="connsiteX100" fmla="*/ 774870 w 1605470"/>
              <a:gd name="connsiteY100" fmla="*/ 3375761 h 6858000"/>
              <a:gd name="connsiteX101" fmla="*/ 770510 w 1605470"/>
              <a:gd name="connsiteY101" fmla="*/ 3361844 h 6858000"/>
              <a:gd name="connsiteX102" fmla="*/ 767933 w 1605470"/>
              <a:gd name="connsiteY102" fmla="*/ 3356929 h 6858000"/>
              <a:gd name="connsiteX103" fmla="*/ 766158 w 1605470"/>
              <a:gd name="connsiteY103" fmla="*/ 3349058 h 6858000"/>
              <a:gd name="connsiteX104" fmla="*/ 766414 w 1605470"/>
              <a:gd name="connsiteY104" fmla="*/ 3348763 h 6858000"/>
              <a:gd name="connsiteX105" fmla="*/ 764166 w 1605470"/>
              <a:gd name="connsiteY105" fmla="*/ 3341588 h 6858000"/>
              <a:gd name="connsiteX106" fmla="*/ 749397 w 1605470"/>
              <a:gd name="connsiteY106" fmla="*/ 3307769 h 6858000"/>
              <a:gd name="connsiteX107" fmla="*/ 766960 w 1605470"/>
              <a:gd name="connsiteY107" fmla="*/ 3250522 h 6858000"/>
              <a:gd name="connsiteX108" fmla="*/ 767385 w 1605470"/>
              <a:gd name="connsiteY108" fmla="*/ 3229163 h 6858000"/>
              <a:gd name="connsiteX109" fmla="*/ 769208 w 1605470"/>
              <a:gd name="connsiteY109" fmla="*/ 3217217 h 6858000"/>
              <a:gd name="connsiteX110" fmla="*/ 770350 w 1605470"/>
              <a:gd name="connsiteY110" fmla="*/ 3216125 h 6858000"/>
              <a:gd name="connsiteX111" fmla="*/ 756043 w 1605470"/>
              <a:gd name="connsiteY111" fmla="*/ 3183755 h 6858000"/>
              <a:gd name="connsiteX112" fmla="*/ 756544 w 1605470"/>
              <a:gd name="connsiteY112" fmla="*/ 3178642 h 6858000"/>
              <a:gd name="connsiteX113" fmla="*/ 744144 w 1605470"/>
              <a:gd name="connsiteY113" fmla="*/ 3158586 h 6858000"/>
              <a:gd name="connsiteX114" fmla="*/ 739378 w 1605470"/>
              <a:gd name="connsiteY114" fmla="*/ 3147669 h 6858000"/>
              <a:gd name="connsiteX115" fmla="*/ 734648 w 1605470"/>
              <a:gd name="connsiteY115" fmla="*/ 3145733 h 6858000"/>
              <a:gd name="connsiteX116" fmla="*/ 729329 w 1605470"/>
              <a:gd name="connsiteY116" fmla="*/ 3129034 h 6858000"/>
              <a:gd name="connsiteX117" fmla="*/ 729994 w 1605470"/>
              <a:gd name="connsiteY117" fmla="*/ 3126682 h 6858000"/>
              <a:gd name="connsiteX118" fmla="*/ 720862 w 1605470"/>
              <a:gd name="connsiteY118" fmla="*/ 3114519 h 6858000"/>
              <a:gd name="connsiteX119" fmla="*/ 707471 w 1605470"/>
              <a:gd name="connsiteY119" fmla="*/ 3106272 h 6858000"/>
              <a:gd name="connsiteX120" fmla="*/ 680201 w 1605470"/>
              <a:gd name="connsiteY120" fmla="*/ 2958185 h 6858000"/>
              <a:gd name="connsiteX121" fmla="*/ 622815 w 1605470"/>
              <a:gd name="connsiteY121" fmla="*/ 2762989 h 6858000"/>
              <a:gd name="connsiteX122" fmla="*/ 571733 w 1605470"/>
              <a:gd name="connsiteY122" fmla="*/ 2554718 h 6858000"/>
              <a:gd name="connsiteX123" fmla="*/ 551827 w 1605470"/>
              <a:gd name="connsiteY123" fmla="*/ 2485734 h 6858000"/>
              <a:gd name="connsiteX124" fmla="*/ 542550 w 1605470"/>
              <a:gd name="connsiteY124" fmla="*/ 2447068 h 6858000"/>
              <a:gd name="connsiteX125" fmla="*/ 529511 w 1605470"/>
              <a:gd name="connsiteY125" fmla="*/ 2425819 h 6858000"/>
              <a:gd name="connsiteX126" fmla="*/ 528878 w 1605470"/>
              <a:gd name="connsiteY126" fmla="*/ 2408971 h 6858000"/>
              <a:gd name="connsiteX127" fmla="*/ 535510 w 1605470"/>
              <a:gd name="connsiteY127" fmla="*/ 2402874 h 6858000"/>
              <a:gd name="connsiteX128" fmla="*/ 538122 w 1605470"/>
              <a:gd name="connsiteY128" fmla="*/ 2381443 h 6858000"/>
              <a:gd name="connsiteX129" fmla="*/ 514451 w 1605470"/>
              <a:gd name="connsiteY129" fmla="*/ 2261920 h 6858000"/>
              <a:gd name="connsiteX130" fmla="*/ 486968 w 1605470"/>
              <a:gd name="connsiteY130" fmla="*/ 2182937 h 6858000"/>
              <a:gd name="connsiteX131" fmla="*/ 488555 w 1605470"/>
              <a:gd name="connsiteY131" fmla="*/ 2155135 h 6858000"/>
              <a:gd name="connsiteX132" fmla="*/ 486013 w 1605470"/>
              <a:gd name="connsiteY132" fmla="*/ 2118008 h 6858000"/>
              <a:gd name="connsiteX133" fmla="*/ 487006 w 1605470"/>
              <a:gd name="connsiteY133" fmla="*/ 2050531 h 6858000"/>
              <a:gd name="connsiteX134" fmla="*/ 478812 w 1605470"/>
              <a:gd name="connsiteY134" fmla="*/ 1963269 h 6858000"/>
              <a:gd name="connsiteX135" fmla="*/ 442619 w 1605470"/>
              <a:gd name="connsiteY135" fmla="*/ 1910499 h 6858000"/>
              <a:gd name="connsiteX136" fmla="*/ 446785 w 1605470"/>
              <a:gd name="connsiteY136" fmla="*/ 1903212 h 6858000"/>
              <a:gd name="connsiteX137" fmla="*/ 436547 w 1605470"/>
              <a:gd name="connsiteY137" fmla="*/ 1861531 h 6858000"/>
              <a:gd name="connsiteX138" fmla="*/ 390346 w 1605470"/>
              <a:gd name="connsiteY138" fmla="*/ 1732919 h 6858000"/>
              <a:gd name="connsiteX139" fmla="*/ 362657 w 1605470"/>
              <a:gd name="connsiteY139" fmla="*/ 1663540 h 6858000"/>
              <a:gd name="connsiteX140" fmla="*/ 361783 w 1605470"/>
              <a:gd name="connsiteY140" fmla="*/ 1615777 h 6858000"/>
              <a:gd name="connsiteX141" fmla="*/ 342578 w 1605470"/>
              <a:gd name="connsiteY141" fmla="*/ 1563678 h 6858000"/>
              <a:gd name="connsiteX142" fmla="*/ 355658 w 1605470"/>
              <a:gd name="connsiteY142" fmla="*/ 1519474 h 6858000"/>
              <a:gd name="connsiteX143" fmla="*/ 348400 w 1605470"/>
              <a:gd name="connsiteY143" fmla="*/ 1477995 h 6858000"/>
              <a:gd name="connsiteX144" fmla="*/ 334485 w 1605470"/>
              <a:gd name="connsiteY144" fmla="*/ 1373769 h 6858000"/>
              <a:gd name="connsiteX145" fmla="*/ 342792 w 1605470"/>
              <a:gd name="connsiteY145" fmla="*/ 1307086 h 6858000"/>
              <a:gd name="connsiteX146" fmla="*/ 343980 w 1605470"/>
              <a:gd name="connsiteY146" fmla="*/ 1189033 h 6858000"/>
              <a:gd name="connsiteX147" fmla="*/ 348665 w 1605470"/>
              <a:gd name="connsiteY147" fmla="*/ 1168288 h 6858000"/>
              <a:gd name="connsiteX148" fmla="*/ 340947 w 1605470"/>
              <a:gd name="connsiteY148" fmla="*/ 1142577 h 6858000"/>
              <a:gd name="connsiteX149" fmla="*/ 330253 w 1605470"/>
              <a:gd name="connsiteY149" fmla="*/ 1088484 h 6858000"/>
              <a:gd name="connsiteX150" fmla="*/ 318989 w 1605470"/>
              <a:gd name="connsiteY150" fmla="*/ 1016103 h 6858000"/>
              <a:gd name="connsiteX151" fmla="*/ 320445 w 1605470"/>
              <a:gd name="connsiteY151" fmla="*/ 932283 h 6858000"/>
              <a:gd name="connsiteX152" fmla="*/ 322681 w 1605470"/>
              <a:gd name="connsiteY152" fmla="*/ 915925 h 6858000"/>
              <a:gd name="connsiteX153" fmla="*/ 315310 w 1605470"/>
              <a:gd name="connsiteY153" fmla="*/ 896999 h 6858000"/>
              <a:gd name="connsiteX154" fmla="*/ 284718 w 1605470"/>
              <a:gd name="connsiteY154" fmla="*/ 821517 h 6858000"/>
              <a:gd name="connsiteX155" fmla="*/ 263668 w 1605470"/>
              <a:gd name="connsiteY155" fmla="*/ 751353 h 6858000"/>
              <a:gd name="connsiteX156" fmla="*/ 263226 w 1605470"/>
              <a:gd name="connsiteY156" fmla="*/ 721230 h 6858000"/>
              <a:gd name="connsiteX157" fmla="*/ 248897 w 1605470"/>
              <a:gd name="connsiteY157" fmla="*/ 681659 h 6858000"/>
              <a:gd name="connsiteX158" fmla="*/ 234316 w 1605470"/>
              <a:gd name="connsiteY158" fmla="*/ 635218 h 6858000"/>
              <a:gd name="connsiteX159" fmla="*/ 239327 w 1605470"/>
              <a:gd name="connsiteY159" fmla="*/ 613763 h 6858000"/>
              <a:gd name="connsiteX160" fmla="*/ 225269 w 1605470"/>
              <a:gd name="connsiteY160" fmla="*/ 598582 h 6858000"/>
              <a:gd name="connsiteX161" fmla="*/ 224950 w 1605470"/>
              <a:gd name="connsiteY161" fmla="*/ 576846 h 6858000"/>
              <a:gd name="connsiteX162" fmla="*/ 204576 w 1605470"/>
              <a:gd name="connsiteY162" fmla="*/ 530055 h 6858000"/>
              <a:gd name="connsiteX163" fmla="*/ 219064 w 1605470"/>
              <a:gd name="connsiteY163" fmla="*/ 469651 h 6858000"/>
              <a:gd name="connsiteX164" fmla="*/ 195012 w 1605470"/>
              <a:gd name="connsiteY164" fmla="*/ 448559 h 6858000"/>
              <a:gd name="connsiteX165" fmla="*/ 201434 w 1605470"/>
              <a:gd name="connsiteY165" fmla="*/ 441529 h 6858000"/>
              <a:gd name="connsiteX166" fmla="*/ 200655 w 1605470"/>
              <a:gd name="connsiteY166" fmla="*/ 428927 h 6858000"/>
              <a:gd name="connsiteX167" fmla="*/ 190059 w 1605470"/>
              <a:gd name="connsiteY167" fmla="*/ 430161 h 6858000"/>
              <a:gd name="connsiteX168" fmla="*/ 167079 w 1605470"/>
              <a:gd name="connsiteY168" fmla="*/ 367211 h 6858000"/>
              <a:gd name="connsiteX169" fmla="*/ 124571 w 1605470"/>
              <a:gd name="connsiteY169" fmla="*/ 302178 h 6858000"/>
              <a:gd name="connsiteX170" fmla="*/ 103243 w 1605470"/>
              <a:gd name="connsiteY170" fmla="*/ 211375 h 6858000"/>
              <a:gd name="connsiteX171" fmla="*/ 94571 w 1605470"/>
              <a:gd name="connsiteY171" fmla="*/ 184179 h 6858000"/>
              <a:gd name="connsiteX172" fmla="*/ 13437 w 1605470"/>
              <a:gd name="connsiteY172" fmla="*/ 19287 h 6858000"/>
              <a:gd name="connsiteX173" fmla="*/ 0 w 1605470"/>
              <a:gd name="connsiteY17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63084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56542 w 1605470"/>
              <a:gd name="connsiteY70" fmla="*/ 4350346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46785 w 1605470"/>
              <a:gd name="connsiteY135" fmla="*/ 1903212 h 6858000"/>
              <a:gd name="connsiteX136" fmla="*/ 436547 w 1605470"/>
              <a:gd name="connsiteY136" fmla="*/ 1861531 h 6858000"/>
              <a:gd name="connsiteX137" fmla="*/ 390346 w 1605470"/>
              <a:gd name="connsiteY137" fmla="*/ 1732919 h 6858000"/>
              <a:gd name="connsiteX138" fmla="*/ 362657 w 1605470"/>
              <a:gd name="connsiteY138" fmla="*/ 1663540 h 6858000"/>
              <a:gd name="connsiteX139" fmla="*/ 361783 w 1605470"/>
              <a:gd name="connsiteY139" fmla="*/ 1615777 h 6858000"/>
              <a:gd name="connsiteX140" fmla="*/ 342578 w 1605470"/>
              <a:gd name="connsiteY140" fmla="*/ 1563678 h 6858000"/>
              <a:gd name="connsiteX141" fmla="*/ 355658 w 1605470"/>
              <a:gd name="connsiteY141" fmla="*/ 1519474 h 6858000"/>
              <a:gd name="connsiteX142" fmla="*/ 348400 w 1605470"/>
              <a:gd name="connsiteY142" fmla="*/ 1477995 h 6858000"/>
              <a:gd name="connsiteX143" fmla="*/ 334485 w 1605470"/>
              <a:gd name="connsiteY143" fmla="*/ 1373769 h 6858000"/>
              <a:gd name="connsiteX144" fmla="*/ 342792 w 1605470"/>
              <a:gd name="connsiteY144" fmla="*/ 1307086 h 6858000"/>
              <a:gd name="connsiteX145" fmla="*/ 343980 w 1605470"/>
              <a:gd name="connsiteY145" fmla="*/ 1189033 h 6858000"/>
              <a:gd name="connsiteX146" fmla="*/ 348665 w 1605470"/>
              <a:gd name="connsiteY146" fmla="*/ 1168288 h 6858000"/>
              <a:gd name="connsiteX147" fmla="*/ 340947 w 1605470"/>
              <a:gd name="connsiteY147" fmla="*/ 1142577 h 6858000"/>
              <a:gd name="connsiteX148" fmla="*/ 330253 w 1605470"/>
              <a:gd name="connsiteY148" fmla="*/ 1088484 h 6858000"/>
              <a:gd name="connsiteX149" fmla="*/ 318989 w 1605470"/>
              <a:gd name="connsiteY149" fmla="*/ 1016103 h 6858000"/>
              <a:gd name="connsiteX150" fmla="*/ 320445 w 1605470"/>
              <a:gd name="connsiteY150" fmla="*/ 932283 h 6858000"/>
              <a:gd name="connsiteX151" fmla="*/ 322681 w 1605470"/>
              <a:gd name="connsiteY151" fmla="*/ 915925 h 6858000"/>
              <a:gd name="connsiteX152" fmla="*/ 315310 w 1605470"/>
              <a:gd name="connsiteY152" fmla="*/ 896999 h 6858000"/>
              <a:gd name="connsiteX153" fmla="*/ 284718 w 1605470"/>
              <a:gd name="connsiteY153" fmla="*/ 821517 h 6858000"/>
              <a:gd name="connsiteX154" fmla="*/ 263668 w 1605470"/>
              <a:gd name="connsiteY154" fmla="*/ 751353 h 6858000"/>
              <a:gd name="connsiteX155" fmla="*/ 263226 w 1605470"/>
              <a:gd name="connsiteY155" fmla="*/ 721230 h 6858000"/>
              <a:gd name="connsiteX156" fmla="*/ 248897 w 1605470"/>
              <a:gd name="connsiteY156" fmla="*/ 681659 h 6858000"/>
              <a:gd name="connsiteX157" fmla="*/ 234316 w 1605470"/>
              <a:gd name="connsiteY157" fmla="*/ 635218 h 6858000"/>
              <a:gd name="connsiteX158" fmla="*/ 239327 w 1605470"/>
              <a:gd name="connsiteY158" fmla="*/ 613763 h 6858000"/>
              <a:gd name="connsiteX159" fmla="*/ 225269 w 1605470"/>
              <a:gd name="connsiteY159" fmla="*/ 598582 h 6858000"/>
              <a:gd name="connsiteX160" fmla="*/ 224950 w 1605470"/>
              <a:gd name="connsiteY160" fmla="*/ 576846 h 6858000"/>
              <a:gd name="connsiteX161" fmla="*/ 204576 w 1605470"/>
              <a:gd name="connsiteY161" fmla="*/ 530055 h 6858000"/>
              <a:gd name="connsiteX162" fmla="*/ 219064 w 1605470"/>
              <a:gd name="connsiteY162" fmla="*/ 469651 h 6858000"/>
              <a:gd name="connsiteX163" fmla="*/ 195012 w 1605470"/>
              <a:gd name="connsiteY163" fmla="*/ 448559 h 6858000"/>
              <a:gd name="connsiteX164" fmla="*/ 201434 w 1605470"/>
              <a:gd name="connsiteY164" fmla="*/ 441529 h 6858000"/>
              <a:gd name="connsiteX165" fmla="*/ 200655 w 1605470"/>
              <a:gd name="connsiteY165" fmla="*/ 428927 h 6858000"/>
              <a:gd name="connsiteX166" fmla="*/ 190059 w 1605470"/>
              <a:gd name="connsiteY166" fmla="*/ 430161 h 6858000"/>
              <a:gd name="connsiteX167" fmla="*/ 167079 w 1605470"/>
              <a:gd name="connsiteY167" fmla="*/ 367211 h 6858000"/>
              <a:gd name="connsiteX168" fmla="*/ 124571 w 1605470"/>
              <a:gd name="connsiteY168" fmla="*/ 302178 h 6858000"/>
              <a:gd name="connsiteX169" fmla="*/ 103243 w 1605470"/>
              <a:gd name="connsiteY169" fmla="*/ 211375 h 6858000"/>
              <a:gd name="connsiteX170" fmla="*/ 94571 w 1605470"/>
              <a:gd name="connsiteY170" fmla="*/ 184179 h 6858000"/>
              <a:gd name="connsiteX171" fmla="*/ 13437 w 1605470"/>
              <a:gd name="connsiteY171" fmla="*/ 19287 h 6858000"/>
              <a:gd name="connsiteX172" fmla="*/ 0 w 1605470"/>
              <a:gd name="connsiteY17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42619 w 1605470"/>
              <a:gd name="connsiteY134" fmla="*/ 1910499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486968 w 1605470"/>
              <a:gd name="connsiteY129" fmla="*/ 2182937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24935 w 1605470"/>
              <a:gd name="connsiteY61" fmla="*/ 4821504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39863 w 1605470"/>
              <a:gd name="connsiteY39" fmla="*/ 5604298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52319 w 1605470"/>
              <a:gd name="connsiteY40" fmla="*/ 5587997 h 6858000"/>
              <a:gd name="connsiteX41" fmla="*/ 591557 w 1605470"/>
              <a:gd name="connsiteY41" fmla="*/ 5476393 h 6858000"/>
              <a:gd name="connsiteX42" fmla="*/ 622750 w 1605470"/>
              <a:gd name="connsiteY42" fmla="*/ 5396260 h 6858000"/>
              <a:gd name="connsiteX43" fmla="*/ 638731 w 1605470"/>
              <a:gd name="connsiteY43" fmla="*/ 5330009 h 6858000"/>
              <a:gd name="connsiteX44" fmla="*/ 672224 w 1605470"/>
              <a:gd name="connsiteY44" fmla="*/ 5273739 h 6858000"/>
              <a:gd name="connsiteX45" fmla="*/ 681823 w 1605470"/>
              <a:gd name="connsiteY45" fmla="*/ 5241779 h 6858000"/>
              <a:gd name="connsiteX46" fmla="*/ 693049 w 1605470"/>
              <a:gd name="connsiteY46" fmla="*/ 5225268 h 6858000"/>
              <a:gd name="connsiteX47" fmla="*/ 694069 w 1605470"/>
              <a:gd name="connsiteY47" fmla="*/ 5217684 h 6858000"/>
              <a:gd name="connsiteX48" fmla="*/ 701410 w 1605470"/>
              <a:gd name="connsiteY48" fmla="*/ 5193377 h 6858000"/>
              <a:gd name="connsiteX49" fmla="*/ 704713 w 1605470"/>
              <a:gd name="connsiteY49" fmla="*/ 5179288 h 6858000"/>
              <a:gd name="connsiteX50" fmla="*/ 705697 w 1605470"/>
              <a:gd name="connsiteY50" fmla="*/ 5173621 h 6858000"/>
              <a:gd name="connsiteX51" fmla="*/ 701331 w 1605470"/>
              <a:gd name="connsiteY51" fmla="*/ 5159961 h 6858000"/>
              <a:gd name="connsiteX52" fmla="*/ 708008 w 1605470"/>
              <a:gd name="connsiteY52" fmla="*/ 5144295 h 6858000"/>
              <a:gd name="connsiteX53" fmla="*/ 704941 w 1605470"/>
              <a:gd name="connsiteY53" fmla="*/ 5125185 h 6858000"/>
              <a:gd name="connsiteX54" fmla="*/ 711771 w 1605470"/>
              <a:gd name="connsiteY54" fmla="*/ 5121884 h 6858000"/>
              <a:gd name="connsiteX55" fmla="*/ 718807 w 1605470"/>
              <a:gd name="connsiteY55" fmla="*/ 5067850 h 6858000"/>
              <a:gd name="connsiteX56" fmla="*/ 721538 w 1605470"/>
              <a:gd name="connsiteY56" fmla="*/ 5060861 h 6858000"/>
              <a:gd name="connsiteX57" fmla="*/ 718242 w 1605470"/>
              <a:gd name="connsiteY57" fmla="*/ 5034192 h 6858000"/>
              <a:gd name="connsiteX58" fmla="*/ 719796 w 1605470"/>
              <a:gd name="connsiteY58" fmla="*/ 4993030 h 6858000"/>
              <a:gd name="connsiteX59" fmla="*/ 726705 w 1605470"/>
              <a:gd name="connsiteY59" fmla="*/ 4946844 h 6858000"/>
              <a:gd name="connsiteX60" fmla="*/ 722561 w 1605470"/>
              <a:gd name="connsiteY60" fmla="*/ 4932692 h 6858000"/>
              <a:gd name="connsiteX61" fmla="*/ 737964 w 1605470"/>
              <a:gd name="connsiteY61" fmla="*/ 4858827 h 6858000"/>
              <a:gd name="connsiteX62" fmla="*/ 732118 w 1605470"/>
              <a:gd name="connsiteY62" fmla="*/ 4801535 h 6858000"/>
              <a:gd name="connsiteX63" fmla="*/ 739787 w 1605470"/>
              <a:gd name="connsiteY63" fmla="*/ 4797794 h 6858000"/>
              <a:gd name="connsiteX64" fmla="*/ 741081 w 1605470"/>
              <a:gd name="connsiteY64" fmla="*/ 4784526 h 6858000"/>
              <a:gd name="connsiteX65" fmla="*/ 742865 w 1605470"/>
              <a:gd name="connsiteY65" fmla="*/ 4781211 h 6858000"/>
              <a:gd name="connsiteX66" fmla="*/ 751652 w 1605470"/>
              <a:gd name="connsiteY66" fmla="*/ 4761984 h 6858000"/>
              <a:gd name="connsiteX67" fmla="*/ 747700 w 1605470"/>
              <a:gd name="connsiteY67" fmla="*/ 4690749 h 6858000"/>
              <a:gd name="connsiteX68" fmla="*/ 743180 w 1605470"/>
              <a:gd name="connsiteY68" fmla="*/ 4584173 h 6858000"/>
              <a:gd name="connsiteX69" fmla="*/ 738263 w 1605470"/>
              <a:gd name="connsiteY69" fmla="*/ 4444346 h 6858000"/>
              <a:gd name="connsiteX70" fmla="*/ 734828 w 1605470"/>
              <a:gd name="connsiteY70" fmla="*/ 4375228 h 6858000"/>
              <a:gd name="connsiteX71" fmla="*/ 715481 w 1605470"/>
              <a:gd name="connsiteY71" fmla="*/ 4214165 h 6858000"/>
              <a:gd name="connsiteX72" fmla="*/ 719554 w 1605470"/>
              <a:gd name="connsiteY72" fmla="*/ 4090296 h 6858000"/>
              <a:gd name="connsiteX73" fmla="*/ 704810 w 1605470"/>
              <a:gd name="connsiteY73" fmla="*/ 4033999 h 6858000"/>
              <a:gd name="connsiteX74" fmla="*/ 705959 w 1605470"/>
              <a:gd name="connsiteY74" fmla="*/ 4031933 h 6858000"/>
              <a:gd name="connsiteX75" fmla="*/ 704535 w 1605470"/>
              <a:gd name="connsiteY75" fmla="*/ 4013953 h 6858000"/>
              <a:gd name="connsiteX76" fmla="*/ 700443 w 1605470"/>
              <a:gd name="connsiteY76" fmla="*/ 4010511 h 6858000"/>
              <a:gd name="connsiteX77" fmla="*/ 698282 w 1605470"/>
              <a:gd name="connsiteY77" fmla="*/ 3998331 h 6858000"/>
              <a:gd name="connsiteX78" fmla="*/ 690830 w 1605470"/>
              <a:gd name="connsiteY78" fmla="*/ 3974753 h 6858000"/>
              <a:gd name="connsiteX79" fmla="*/ 692428 w 1605470"/>
              <a:gd name="connsiteY79" fmla="*/ 3969950 h 6858000"/>
              <a:gd name="connsiteX80" fmla="*/ 685850 w 1605470"/>
              <a:gd name="connsiteY80" fmla="*/ 3933779 h 6858000"/>
              <a:gd name="connsiteX81" fmla="*/ 687181 w 1605470"/>
              <a:gd name="connsiteY81" fmla="*/ 3933093 h 6858000"/>
              <a:gd name="connsiteX82" fmla="*/ 691535 w 1605470"/>
              <a:gd name="connsiteY82" fmla="*/ 3922082 h 6858000"/>
              <a:gd name="connsiteX83" fmla="*/ 696613 w 1605470"/>
              <a:gd name="connsiteY83" fmla="*/ 3901461 h 6858000"/>
              <a:gd name="connsiteX84" fmla="*/ 719207 w 1605470"/>
              <a:gd name="connsiteY84" fmla="*/ 3813873 h 6858000"/>
              <a:gd name="connsiteX85" fmla="*/ 718632 w 1605470"/>
              <a:gd name="connsiteY85" fmla="*/ 3806161 h 6858000"/>
              <a:gd name="connsiteX86" fmla="*/ 718939 w 1605470"/>
              <a:gd name="connsiteY86" fmla="*/ 3805957 h 6858000"/>
              <a:gd name="connsiteX87" fmla="*/ 718966 w 1605470"/>
              <a:gd name="connsiteY87" fmla="*/ 3797724 h 6858000"/>
              <a:gd name="connsiteX88" fmla="*/ 717581 w 1605470"/>
              <a:gd name="connsiteY88" fmla="*/ 3792098 h 6858000"/>
              <a:gd name="connsiteX89" fmla="*/ 716465 w 1605470"/>
              <a:gd name="connsiteY89" fmla="*/ 3777135 h 6858000"/>
              <a:gd name="connsiteX90" fmla="*/ 718198 w 1605470"/>
              <a:gd name="connsiteY90" fmla="*/ 3771656 h 6858000"/>
              <a:gd name="connsiteX91" fmla="*/ 721941 w 1605470"/>
              <a:gd name="connsiteY91" fmla="*/ 3769007 h 6858000"/>
              <a:gd name="connsiteX92" fmla="*/ 721407 w 1605470"/>
              <a:gd name="connsiteY92" fmla="*/ 3767709 h 6858000"/>
              <a:gd name="connsiteX93" fmla="*/ 730103 w 1605470"/>
              <a:gd name="connsiteY93" fmla="*/ 3738082 h 6858000"/>
              <a:gd name="connsiteX94" fmla="*/ 737449 w 1605470"/>
              <a:gd name="connsiteY94" fmla="*/ 3673397 h 6858000"/>
              <a:gd name="connsiteX95" fmla="*/ 736745 w 1605470"/>
              <a:gd name="connsiteY95" fmla="*/ 3637109 h 6858000"/>
              <a:gd name="connsiteX96" fmla="*/ 740188 w 1605470"/>
              <a:gd name="connsiteY96" fmla="*/ 3536883 h 6858000"/>
              <a:gd name="connsiteX97" fmla="*/ 747726 w 1605470"/>
              <a:gd name="connsiteY97" fmla="*/ 3435652 h 6858000"/>
              <a:gd name="connsiteX98" fmla="*/ 774383 w 1605470"/>
              <a:gd name="connsiteY98" fmla="*/ 3381564 h 6858000"/>
              <a:gd name="connsiteX99" fmla="*/ 774870 w 1605470"/>
              <a:gd name="connsiteY99" fmla="*/ 3375761 h 6858000"/>
              <a:gd name="connsiteX100" fmla="*/ 770510 w 1605470"/>
              <a:gd name="connsiteY100" fmla="*/ 3361844 h 6858000"/>
              <a:gd name="connsiteX101" fmla="*/ 767933 w 1605470"/>
              <a:gd name="connsiteY101" fmla="*/ 3356929 h 6858000"/>
              <a:gd name="connsiteX102" fmla="*/ 766158 w 1605470"/>
              <a:gd name="connsiteY102" fmla="*/ 3349058 h 6858000"/>
              <a:gd name="connsiteX103" fmla="*/ 766414 w 1605470"/>
              <a:gd name="connsiteY103" fmla="*/ 3348763 h 6858000"/>
              <a:gd name="connsiteX104" fmla="*/ 764166 w 1605470"/>
              <a:gd name="connsiteY104" fmla="*/ 3341588 h 6858000"/>
              <a:gd name="connsiteX105" fmla="*/ 749397 w 1605470"/>
              <a:gd name="connsiteY105" fmla="*/ 3307769 h 6858000"/>
              <a:gd name="connsiteX106" fmla="*/ 766960 w 1605470"/>
              <a:gd name="connsiteY106" fmla="*/ 3250522 h 6858000"/>
              <a:gd name="connsiteX107" fmla="*/ 767385 w 1605470"/>
              <a:gd name="connsiteY107" fmla="*/ 3229163 h 6858000"/>
              <a:gd name="connsiteX108" fmla="*/ 769208 w 1605470"/>
              <a:gd name="connsiteY108" fmla="*/ 3217217 h 6858000"/>
              <a:gd name="connsiteX109" fmla="*/ 770350 w 1605470"/>
              <a:gd name="connsiteY109" fmla="*/ 3216125 h 6858000"/>
              <a:gd name="connsiteX110" fmla="*/ 756043 w 1605470"/>
              <a:gd name="connsiteY110" fmla="*/ 3183755 h 6858000"/>
              <a:gd name="connsiteX111" fmla="*/ 756544 w 1605470"/>
              <a:gd name="connsiteY111" fmla="*/ 3178642 h 6858000"/>
              <a:gd name="connsiteX112" fmla="*/ 744144 w 1605470"/>
              <a:gd name="connsiteY112" fmla="*/ 3158586 h 6858000"/>
              <a:gd name="connsiteX113" fmla="*/ 739378 w 1605470"/>
              <a:gd name="connsiteY113" fmla="*/ 3147669 h 6858000"/>
              <a:gd name="connsiteX114" fmla="*/ 734648 w 1605470"/>
              <a:gd name="connsiteY114" fmla="*/ 3145733 h 6858000"/>
              <a:gd name="connsiteX115" fmla="*/ 729329 w 1605470"/>
              <a:gd name="connsiteY115" fmla="*/ 3129034 h 6858000"/>
              <a:gd name="connsiteX116" fmla="*/ 729994 w 1605470"/>
              <a:gd name="connsiteY116" fmla="*/ 3126682 h 6858000"/>
              <a:gd name="connsiteX117" fmla="*/ 720862 w 1605470"/>
              <a:gd name="connsiteY117" fmla="*/ 3114519 h 6858000"/>
              <a:gd name="connsiteX118" fmla="*/ 707471 w 1605470"/>
              <a:gd name="connsiteY118" fmla="*/ 3106272 h 6858000"/>
              <a:gd name="connsiteX119" fmla="*/ 680201 w 1605470"/>
              <a:gd name="connsiteY119" fmla="*/ 2958185 h 6858000"/>
              <a:gd name="connsiteX120" fmla="*/ 622815 w 1605470"/>
              <a:gd name="connsiteY120" fmla="*/ 2762989 h 6858000"/>
              <a:gd name="connsiteX121" fmla="*/ 571733 w 1605470"/>
              <a:gd name="connsiteY121" fmla="*/ 2554718 h 6858000"/>
              <a:gd name="connsiteX122" fmla="*/ 551827 w 1605470"/>
              <a:gd name="connsiteY122" fmla="*/ 2485734 h 6858000"/>
              <a:gd name="connsiteX123" fmla="*/ 542550 w 1605470"/>
              <a:gd name="connsiteY123" fmla="*/ 2447068 h 6858000"/>
              <a:gd name="connsiteX124" fmla="*/ 529511 w 1605470"/>
              <a:gd name="connsiteY124" fmla="*/ 2425819 h 6858000"/>
              <a:gd name="connsiteX125" fmla="*/ 528878 w 1605470"/>
              <a:gd name="connsiteY125" fmla="*/ 2408971 h 6858000"/>
              <a:gd name="connsiteX126" fmla="*/ 535510 w 1605470"/>
              <a:gd name="connsiteY126" fmla="*/ 2402874 h 6858000"/>
              <a:gd name="connsiteX127" fmla="*/ 538122 w 1605470"/>
              <a:gd name="connsiteY127" fmla="*/ 2381443 h 6858000"/>
              <a:gd name="connsiteX128" fmla="*/ 514451 w 1605470"/>
              <a:gd name="connsiteY128" fmla="*/ 2261920 h 6858000"/>
              <a:gd name="connsiteX129" fmla="*/ 504338 w 1605470"/>
              <a:gd name="connsiteY129" fmla="*/ 2195378 h 6858000"/>
              <a:gd name="connsiteX130" fmla="*/ 488555 w 1605470"/>
              <a:gd name="connsiteY130" fmla="*/ 2155135 h 6858000"/>
              <a:gd name="connsiteX131" fmla="*/ 486013 w 1605470"/>
              <a:gd name="connsiteY131" fmla="*/ 2118008 h 6858000"/>
              <a:gd name="connsiteX132" fmla="*/ 487006 w 1605470"/>
              <a:gd name="connsiteY132" fmla="*/ 2050531 h 6858000"/>
              <a:gd name="connsiteX133" fmla="*/ 478812 w 1605470"/>
              <a:gd name="connsiteY133" fmla="*/ 1963269 h 6858000"/>
              <a:gd name="connsiteX134" fmla="*/ 459990 w 1605470"/>
              <a:gd name="connsiteY134" fmla="*/ 1906352 h 6858000"/>
              <a:gd name="connsiteX135" fmla="*/ 436547 w 1605470"/>
              <a:gd name="connsiteY135" fmla="*/ 1861531 h 6858000"/>
              <a:gd name="connsiteX136" fmla="*/ 390346 w 1605470"/>
              <a:gd name="connsiteY136" fmla="*/ 1732919 h 6858000"/>
              <a:gd name="connsiteX137" fmla="*/ 362657 w 1605470"/>
              <a:gd name="connsiteY137" fmla="*/ 1663540 h 6858000"/>
              <a:gd name="connsiteX138" fmla="*/ 361783 w 1605470"/>
              <a:gd name="connsiteY138" fmla="*/ 1615777 h 6858000"/>
              <a:gd name="connsiteX139" fmla="*/ 342578 w 1605470"/>
              <a:gd name="connsiteY139" fmla="*/ 1563678 h 6858000"/>
              <a:gd name="connsiteX140" fmla="*/ 355658 w 1605470"/>
              <a:gd name="connsiteY140" fmla="*/ 1519474 h 6858000"/>
              <a:gd name="connsiteX141" fmla="*/ 348400 w 1605470"/>
              <a:gd name="connsiteY141" fmla="*/ 1477995 h 6858000"/>
              <a:gd name="connsiteX142" fmla="*/ 334485 w 1605470"/>
              <a:gd name="connsiteY142" fmla="*/ 1373769 h 6858000"/>
              <a:gd name="connsiteX143" fmla="*/ 342792 w 1605470"/>
              <a:gd name="connsiteY143" fmla="*/ 1307086 h 6858000"/>
              <a:gd name="connsiteX144" fmla="*/ 343980 w 1605470"/>
              <a:gd name="connsiteY144" fmla="*/ 1189033 h 6858000"/>
              <a:gd name="connsiteX145" fmla="*/ 348665 w 1605470"/>
              <a:gd name="connsiteY145" fmla="*/ 1168288 h 6858000"/>
              <a:gd name="connsiteX146" fmla="*/ 340947 w 1605470"/>
              <a:gd name="connsiteY146" fmla="*/ 1142577 h 6858000"/>
              <a:gd name="connsiteX147" fmla="*/ 330253 w 1605470"/>
              <a:gd name="connsiteY147" fmla="*/ 1088484 h 6858000"/>
              <a:gd name="connsiteX148" fmla="*/ 318989 w 1605470"/>
              <a:gd name="connsiteY148" fmla="*/ 1016103 h 6858000"/>
              <a:gd name="connsiteX149" fmla="*/ 320445 w 1605470"/>
              <a:gd name="connsiteY149" fmla="*/ 932283 h 6858000"/>
              <a:gd name="connsiteX150" fmla="*/ 322681 w 1605470"/>
              <a:gd name="connsiteY150" fmla="*/ 915925 h 6858000"/>
              <a:gd name="connsiteX151" fmla="*/ 315310 w 1605470"/>
              <a:gd name="connsiteY151" fmla="*/ 896999 h 6858000"/>
              <a:gd name="connsiteX152" fmla="*/ 284718 w 1605470"/>
              <a:gd name="connsiteY152" fmla="*/ 821517 h 6858000"/>
              <a:gd name="connsiteX153" fmla="*/ 263668 w 1605470"/>
              <a:gd name="connsiteY153" fmla="*/ 751353 h 6858000"/>
              <a:gd name="connsiteX154" fmla="*/ 263226 w 1605470"/>
              <a:gd name="connsiteY154" fmla="*/ 721230 h 6858000"/>
              <a:gd name="connsiteX155" fmla="*/ 248897 w 1605470"/>
              <a:gd name="connsiteY155" fmla="*/ 681659 h 6858000"/>
              <a:gd name="connsiteX156" fmla="*/ 234316 w 1605470"/>
              <a:gd name="connsiteY156" fmla="*/ 635218 h 6858000"/>
              <a:gd name="connsiteX157" fmla="*/ 239327 w 1605470"/>
              <a:gd name="connsiteY157" fmla="*/ 613763 h 6858000"/>
              <a:gd name="connsiteX158" fmla="*/ 225269 w 1605470"/>
              <a:gd name="connsiteY158" fmla="*/ 598582 h 6858000"/>
              <a:gd name="connsiteX159" fmla="*/ 224950 w 1605470"/>
              <a:gd name="connsiteY159" fmla="*/ 576846 h 6858000"/>
              <a:gd name="connsiteX160" fmla="*/ 204576 w 1605470"/>
              <a:gd name="connsiteY160" fmla="*/ 530055 h 6858000"/>
              <a:gd name="connsiteX161" fmla="*/ 219064 w 1605470"/>
              <a:gd name="connsiteY161" fmla="*/ 469651 h 6858000"/>
              <a:gd name="connsiteX162" fmla="*/ 195012 w 1605470"/>
              <a:gd name="connsiteY162" fmla="*/ 448559 h 6858000"/>
              <a:gd name="connsiteX163" fmla="*/ 201434 w 1605470"/>
              <a:gd name="connsiteY163" fmla="*/ 441529 h 6858000"/>
              <a:gd name="connsiteX164" fmla="*/ 200655 w 1605470"/>
              <a:gd name="connsiteY164" fmla="*/ 428927 h 6858000"/>
              <a:gd name="connsiteX165" fmla="*/ 190059 w 1605470"/>
              <a:gd name="connsiteY165" fmla="*/ 430161 h 6858000"/>
              <a:gd name="connsiteX166" fmla="*/ 167079 w 1605470"/>
              <a:gd name="connsiteY166" fmla="*/ 367211 h 6858000"/>
              <a:gd name="connsiteX167" fmla="*/ 124571 w 1605470"/>
              <a:gd name="connsiteY167" fmla="*/ 302178 h 6858000"/>
              <a:gd name="connsiteX168" fmla="*/ 103243 w 1605470"/>
              <a:gd name="connsiteY168" fmla="*/ 211375 h 6858000"/>
              <a:gd name="connsiteX169" fmla="*/ 94571 w 1605470"/>
              <a:gd name="connsiteY169" fmla="*/ 184179 h 6858000"/>
              <a:gd name="connsiteX170" fmla="*/ 13437 w 1605470"/>
              <a:gd name="connsiteY170" fmla="*/ 19287 h 6858000"/>
              <a:gd name="connsiteX171" fmla="*/ 0 w 1605470"/>
              <a:gd name="connsiteY17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44206 w 1605470"/>
              <a:gd name="connsiteY39" fmla="*/ 5641620 h 6858000"/>
              <a:gd name="connsiteX40" fmla="*/ 591557 w 1605470"/>
              <a:gd name="connsiteY40" fmla="*/ 5476393 h 6858000"/>
              <a:gd name="connsiteX41" fmla="*/ 622750 w 1605470"/>
              <a:gd name="connsiteY41" fmla="*/ 5396260 h 6858000"/>
              <a:gd name="connsiteX42" fmla="*/ 638731 w 1605470"/>
              <a:gd name="connsiteY42" fmla="*/ 5330009 h 6858000"/>
              <a:gd name="connsiteX43" fmla="*/ 672224 w 1605470"/>
              <a:gd name="connsiteY43" fmla="*/ 5273739 h 6858000"/>
              <a:gd name="connsiteX44" fmla="*/ 681823 w 1605470"/>
              <a:gd name="connsiteY44" fmla="*/ 5241779 h 6858000"/>
              <a:gd name="connsiteX45" fmla="*/ 693049 w 1605470"/>
              <a:gd name="connsiteY45" fmla="*/ 5225268 h 6858000"/>
              <a:gd name="connsiteX46" fmla="*/ 694069 w 1605470"/>
              <a:gd name="connsiteY46" fmla="*/ 5217684 h 6858000"/>
              <a:gd name="connsiteX47" fmla="*/ 701410 w 1605470"/>
              <a:gd name="connsiteY47" fmla="*/ 5193377 h 6858000"/>
              <a:gd name="connsiteX48" fmla="*/ 704713 w 1605470"/>
              <a:gd name="connsiteY48" fmla="*/ 5179288 h 6858000"/>
              <a:gd name="connsiteX49" fmla="*/ 705697 w 1605470"/>
              <a:gd name="connsiteY49" fmla="*/ 5173621 h 6858000"/>
              <a:gd name="connsiteX50" fmla="*/ 701331 w 1605470"/>
              <a:gd name="connsiteY50" fmla="*/ 5159961 h 6858000"/>
              <a:gd name="connsiteX51" fmla="*/ 708008 w 1605470"/>
              <a:gd name="connsiteY51" fmla="*/ 5144295 h 6858000"/>
              <a:gd name="connsiteX52" fmla="*/ 704941 w 1605470"/>
              <a:gd name="connsiteY52" fmla="*/ 5125185 h 6858000"/>
              <a:gd name="connsiteX53" fmla="*/ 711771 w 1605470"/>
              <a:gd name="connsiteY53" fmla="*/ 5121884 h 6858000"/>
              <a:gd name="connsiteX54" fmla="*/ 718807 w 1605470"/>
              <a:gd name="connsiteY54" fmla="*/ 5067850 h 6858000"/>
              <a:gd name="connsiteX55" fmla="*/ 721538 w 1605470"/>
              <a:gd name="connsiteY55" fmla="*/ 5060861 h 6858000"/>
              <a:gd name="connsiteX56" fmla="*/ 718242 w 1605470"/>
              <a:gd name="connsiteY56" fmla="*/ 5034192 h 6858000"/>
              <a:gd name="connsiteX57" fmla="*/ 719796 w 1605470"/>
              <a:gd name="connsiteY57" fmla="*/ 4993030 h 6858000"/>
              <a:gd name="connsiteX58" fmla="*/ 726705 w 1605470"/>
              <a:gd name="connsiteY58" fmla="*/ 4946844 h 6858000"/>
              <a:gd name="connsiteX59" fmla="*/ 722561 w 1605470"/>
              <a:gd name="connsiteY59" fmla="*/ 4932692 h 6858000"/>
              <a:gd name="connsiteX60" fmla="*/ 737964 w 1605470"/>
              <a:gd name="connsiteY60" fmla="*/ 4858827 h 6858000"/>
              <a:gd name="connsiteX61" fmla="*/ 732118 w 1605470"/>
              <a:gd name="connsiteY61" fmla="*/ 4801535 h 6858000"/>
              <a:gd name="connsiteX62" fmla="*/ 739787 w 1605470"/>
              <a:gd name="connsiteY62" fmla="*/ 4797794 h 6858000"/>
              <a:gd name="connsiteX63" fmla="*/ 741081 w 1605470"/>
              <a:gd name="connsiteY63" fmla="*/ 4784526 h 6858000"/>
              <a:gd name="connsiteX64" fmla="*/ 742865 w 1605470"/>
              <a:gd name="connsiteY64" fmla="*/ 4781211 h 6858000"/>
              <a:gd name="connsiteX65" fmla="*/ 751652 w 1605470"/>
              <a:gd name="connsiteY65" fmla="*/ 4761984 h 6858000"/>
              <a:gd name="connsiteX66" fmla="*/ 747700 w 1605470"/>
              <a:gd name="connsiteY66" fmla="*/ 4690749 h 6858000"/>
              <a:gd name="connsiteX67" fmla="*/ 743180 w 1605470"/>
              <a:gd name="connsiteY67" fmla="*/ 4584173 h 6858000"/>
              <a:gd name="connsiteX68" fmla="*/ 738263 w 1605470"/>
              <a:gd name="connsiteY68" fmla="*/ 4444346 h 6858000"/>
              <a:gd name="connsiteX69" fmla="*/ 734828 w 1605470"/>
              <a:gd name="connsiteY69" fmla="*/ 4375228 h 6858000"/>
              <a:gd name="connsiteX70" fmla="*/ 715481 w 1605470"/>
              <a:gd name="connsiteY70" fmla="*/ 4214165 h 6858000"/>
              <a:gd name="connsiteX71" fmla="*/ 719554 w 1605470"/>
              <a:gd name="connsiteY71" fmla="*/ 4090296 h 6858000"/>
              <a:gd name="connsiteX72" fmla="*/ 704810 w 1605470"/>
              <a:gd name="connsiteY72" fmla="*/ 4033999 h 6858000"/>
              <a:gd name="connsiteX73" fmla="*/ 705959 w 1605470"/>
              <a:gd name="connsiteY73" fmla="*/ 4031933 h 6858000"/>
              <a:gd name="connsiteX74" fmla="*/ 704535 w 1605470"/>
              <a:gd name="connsiteY74" fmla="*/ 4013953 h 6858000"/>
              <a:gd name="connsiteX75" fmla="*/ 700443 w 1605470"/>
              <a:gd name="connsiteY75" fmla="*/ 4010511 h 6858000"/>
              <a:gd name="connsiteX76" fmla="*/ 698282 w 1605470"/>
              <a:gd name="connsiteY76" fmla="*/ 3998331 h 6858000"/>
              <a:gd name="connsiteX77" fmla="*/ 690830 w 1605470"/>
              <a:gd name="connsiteY77" fmla="*/ 3974753 h 6858000"/>
              <a:gd name="connsiteX78" fmla="*/ 692428 w 1605470"/>
              <a:gd name="connsiteY78" fmla="*/ 3969950 h 6858000"/>
              <a:gd name="connsiteX79" fmla="*/ 685850 w 1605470"/>
              <a:gd name="connsiteY79" fmla="*/ 3933779 h 6858000"/>
              <a:gd name="connsiteX80" fmla="*/ 687181 w 1605470"/>
              <a:gd name="connsiteY80" fmla="*/ 3933093 h 6858000"/>
              <a:gd name="connsiteX81" fmla="*/ 691535 w 1605470"/>
              <a:gd name="connsiteY81" fmla="*/ 3922082 h 6858000"/>
              <a:gd name="connsiteX82" fmla="*/ 696613 w 1605470"/>
              <a:gd name="connsiteY82" fmla="*/ 3901461 h 6858000"/>
              <a:gd name="connsiteX83" fmla="*/ 719207 w 1605470"/>
              <a:gd name="connsiteY83" fmla="*/ 3813873 h 6858000"/>
              <a:gd name="connsiteX84" fmla="*/ 718632 w 1605470"/>
              <a:gd name="connsiteY84" fmla="*/ 3806161 h 6858000"/>
              <a:gd name="connsiteX85" fmla="*/ 718939 w 1605470"/>
              <a:gd name="connsiteY85" fmla="*/ 3805957 h 6858000"/>
              <a:gd name="connsiteX86" fmla="*/ 718966 w 1605470"/>
              <a:gd name="connsiteY86" fmla="*/ 3797724 h 6858000"/>
              <a:gd name="connsiteX87" fmla="*/ 717581 w 1605470"/>
              <a:gd name="connsiteY87" fmla="*/ 3792098 h 6858000"/>
              <a:gd name="connsiteX88" fmla="*/ 716465 w 1605470"/>
              <a:gd name="connsiteY88" fmla="*/ 3777135 h 6858000"/>
              <a:gd name="connsiteX89" fmla="*/ 718198 w 1605470"/>
              <a:gd name="connsiteY89" fmla="*/ 3771656 h 6858000"/>
              <a:gd name="connsiteX90" fmla="*/ 721941 w 1605470"/>
              <a:gd name="connsiteY90" fmla="*/ 3769007 h 6858000"/>
              <a:gd name="connsiteX91" fmla="*/ 721407 w 1605470"/>
              <a:gd name="connsiteY91" fmla="*/ 3767709 h 6858000"/>
              <a:gd name="connsiteX92" fmla="*/ 730103 w 1605470"/>
              <a:gd name="connsiteY92" fmla="*/ 3738082 h 6858000"/>
              <a:gd name="connsiteX93" fmla="*/ 737449 w 1605470"/>
              <a:gd name="connsiteY93" fmla="*/ 3673397 h 6858000"/>
              <a:gd name="connsiteX94" fmla="*/ 736745 w 1605470"/>
              <a:gd name="connsiteY94" fmla="*/ 3637109 h 6858000"/>
              <a:gd name="connsiteX95" fmla="*/ 740188 w 1605470"/>
              <a:gd name="connsiteY95" fmla="*/ 3536883 h 6858000"/>
              <a:gd name="connsiteX96" fmla="*/ 747726 w 1605470"/>
              <a:gd name="connsiteY96" fmla="*/ 3435652 h 6858000"/>
              <a:gd name="connsiteX97" fmla="*/ 774383 w 1605470"/>
              <a:gd name="connsiteY97" fmla="*/ 3381564 h 6858000"/>
              <a:gd name="connsiteX98" fmla="*/ 774870 w 1605470"/>
              <a:gd name="connsiteY98" fmla="*/ 3375761 h 6858000"/>
              <a:gd name="connsiteX99" fmla="*/ 770510 w 1605470"/>
              <a:gd name="connsiteY99" fmla="*/ 3361844 h 6858000"/>
              <a:gd name="connsiteX100" fmla="*/ 767933 w 1605470"/>
              <a:gd name="connsiteY100" fmla="*/ 3356929 h 6858000"/>
              <a:gd name="connsiteX101" fmla="*/ 766158 w 1605470"/>
              <a:gd name="connsiteY101" fmla="*/ 3349058 h 6858000"/>
              <a:gd name="connsiteX102" fmla="*/ 766414 w 1605470"/>
              <a:gd name="connsiteY102" fmla="*/ 3348763 h 6858000"/>
              <a:gd name="connsiteX103" fmla="*/ 764166 w 1605470"/>
              <a:gd name="connsiteY103" fmla="*/ 3341588 h 6858000"/>
              <a:gd name="connsiteX104" fmla="*/ 749397 w 1605470"/>
              <a:gd name="connsiteY104" fmla="*/ 3307769 h 6858000"/>
              <a:gd name="connsiteX105" fmla="*/ 766960 w 1605470"/>
              <a:gd name="connsiteY105" fmla="*/ 3250522 h 6858000"/>
              <a:gd name="connsiteX106" fmla="*/ 767385 w 1605470"/>
              <a:gd name="connsiteY106" fmla="*/ 3229163 h 6858000"/>
              <a:gd name="connsiteX107" fmla="*/ 769208 w 1605470"/>
              <a:gd name="connsiteY107" fmla="*/ 3217217 h 6858000"/>
              <a:gd name="connsiteX108" fmla="*/ 770350 w 1605470"/>
              <a:gd name="connsiteY108" fmla="*/ 3216125 h 6858000"/>
              <a:gd name="connsiteX109" fmla="*/ 756043 w 1605470"/>
              <a:gd name="connsiteY109" fmla="*/ 3183755 h 6858000"/>
              <a:gd name="connsiteX110" fmla="*/ 756544 w 1605470"/>
              <a:gd name="connsiteY110" fmla="*/ 3178642 h 6858000"/>
              <a:gd name="connsiteX111" fmla="*/ 744144 w 1605470"/>
              <a:gd name="connsiteY111" fmla="*/ 3158586 h 6858000"/>
              <a:gd name="connsiteX112" fmla="*/ 739378 w 1605470"/>
              <a:gd name="connsiteY112" fmla="*/ 3147669 h 6858000"/>
              <a:gd name="connsiteX113" fmla="*/ 734648 w 1605470"/>
              <a:gd name="connsiteY113" fmla="*/ 3145733 h 6858000"/>
              <a:gd name="connsiteX114" fmla="*/ 729329 w 1605470"/>
              <a:gd name="connsiteY114" fmla="*/ 3129034 h 6858000"/>
              <a:gd name="connsiteX115" fmla="*/ 729994 w 1605470"/>
              <a:gd name="connsiteY115" fmla="*/ 3126682 h 6858000"/>
              <a:gd name="connsiteX116" fmla="*/ 720862 w 1605470"/>
              <a:gd name="connsiteY116" fmla="*/ 3114519 h 6858000"/>
              <a:gd name="connsiteX117" fmla="*/ 707471 w 1605470"/>
              <a:gd name="connsiteY117" fmla="*/ 3106272 h 6858000"/>
              <a:gd name="connsiteX118" fmla="*/ 680201 w 1605470"/>
              <a:gd name="connsiteY118" fmla="*/ 2958185 h 6858000"/>
              <a:gd name="connsiteX119" fmla="*/ 622815 w 1605470"/>
              <a:gd name="connsiteY119" fmla="*/ 2762989 h 6858000"/>
              <a:gd name="connsiteX120" fmla="*/ 571733 w 1605470"/>
              <a:gd name="connsiteY120" fmla="*/ 2554718 h 6858000"/>
              <a:gd name="connsiteX121" fmla="*/ 551827 w 1605470"/>
              <a:gd name="connsiteY121" fmla="*/ 2485734 h 6858000"/>
              <a:gd name="connsiteX122" fmla="*/ 542550 w 1605470"/>
              <a:gd name="connsiteY122" fmla="*/ 2447068 h 6858000"/>
              <a:gd name="connsiteX123" fmla="*/ 529511 w 1605470"/>
              <a:gd name="connsiteY123" fmla="*/ 2425819 h 6858000"/>
              <a:gd name="connsiteX124" fmla="*/ 528878 w 1605470"/>
              <a:gd name="connsiteY124" fmla="*/ 2408971 h 6858000"/>
              <a:gd name="connsiteX125" fmla="*/ 535510 w 1605470"/>
              <a:gd name="connsiteY125" fmla="*/ 2402874 h 6858000"/>
              <a:gd name="connsiteX126" fmla="*/ 538122 w 1605470"/>
              <a:gd name="connsiteY126" fmla="*/ 2381443 h 6858000"/>
              <a:gd name="connsiteX127" fmla="*/ 514451 w 1605470"/>
              <a:gd name="connsiteY127" fmla="*/ 2261920 h 6858000"/>
              <a:gd name="connsiteX128" fmla="*/ 504338 w 1605470"/>
              <a:gd name="connsiteY128" fmla="*/ 2195378 h 6858000"/>
              <a:gd name="connsiteX129" fmla="*/ 488555 w 1605470"/>
              <a:gd name="connsiteY129" fmla="*/ 2155135 h 6858000"/>
              <a:gd name="connsiteX130" fmla="*/ 486013 w 1605470"/>
              <a:gd name="connsiteY130" fmla="*/ 2118008 h 6858000"/>
              <a:gd name="connsiteX131" fmla="*/ 487006 w 1605470"/>
              <a:gd name="connsiteY131" fmla="*/ 2050531 h 6858000"/>
              <a:gd name="connsiteX132" fmla="*/ 478812 w 1605470"/>
              <a:gd name="connsiteY132" fmla="*/ 1963269 h 6858000"/>
              <a:gd name="connsiteX133" fmla="*/ 459990 w 1605470"/>
              <a:gd name="connsiteY133" fmla="*/ 1906352 h 6858000"/>
              <a:gd name="connsiteX134" fmla="*/ 436547 w 1605470"/>
              <a:gd name="connsiteY134" fmla="*/ 1861531 h 6858000"/>
              <a:gd name="connsiteX135" fmla="*/ 390346 w 1605470"/>
              <a:gd name="connsiteY135" fmla="*/ 1732919 h 6858000"/>
              <a:gd name="connsiteX136" fmla="*/ 362657 w 1605470"/>
              <a:gd name="connsiteY136" fmla="*/ 1663540 h 6858000"/>
              <a:gd name="connsiteX137" fmla="*/ 361783 w 1605470"/>
              <a:gd name="connsiteY137" fmla="*/ 1615777 h 6858000"/>
              <a:gd name="connsiteX138" fmla="*/ 342578 w 1605470"/>
              <a:gd name="connsiteY138" fmla="*/ 1563678 h 6858000"/>
              <a:gd name="connsiteX139" fmla="*/ 355658 w 1605470"/>
              <a:gd name="connsiteY139" fmla="*/ 1519474 h 6858000"/>
              <a:gd name="connsiteX140" fmla="*/ 348400 w 1605470"/>
              <a:gd name="connsiteY140" fmla="*/ 1477995 h 6858000"/>
              <a:gd name="connsiteX141" fmla="*/ 334485 w 1605470"/>
              <a:gd name="connsiteY141" fmla="*/ 1373769 h 6858000"/>
              <a:gd name="connsiteX142" fmla="*/ 342792 w 1605470"/>
              <a:gd name="connsiteY142" fmla="*/ 1307086 h 6858000"/>
              <a:gd name="connsiteX143" fmla="*/ 343980 w 1605470"/>
              <a:gd name="connsiteY143" fmla="*/ 1189033 h 6858000"/>
              <a:gd name="connsiteX144" fmla="*/ 348665 w 1605470"/>
              <a:gd name="connsiteY144" fmla="*/ 1168288 h 6858000"/>
              <a:gd name="connsiteX145" fmla="*/ 340947 w 1605470"/>
              <a:gd name="connsiteY145" fmla="*/ 1142577 h 6858000"/>
              <a:gd name="connsiteX146" fmla="*/ 330253 w 1605470"/>
              <a:gd name="connsiteY146" fmla="*/ 1088484 h 6858000"/>
              <a:gd name="connsiteX147" fmla="*/ 318989 w 1605470"/>
              <a:gd name="connsiteY147" fmla="*/ 1016103 h 6858000"/>
              <a:gd name="connsiteX148" fmla="*/ 320445 w 1605470"/>
              <a:gd name="connsiteY148" fmla="*/ 932283 h 6858000"/>
              <a:gd name="connsiteX149" fmla="*/ 322681 w 1605470"/>
              <a:gd name="connsiteY149" fmla="*/ 915925 h 6858000"/>
              <a:gd name="connsiteX150" fmla="*/ 315310 w 1605470"/>
              <a:gd name="connsiteY150" fmla="*/ 896999 h 6858000"/>
              <a:gd name="connsiteX151" fmla="*/ 284718 w 1605470"/>
              <a:gd name="connsiteY151" fmla="*/ 821517 h 6858000"/>
              <a:gd name="connsiteX152" fmla="*/ 263668 w 1605470"/>
              <a:gd name="connsiteY152" fmla="*/ 751353 h 6858000"/>
              <a:gd name="connsiteX153" fmla="*/ 263226 w 1605470"/>
              <a:gd name="connsiteY153" fmla="*/ 721230 h 6858000"/>
              <a:gd name="connsiteX154" fmla="*/ 248897 w 1605470"/>
              <a:gd name="connsiteY154" fmla="*/ 681659 h 6858000"/>
              <a:gd name="connsiteX155" fmla="*/ 234316 w 1605470"/>
              <a:gd name="connsiteY155" fmla="*/ 635218 h 6858000"/>
              <a:gd name="connsiteX156" fmla="*/ 239327 w 1605470"/>
              <a:gd name="connsiteY156" fmla="*/ 613763 h 6858000"/>
              <a:gd name="connsiteX157" fmla="*/ 225269 w 1605470"/>
              <a:gd name="connsiteY157" fmla="*/ 598582 h 6858000"/>
              <a:gd name="connsiteX158" fmla="*/ 224950 w 1605470"/>
              <a:gd name="connsiteY158" fmla="*/ 576846 h 6858000"/>
              <a:gd name="connsiteX159" fmla="*/ 204576 w 1605470"/>
              <a:gd name="connsiteY159" fmla="*/ 530055 h 6858000"/>
              <a:gd name="connsiteX160" fmla="*/ 219064 w 1605470"/>
              <a:gd name="connsiteY160" fmla="*/ 469651 h 6858000"/>
              <a:gd name="connsiteX161" fmla="*/ 195012 w 1605470"/>
              <a:gd name="connsiteY161" fmla="*/ 448559 h 6858000"/>
              <a:gd name="connsiteX162" fmla="*/ 201434 w 1605470"/>
              <a:gd name="connsiteY162" fmla="*/ 441529 h 6858000"/>
              <a:gd name="connsiteX163" fmla="*/ 200655 w 1605470"/>
              <a:gd name="connsiteY163" fmla="*/ 428927 h 6858000"/>
              <a:gd name="connsiteX164" fmla="*/ 190059 w 1605470"/>
              <a:gd name="connsiteY164" fmla="*/ 430161 h 6858000"/>
              <a:gd name="connsiteX165" fmla="*/ 167079 w 1605470"/>
              <a:gd name="connsiteY165" fmla="*/ 367211 h 6858000"/>
              <a:gd name="connsiteX166" fmla="*/ 124571 w 1605470"/>
              <a:gd name="connsiteY166" fmla="*/ 302178 h 6858000"/>
              <a:gd name="connsiteX167" fmla="*/ 103243 w 1605470"/>
              <a:gd name="connsiteY167" fmla="*/ 211375 h 6858000"/>
              <a:gd name="connsiteX168" fmla="*/ 94571 w 1605470"/>
              <a:gd name="connsiteY168" fmla="*/ 184179 h 6858000"/>
              <a:gd name="connsiteX169" fmla="*/ 13437 w 1605470"/>
              <a:gd name="connsiteY169" fmla="*/ 19287 h 6858000"/>
              <a:gd name="connsiteX170" fmla="*/ 0 w 1605470"/>
              <a:gd name="connsiteY17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31653 w 1605470"/>
              <a:gd name="connsiteY38" fmla="*/ 5604904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3992 w 1605470"/>
              <a:gd name="connsiteY37" fmla="*/ 5619557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4870 w 1605470"/>
              <a:gd name="connsiteY97" fmla="*/ 3375761 h 6858000"/>
              <a:gd name="connsiteX98" fmla="*/ 770510 w 1605470"/>
              <a:gd name="connsiteY98" fmla="*/ 3361844 h 6858000"/>
              <a:gd name="connsiteX99" fmla="*/ 767933 w 1605470"/>
              <a:gd name="connsiteY99" fmla="*/ 3356929 h 6858000"/>
              <a:gd name="connsiteX100" fmla="*/ 766158 w 1605470"/>
              <a:gd name="connsiteY100" fmla="*/ 3349058 h 6858000"/>
              <a:gd name="connsiteX101" fmla="*/ 766414 w 1605470"/>
              <a:gd name="connsiteY101" fmla="*/ 3348763 h 6858000"/>
              <a:gd name="connsiteX102" fmla="*/ 764166 w 1605470"/>
              <a:gd name="connsiteY102" fmla="*/ 3341588 h 6858000"/>
              <a:gd name="connsiteX103" fmla="*/ 749397 w 1605470"/>
              <a:gd name="connsiteY103" fmla="*/ 3307769 h 6858000"/>
              <a:gd name="connsiteX104" fmla="*/ 766960 w 1605470"/>
              <a:gd name="connsiteY104" fmla="*/ 3250522 h 6858000"/>
              <a:gd name="connsiteX105" fmla="*/ 767385 w 1605470"/>
              <a:gd name="connsiteY105" fmla="*/ 3229163 h 6858000"/>
              <a:gd name="connsiteX106" fmla="*/ 769208 w 1605470"/>
              <a:gd name="connsiteY106" fmla="*/ 3217217 h 6858000"/>
              <a:gd name="connsiteX107" fmla="*/ 770350 w 1605470"/>
              <a:gd name="connsiteY107" fmla="*/ 3216125 h 6858000"/>
              <a:gd name="connsiteX108" fmla="*/ 756043 w 1605470"/>
              <a:gd name="connsiteY108" fmla="*/ 3183755 h 6858000"/>
              <a:gd name="connsiteX109" fmla="*/ 756544 w 1605470"/>
              <a:gd name="connsiteY109" fmla="*/ 3178642 h 6858000"/>
              <a:gd name="connsiteX110" fmla="*/ 744144 w 1605470"/>
              <a:gd name="connsiteY110" fmla="*/ 3158586 h 6858000"/>
              <a:gd name="connsiteX111" fmla="*/ 739378 w 1605470"/>
              <a:gd name="connsiteY111" fmla="*/ 3147669 h 6858000"/>
              <a:gd name="connsiteX112" fmla="*/ 734648 w 1605470"/>
              <a:gd name="connsiteY112" fmla="*/ 3145733 h 6858000"/>
              <a:gd name="connsiteX113" fmla="*/ 729329 w 1605470"/>
              <a:gd name="connsiteY113" fmla="*/ 3129034 h 6858000"/>
              <a:gd name="connsiteX114" fmla="*/ 729994 w 1605470"/>
              <a:gd name="connsiteY114" fmla="*/ 3126682 h 6858000"/>
              <a:gd name="connsiteX115" fmla="*/ 720862 w 1605470"/>
              <a:gd name="connsiteY115" fmla="*/ 3114519 h 6858000"/>
              <a:gd name="connsiteX116" fmla="*/ 707471 w 1605470"/>
              <a:gd name="connsiteY116" fmla="*/ 3106272 h 6858000"/>
              <a:gd name="connsiteX117" fmla="*/ 680201 w 1605470"/>
              <a:gd name="connsiteY117" fmla="*/ 2958185 h 6858000"/>
              <a:gd name="connsiteX118" fmla="*/ 622815 w 1605470"/>
              <a:gd name="connsiteY118" fmla="*/ 2762989 h 6858000"/>
              <a:gd name="connsiteX119" fmla="*/ 571733 w 1605470"/>
              <a:gd name="connsiteY119" fmla="*/ 2554718 h 6858000"/>
              <a:gd name="connsiteX120" fmla="*/ 551827 w 1605470"/>
              <a:gd name="connsiteY120" fmla="*/ 2485734 h 6858000"/>
              <a:gd name="connsiteX121" fmla="*/ 542550 w 1605470"/>
              <a:gd name="connsiteY121" fmla="*/ 2447068 h 6858000"/>
              <a:gd name="connsiteX122" fmla="*/ 529511 w 1605470"/>
              <a:gd name="connsiteY122" fmla="*/ 2425819 h 6858000"/>
              <a:gd name="connsiteX123" fmla="*/ 528878 w 1605470"/>
              <a:gd name="connsiteY123" fmla="*/ 2408971 h 6858000"/>
              <a:gd name="connsiteX124" fmla="*/ 535510 w 1605470"/>
              <a:gd name="connsiteY124" fmla="*/ 2402874 h 6858000"/>
              <a:gd name="connsiteX125" fmla="*/ 538122 w 1605470"/>
              <a:gd name="connsiteY125" fmla="*/ 2381443 h 6858000"/>
              <a:gd name="connsiteX126" fmla="*/ 514451 w 1605470"/>
              <a:gd name="connsiteY126" fmla="*/ 2261920 h 6858000"/>
              <a:gd name="connsiteX127" fmla="*/ 504338 w 1605470"/>
              <a:gd name="connsiteY127" fmla="*/ 2195378 h 6858000"/>
              <a:gd name="connsiteX128" fmla="*/ 488555 w 1605470"/>
              <a:gd name="connsiteY128" fmla="*/ 2155135 h 6858000"/>
              <a:gd name="connsiteX129" fmla="*/ 486013 w 1605470"/>
              <a:gd name="connsiteY129" fmla="*/ 2118008 h 6858000"/>
              <a:gd name="connsiteX130" fmla="*/ 487006 w 1605470"/>
              <a:gd name="connsiteY130" fmla="*/ 2050531 h 6858000"/>
              <a:gd name="connsiteX131" fmla="*/ 478812 w 1605470"/>
              <a:gd name="connsiteY131" fmla="*/ 1963269 h 6858000"/>
              <a:gd name="connsiteX132" fmla="*/ 459990 w 1605470"/>
              <a:gd name="connsiteY132" fmla="*/ 1906352 h 6858000"/>
              <a:gd name="connsiteX133" fmla="*/ 436547 w 1605470"/>
              <a:gd name="connsiteY133" fmla="*/ 1861531 h 6858000"/>
              <a:gd name="connsiteX134" fmla="*/ 390346 w 1605470"/>
              <a:gd name="connsiteY134" fmla="*/ 1732919 h 6858000"/>
              <a:gd name="connsiteX135" fmla="*/ 362657 w 1605470"/>
              <a:gd name="connsiteY135" fmla="*/ 1663540 h 6858000"/>
              <a:gd name="connsiteX136" fmla="*/ 361783 w 1605470"/>
              <a:gd name="connsiteY136" fmla="*/ 1615777 h 6858000"/>
              <a:gd name="connsiteX137" fmla="*/ 342578 w 1605470"/>
              <a:gd name="connsiteY137" fmla="*/ 1563678 h 6858000"/>
              <a:gd name="connsiteX138" fmla="*/ 355658 w 1605470"/>
              <a:gd name="connsiteY138" fmla="*/ 1519474 h 6858000"/>
              <a:gd name="connsiteX139" fmla="*/ 348400 w 1605470"/>
              <a:gd name="connsiteY139" fmla="*/ 1477995 h 6858000"/>
              <a:gd name="connsiteX140" fmla="*/ 334485 w 1605470"/>
              <a:gd name="connsiteY140" fmla="*/ 1373769 h 6858000"/>
              <a:gd name="connsiteX141" fmla="*/ 342792 w 1605470"/>
              <a:gd name="connsiteY141" fmla="*/ 1307086 h 6858000"/>
              <a:gd name="connsiteX142" fmla="*/ 343980 w 1605470"/>
              <a:gd name="connsiteY142" fmla="*/ 1189033 h 6858000"/>
              <a:gd name="connsiteX143" fmla="*/ 348665 w 1605470"/>
              <a:gd name="connsiteY143" fmla="*/ 1168288 h 6858000"/>
              <a:gd name="connsiteX144" fmla="*/ 340947 w 1605470"/>
              <a:gd name="connsiteY144" fmla="*/ 1142577 h 6858000"/>
              <a:gd name="connsiteX145" fmla="*/ 330253 w 1605470"/>
              <a:gd name="connsiteY145" fmla="*/ 1088484 h 6858000"/>
              <a:gd name="connsiteX146" fmla="*/ 318989 w 1605470"/>
              <a:gd name="connsiteY146" fmla="*/ 1016103 h 6858000"/>
              <a:gd name="connsiteX147" fmla="*/ 320445 w 1605470"/>
              <a:gd name="connsiteY147" fmla="*/ 932283 h 6858000"/>
              <a:gd name="connsiteX148" fmla="*/ 322681 w 1605470"/>
              <a:gd name="connsiteY148" fmla="*/ 915925 h 6858000"/>
              <a:gd name="connsiteX149" fmla="*/ 315310 w 1605470"/>
              <a:gd name="connsiteY149" fmla="*/ 896999 h 6858000"/>
              <a:gd name="connsiteX150" fmla="*/ 284718 w 1605470"/>
              <a:gd name="connsiteY150" fmla="*/ 821517 h 6858000"/>
              <a:gd name="connsiteX151" fmla="*/ 263668 w 1605470"/>
              <a:gd name="connsiteY151" fmla="*/ 751353 h 6858000"/>
              <a:gd name="connsiteX152" fmla="*/ 263226 w 1605470"/>
              <a:gd name="connsiteY152" fmla="*/ 721230 h 6858000"/>
              <a:gd name="connsiteX153" fmla="*/ 248897 w 1605470"/>
              <a:gd name="connsiteY153" fmla="*/ 681659 h 6858000"/>
              <a:gd name="connsiteX154" fmla="*/ 234316 w 1605470"/>
              <a:gd name="connsiteY154" fmla="*/ 635218 h 6858000"/>
              <a:gd name="connsiteX155" fmla="*/ 239327 w 1605470"/>
              <a:gd name="connsiteY155" fmla="*/ 613763 h 6858000"/>
              <a:gd name="connsiteX156" fmla="*/ 225269 w 1605470"/>
              <a:gd name="connsiteY156" fmla="*/ 598582 h 6858000"/>
              <a:gd name="connsiteX157" fmla="*/ 224950 w 1605470"/>
              <a:gd name="connsiteY157" fmla="*/ 576846 h 6858000"/>
              <a:gd name="connsiteX158" fmla="*/ 204576 w 1605470"/>
              <a:gd name="connsiteY158" fmla="*/ 530055 h 6858000"/>
              <a:gd name="connsiteX159" fmla="*/ 219064 w 1605470"/>
              <a:gd name="connsiteY159" fmla="*/ 469651 h 6858000"/>
              <a:gd name="connsiteX160" fmla="*/ 195012 w 1605470"/>
              <a:gd name="connsiteY160" fmla="*/ 448559 h 6858000"/>
              <a:gd name="connsiteX161" fmla="*/ 201434 w 1605470"/>
              <a:gd name="connsiteY161" fmla="*/ 441529 h 6858000"/>
              <a:gd name="connsiteX162" fmla="*/ 200655 w 1605470"/>
              <a:gd name="connsiteY162" fmla="*/ 428927 h 6858000"/>
              <a:gd name="connsiteX163" fmla="*/ 190059 w 1605470"/>
              <a:gd name="connsiteY163" fmla="*/ 430161 h 6858000"/>
              <a:gd name="connsiteX164" fmla="*/ 167079 w 1605470"/>
              <a:gd name="connsiteY164" fmla="*/ 367211 h 6858000"/>
              <a:gd name="connsiteX165" fmla="*/ 124571 w 1605470"/>
              <a:gd name="connsiteY165" fmla="*/ 302178 h 6858000"/>
              <a:gd name="connsiteX166" fmla="*/ 103243 w 1605470"/>
              <a:gd name="connsiteY166" fmla="*/ 211375 h 6858000"/>
              <a:gd name="connsiteX167" fmla="*/ 94571 w 1605470"/>
              <a:gd name="connsiteY167" fmla="*/ 184179 h 6858000"/>
              <a:gd name="connsiteX168" fmla="*/ 13437 w 1605470"/>
              <a:gd name="connsiteY168" fmla="*/ 19287 h 6858000"/>
              <a:gd name="connsiteX169" fmla="*/ 0 w 1605470"/>
              <a:gd name="connsiteY16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7933 w 1605470"/>
              <a:gd name="connsiteY98" fmla="*/ 3356929 h 6858000"/>
              <a:gd name="connsiteX99" fmla="*/ 766158 w 1605470"/>
              <a:gd name="connsiteY99" fmla="*/ 3349058 h 6858000"/>
              <a:gd name="connsiteX100" fmla="*/ 766414 w 1605470"/>
              <a:gd name="connsiteY100" fmla="*/ 3348763 h 6858000"/>
              <a:gd name="connsiteX101" fmla="*/ 764166 w 1605470"/>
              <a:gd name="connsiteY101" fmla="*/ 3341588 h 6858000"/>
              <a:gd name="connsiteX102" fmla="*/ 749397 w 1605470"/>
              <a:gd name="connsiteY102" fmla="*/ 3307769 h 6858000"/>
              <a:gd name="connsiteX103" fmla="*/ 766960 w 1605470"/>
              <a:gd name="connsiteY103" fmla="*/ 3250522 h 6858000"/>
              <a:gd name="connsiteX104" fmla="*/ 767385 w 1605470"/>
              <a:gd name="connsiteY104" fmla="*/ 3229163 h 6858000"/>
              <a:gd name="connsiteX105" fmla="*/ 769208 w 1605470"/>
              <a:gd name="connsiteY105" fmla="*/ 3217217 h 6858000"/>
              <a:gd name="connsiteX106" fmla="*/ 770350 w 1605470"/>
              <a:gd name="connsiteY106" fmla="*/ 3216125 h 6858000"/>
              <a:gd name="connsiteX107" fmla="*/ 756043 w 1605470"/>
              <a:gd name="connsiteY107" fmla="*/ 3183755 h 6858000"/>
              <a:gd name="connsiteX108" fmla="*/ 756544 w 1605470"/>
              <a:gd name="connsiteY108" fmla="*/ 3178642 h 6858000"/>
              <a:gd name="connsiteX109" fmla="*/ 744144 w 1605470"/>
              <a:gd name="connsiteY109" fmla="*/ 3158586 h 6858000"/>
              <a:gd name="connsiteX110" fmla="*/ 739378 w 1605470"/>
              <a:gd name="connsiteY110" fmla="*/ 3147669 h 6858000"/>
              <a:gd name="connsiteX111" fmla="*/ 734648 w 1605470"/>
              <a:gd name="connsiteY111" fmla="*/ 3145733 h 6858000"/>
              <a:gd name="connsiteX112" fmla="*/ 729329 w 1605470"/>
              <a:gd name="connsiteY112" fmla="*/ 3129034 h 6858000"/>
              <a:gd name="connsiteX113" fmla="*/ 729994 w 1605470"/>
              <a:gd name="connsiteY113" fmla="*/ 3126682 h 6858000"/>
              <a:gd name="connsiteX114" fmla="*/ 720862 w 1605470"/>
              <a:gd name="connsiteY114" fmla="*/ 3114519 h 6858000"/>
              <a:gd name="connsiteX115" fmla="*/ 707471 w 1605470"/>
              <a:gd name="connsiteY115" fmla="*/ 3106272 h 6858000"/>
              <a:gd name="connsiteX116" fmla="*/ 680201 w 1605470"/>
              <a:gd name="connsiteY116" fmla="*/ 2958185 h 6858000"/>
              <a:gd name="connsiteX117" fmla="*/ 622815 w 1605470"/>
              <a:gd name="connsiteY117" fmla="*/ 2762989 h 6858000"/>
              <a:gd name="connsiteX118" fmla="*/ 571733 w 1605470"/>
              <a:gd name="connsiteY118" fmla="*/ 2554718 h 6858000"/>
              <a:gd name="connsiteX119" fmla="*/ 551827 w 1605470"/>
              <a:gd name="connsiteY119" fmla="*/ 2485734 h 6858000"/>
              <a:gd name="connsiteX120" fmla="*/ 542550 w 1605470"/>
              <a:gd name="connsiteY120" fmla="*/ 2447068 h 6858000"/>
              <a:gd name="connsiteX121" fmla="*/ 529511 w 1605470"/>
              <a:gd name="connsiteY121" fmla="*/ 2425819 h 6858000"/>
              <a:gd name="connsiteX122" fmla="*/ 528878 w 1605470"/>
              <a:gd name="connsiteY122" fmla="*/ 2408971 h 6858000"/>
              <a:gd name="connsiteX123" fmla="*/ 535510 w 1605470"/>
              <a:gd name="connsiteY123" fmla="*/ 2402874 h 6858000"/>
              <a:gd name="connsiteX124" fmla="*/ 538122 w 1605470"/>
              <a:gd name="connsiteY124" fmla="*/ 2381443 h 6858000"/>
              <a:gd name="connsiteX125" fmla="*/ 514451 w 1605470"/>
              <a:gd name="connsiteY125" fmla="*/ 2261920 h 6858000"/>
              <a:gd name="connsiteX126" fmla="*/ 504338 w 1605470"/>
              <a:gd name="connsiteY126" fmla="*/ 2195378 h 6858000"/>
              <a:gd name="connsiteX127" fmla="*/ 488555 w 1605470"/>
              <a:gd name="connsiteY127" fmla="*/ 2155135 h 6858000"/>
              <a:gd name="connsiteX128" fmla="*/ 486013 w 1605470"/>
              <a:gd name="connsiteY128" fmla="*/ 2118008 h 6858000"/>
              <a:gd name="connsiteX129" fmla="*/ 487006 w 1605470"/>
              <a:gd name="connsiteY129" fmla="*/ 2050531 h 6858000"/>
              <a:gd name="connsiteX130" fmla="*/ 478812 w 1605470"/>
              <a:gd name="connsiteY130" fmla="*/ 1963269 h 6858000"/>
              <a:gd name="connsiteX131" fmla="*/ 459990 w 1605470"/>
              <a:gd name="connsiteY131" fmla="*/ 1906352 h 6858000"/>
              <a:gd name="connsiteX132" fmla="*/ 436547 w 1605470"/>
              <a:gd name="connsiteY132" fmla="*/ 1861531 h 6858000"/>
              <a:gd name="connsiteX133" fmla="*/ 390346 w 1605470"/>
              <a:gd name="connsiteY133" fmla="*/ 1732919 h 6858000"/>
              <a:gd name="connsiteX134" fmla="*/ 362657 w 1605470"/>
              <a:gd name="connsiteY134" fmla="*/ 1663540 h 6858000"/>
              <a:gd name="connsiteX135" fmla="*/ 361783 w 1605470"/>
              <a:gd name="connsiteY135" fmla="*/ 1615777 h 6858000"/>
              <a:gd name="connsiteX136" fmla="*/ 342578 w 1605470"/>
              <a:gd name="connsiteY136" fmla="*/ 1563678 h 6858000"/>
              <a:gd name="connsiteX137" fmla="*/ 355658 w 1605470"/>
              <a:gd name="connsiteY137" fmla="*/ 1519474 h 6858000"/>
              <a:gd name="connsiteX138" fmla="*/ 348400 w 1605470"/>
              <a:gd name="connsiteY138" fmla="*/ 1477995 h 6858000"/>
              <a:gd name="connsiteX139" fmla="*/ 334485 w 1605470"/>
              <a:gd name="connsiteY139" fmla="*/ 1373769 h 6858000"/>
              <a:gd name="connsiteX140" fmla="*/ 342792 w 1605470"/>
              <a:gd name="connsiteY140" fmla="*/ 1307086 h 6858000"/>
              <a:gd name="connsiteX141" fmla="*/ 343980 w 1605470"/>
              <a:gd name="connsiteY141" fmla="*/ 1189033 h 6858000"/>
              <a:gd name="connsiteX142" fmla="*/ 348665 w 1605470"/>
              <a:gd name="connsiteY142" fmla="*/ 1168288 h 6858000"/>
              <a:gd name="connsiteX143" fmla="*/ 340947 w 1605470"/>
              <a:gd name="connsiteY143" fmla="*/ 1142577 h 6858000"/>
              <a:gd name="connsiteX144" fmla="*/ 330253 w 1605470"/>
              <a:gd name="connsiteY144" fmla="*/ 1088484 h 6858000"/>
              <a:gd name="connsiteX145" fmla="*/ 318989 w 1605470"/>
              <a:gd name="connsiteY145" fmla="*/ 1016103 h 6858000"/>
              <a:gd name="connsiteX146" fmla="*/ 320445 w 1605470"/>
              <a:gd name="connsiteY146" fmla="*/ 932283 h 6858000"/>
              <a:gd name="connsiteX147" fmla="*/ 322681 w 1605470"/>
              <a:gd name="connsiteY147" fmla="*/ 915925 h 6858000"/>
              <a:gd name="connsiteX148" fmla="*/ 315310 w 1605470"/>
              <a:gd name="connsiteY148" fmla="*/ 896999 h 6858000"/>
              <a:gd name="connsiteX149" fmla="*/ 284718 w 1605470"/>
              <a:gd name="connsiteY149" fmla="*/ 821517 h 6858000"/>
              <a:gd name="connsiteX150" fmla="*/ 263668 w 1605470"/>
              <a:gd name="connsiteY150" fmla="*/ 751353 h 6858000"/>
              <a:gd name="connsiteX151" fmla="*/ 263226 w 1605470"/>
              <a:gd name="connsiteY151" fmla="*/ 721230 h 6858000"/>
              <a:gd name="connsiteX152" fmla="*/ 248897 w 1605470"/>
              <a:gd name="connsiteY152" fmla="*/ 681659 h 6858000"/>
              <a:gd name="connsiteX153" fmla="*/ 234316 w 1605470"/>
              <a:gd name="connsiteY153" fmla="*/ 635218 h 6858000"/>
              <a:gd name="connsiteX154" fmla="*/ 239327 w 1605470"/>
              <a:gd name="connsiteY154" fmla="*/ 613763 h 6858000"/>
              <a:gd name="connsiteX155" fmla="*/ 225269 w 1605470"/>
              <a:gd name="connsiteY155" fmla="*/ 598582 h 6858000"/>
              <a:gd name="connsiteX156" fmla="*/ 224950 w 1605470"/>
              <a:gd name="connsiteY156" fmla="*/ 576846 h 6858000"/>
              <a:gd name="connsiteX157" fmla="*/ 204576 w 1605470"/>
              <a:gd name="connsiteY157" fmla="*/ 530055 h 6858000"/>
              <a:gd name="connsiteX158" fmla="*/ 219064 w 1605470"/>
              <a:gd name="connsiteY158" fmla="*/ 469651 h 6858000"/>
              <a:gd name="connsiteX159" fmla="*/ 195012 w 1605470"/>
              <a:gd name="connsiteY159" fmla="*/ 448559 h 6858000"/>
              <a:gd name="connsiteX160" fmla="*/ 201434 w 1605470"/>
              <a:gd name="connsiteY160" fmla="*/ 441529 h 6858000"/>
              <a:gd name="connsiteX161" fmla="*/ 200655 w 1605470"/>
              <a:gd name="connsiteY161" fmla="*/ 428927 h 6858000"/>
              <a:gd name="connsiteX162" fmla="*/ 190059 w 1605470"/>
              <a:gd name="connsiteY162" fmla="*/ 430161 h 6858000"/>
              <a:gd name="connsiteX163" fmla="*/ 167079 w 1605470"/>
              <a:gd name="connsiteY163" fmla="*/ 367211 h 6858000"/>
              <a:gd name="connsiteX164" fmla="*/ 124571 w 1605470"/>
              <a:gd name="connsiteY164" fmla="*/ 302178 h 6858000"/>
              <a:gd name="connsiteX165" fmla="*/ 103243 w 1605470"/>
              <a:gd name="connsiteY165" fmla="*/ 211375 h 6858000"/>
              <a:gd name="connsiteX166" fmla="*/ 94571 w 1605470"/>
              <a:gd name="connsiteY166" fmla="*/ 184179 h 6858000"/>
              <a:gd name="connsiteX167" fmla="*/ 13437 w 1605470"/>
              <a:gd name="connsiteY167" fmla="*/ 19287 h 6858000"/>
              <a:gd name="connsiteX168" fmla="*/ 0 w 1605470"/>
              <a:gd name="connsiteY16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4383 w 1605470"/>
              <a:gd name="connsiteY96" fmla="*/ 3381564 h 6858000"/>
              <a:gd name="connsiteX97" fmla="*/ 770510 w 1605470"/>
              <a:gd name="connsiteY97" fmla="*/ 3361844 h 6858000"/>
              <a:gd name="connsiteX98" fmla="*/ 766158 w 1605470"/>
              <a:gd name="connsiteY98" fmla="*/ 3349058 h 6858000"/>
              <a:gd name="connsiteX99" fmla="*/ 766414 w 1605470"/>
              <a:gd name="connsiteY99" fmla="*/ 3348763 h 6858000"/>
              <a:gd name="connsiteX100" fmla="*/ 764166 w 1605470"/>
              <a:gd name="connsiteY100" fmla="*/ 3341588 h 6858000"/>
              <a:gd name="connsiteX101" fmla="*/ 749397 w 1605470"/>
              <a:gd name="connsiteY101" fmla="*/ 3307769 h 6858000"/>
              <a:gd name="connsiteX102" fmla="*/ 766960 w 1605470"/>
              <a:gd name="connsiteY102" fmla="*/ 3250522 h 6858000"/>
              <a:gd name="connsiteX103" fmla="*/ 767385 w 1605470"/>
              <a:gd name="connsiteY103" fmla="*/ 3229163 h 6858000"/>
              <a:gd name="connsiteX104" fmla="*/ 769208 w 1605470"/>
              <a:gd name="connsiteY104" fmla="*/ 3217217 h 6858000"/>
              <a:gd name="connsiteX105" fmla="*/ 770350 w 1605470"/>
              <a:gd name="connsiteY105" fmla="*/ 3216125 h 6858000"/>
              <a:gd name="connsiteX106" fmla="*/ 756043 w 1605470"/>
              <a:gd name="connsiteY106" fmla="*/ 3183755 h 6858000"/>
              <a:gd name="connsiteX107" fmla="*/ 756544 w 1605470"/>
              <a:gd name="connsiteY107" fmla="*/ 3178642 h 6858000"/>
              <a:gd name="connsiteX108" fmla="*/ 744144 w 1605470"/>
              <a:gd name="connsiteY108" fmla="*/ 3158586 h 6858000"/>
              <a:gd name="connsiteX109" fmla="*/ 739378 w 1605470"/>
              <a:gd name="connsiteY109" fmla="*/ 3147669 h 6858000"/>
              <a:gd name="connsiteX110" fmla="*/ 734648 w 1605470"/>
              <a:gd name="connsiteY110" fmla="*/ 3145733 h 6858000"/>
              <a:gd name="connsiteX111" fmla="*/ 729329 w 1605470"/>
              <a:gd name="connsiteY111" fmla="*/ 3129034 h 6858000"/>
              <a:gd name="connsiteX112" fmla="*/ 729994 w 1605470"/>
              <a:gd name="connsiteY112" fmla="*/ 3126682 h 6858000"/>
              <a:gd name="connsiteX113" fmla="*/ 720862 w 1605470"/>
              <a:gd name="connsiteY113" fmla="*/ 3114519 h 6858000"/>
              <a:gd name="connsiteX114" fmla="*/ 707471 w 1605470"/>
              <a:gd name="connsiteY114" fmla="*/ 3106272 h 6858000"/>
              <a:gd name="connsiteX115" fmla="*/ 680201 w 1605470"/>
              <a:gd name="connsiteY115" fmla="*/ 2958185 h 6858000"/>
              <a:gd name="connsiteX116" fmla="*/ 622815 w 1605470"/>
              <a:gd name="connsiteY116" fmla="*/ 2762989 h 6858000"/>
              <a:gd name="connsiteX117" fmla="*/ 571733 w 1605470"/>
              <a:gd name="connsiteY117" fmla="*/ 2554718 h 6858000"/>
              <a:gd name="connsiteX118" fmla="*/ 551827 w 1605470"/>
              <a:gd name="connsiteY118" fmla="*/ 2485734 h 6858000"/>
              <a:gd name="connsiteX119" fmla="*/ 542550 w 1605470"/>
              <a:gd name="connsiteY119" fmla="*/ 2447068 h 6858000"/>
              <a:gd name="connsiteX120" fmla="*/ 529511 w 1605470"/>
              <a:gd name="connsiteY120" fmla="*/ 2425819 h 6858000"/>
              <a:gd name="connsiteX121" fmla="*/ 528878 w 1605470"/>
              <a:gd name="connsiteY121" fmla="*/ 2408971 h 6858000"/>
              <a:gd name="connsiteX122" fmla="*/ 535510 w 1605470"/>
              <a:gd name="connsiteY122" fmla="*/ 2402874 h 6858000"/>
              <a:gd name="connsiteX123" fmla="*/ 538122 w 1605470"/>
              <a:gd name="connsiteY123" fmla="*/ 2381443 h 6858000"/>
              <a:gd name="connsiteX124" fmla="*/ 514451 w 1605470"/>
              <a:gd name="connsiteY124" fmla="*/ 2261920 h 6858000"/>
              <a:gd name="connsiteX125" fmla="*/ 504338 w 1605470"/>
              <a:gd name="connsiteY125" fmla="*/ 2195378 h 6858000"/>
              <a:gd name="connsiteX126" fmla="*/ 488555 w 1605470"/>
              <a:gd name="connsiteY126" fmla="*/ 2155135 h 6858000"/>
              <a:gd name="connsiteX127" fmla="*/ 486013 w 1605470"/>
              <a:gd name="connsiteY127" fmla="*/ 2118008 h 6858000"/>
              <a:gd name="connsiteX128" fmla="*/ 487006 w 1605470"/>
              <a:gd name="connsiteY128" fmla="*/ 2050531 h 6858000"/>
              <a:gd name="connsiteX129" fmla="*/ 478812 w 1605470"/>
              <a:gd name="connsiteY129" fmla="*/ 1963269 h 6858000"/>
              <a:gd name="connsiteX130" fmla="*/ 459990 w 1605470"/>
              <a:gd name="connsiteY130" fmla="*/ 1906352 h 6858000"/>
              <a:gd name="connsiteX131" fmla="*/ 436547 w 1605470"/>
              <a:gd name="connsiteY131" fmla="*/ 1861531 h 6858000"/>
              <a:gd name="connsiteX132" fmla="*/ 390346 w 1605470"/>
              <a:gd name="connsiteY132" fmla="*/ 1732919 h 6858000"/>
              <a:gd name="connsiteX133" fmla="*/ 362657 w 1605470"/>
              <a:gd name="connsiteY133" fmla="*/ 1663540 h 6858000"/>
              <a:gd name="connsiteX134" fmla="*/ 361783 w 1605470"/>
              <a:gd name="connsiteY134" fmla="*/ 1615777 h 6858000"/>
              <a:gd name="connsiteX135" fmla="*/ 342578 w 1605470"/>
              <a:gd name="connsiteY135" fmla="*/ 1563678 h 6858000"/>
              <a:gd name="connsiteX136" fmla="*/ 355658 w 1605470"/>
              <a:gd name="connsiteY136" fmla="*/ 1519474 h 6858000"/>
              <a:gd name="connsiteX137" fmla="*/ 348400 w 1605470"/>
              <a:gd name="connsiteY137" fmla="*/ 1477995 h 6858000"/>
              <a:gd name="connsiteX138" fmla="*/ 334485 w 1605470"/>
              <a:gd name="connsiteY138" fmla="*/ 1373769 h 6858000"/>
              <a:gd name="connsiteX139" fmla="*/ 342792 w 1605470"/>
              <a:gd name="connsiteY139" fmla="*/ 1307086 h 6858000"/>
              <a:gd name="connsiteX140" fmla="*/ 343980 w 1605470"/>
              <a:gd name="connsiteY140" fmla="*/ 1189033 h 6858000"/>
              <a:gd name="connsiteX141" fmla="*/ 348665 w 1605470"/>
              <a:gd name="connsiteY141" fmla="*/ 1168288 h 6858000"/>
              <a:gd name="connsiteX142" fmla="*/ 340947 w 1605470"/>
              <a:gd name="connsiteY142" fmla="*/ 1142577 h 6858000"/>
              <a:gd name="connsiteX143" fmla="*/ 330253 w 1605470"/>
              <a:gd name="connsiteY143" fmla="*/ 1088484 h 6858000"/>
              <a:gd name="connsiteX144" fmla="*/ 318989 w 1605470"/>
              <a:gd name="connsiteY144" fmla="*/ 1016103 h 6858000"/>
              <a:gd name="connsiteX145" fmla="*/ 320445 w 1605470"/>
              <a:gd name="connsiteY145" fmla="*/ 932283 h 6858000"/>
              <a:gd name="connsiteX146" fmla="*/ 322681 w 1605470"/>
              <a:gd name="connsiteY146" fmla="*/ 915925 h 6858000"/>
              <a:gd name="connsiteX147" fmla="*/ 315310 w 1605470"/>
              <a:gd name="connsiteY147" fmla="*/ 896999 h 6858000"/>
              <a:gd name="connsiteX148" fmla="*/ 284718 w 1605470"/>
              <a:gd name="connsiteY148" fmla="*/ 821517 h 6858000"/>
              <a:gd name="connsiteX149" fmla="*/ 263668 w 1605470"/>
              <a:gd name="connsiteY149" fmla="*/ 751353 h 6858000"/>
              <a:gd name="connsiteX150" fmla="*/ 263226 w 1605470"/>
              <a:gd name="connsiteY150" fmla="*/ 721230 h 6858000"/>
              <a:gd name="connsiteX151" fmla="*/ 248897 w 1605470"/>
              <a:gd name="connsiteY151" fmla="*/ 681659 h 6858000"/>
              <a:gd name="connsiteX152" fmla="*/ 234316 w 1605470"/>
              <a:gd name="connsiteY152" fmla="*/ 635218 h 6858000"/>
              <a:gd name="connsiteX153" fmla="*/ 239327 w 1605470"/>
              <a:gd name="connsiteY153" fmla="*/ 613763 h 6858000"/>
              <a:gd name="connsiteX154" fmla="*/ 225269 w 1605470"/>
              <a:gd name="connsiteY154" fmla="*/ 598582 h 6858000"/>
              <a:gd name="connsiteX155" fmla="*/ 224950 w 1605470"/>
              <a:gd name="connsiteY155" fmla="*/ 576846 h 6858000"/>
              <a:gd name="connsiteX156" fmla="*/ 204576 w 1605470"/>
              <a:gd name="connsiteY156" fmla="*/ 530055 h 6858000"/>
              <a:gd name="connsiteX157" fmla="*/ 219064 w 1605470"/>
              <a:gd name="connsiteY157" fmla="*/ 469651 h 6858000"/>
              <a:gd name="connsiteX158" fmla="*/ 195012 w 1605470"/>
              <a:gd name="connsiteY158" fmla="*/ 448559 h 6858000"/>
              <a:gd name="connsiteX159" fmla="*/ 201434 w 1605470"/>
              <a:gd name="connsiteY159" fmla="*/ 441529 h 6858000"/>
              <a:gd name="connsiteX160" fmla="*/ 200655 w 1605470"/>
              <a:gd name="connsiteY160" fmla="*/ 428927 h 6858000"/>
              <a:gd name="connsiteX161" fmla="*/ 190059 w 1605470"/>
              <a:gd name="connsiteY161" fmla="*/ 430161 h 6858000"/>
              <a:gd name="connsiteX162" fmla="*/ 167079 w 1605470"/>
              <a:gd name="connsiteY162" fmla="*/ 367211 h 6858000"/>
              <a:gd name="connsiteX163" fmla="*/ 124571 w 1605470"/>
              <a:gd name="connsiteY163" fmla="*/ 302178 h 6858000"/>
              <a:gd name="connsiteX164" fmla="*/ 103243 w 1605470"/>
              <a:gd name="connsiteY164" fmla="*/ 211375 h 6858000"/>
              <a:gd name="connsiteX165" fmla="*/ 94571 w 1605470"/>
              <a:gd name="connsiteY165" fmla="*/ 184179 h 6858000"/>
              <a:gd name="connsiteX166" fmla="*/ 13437 w 1605470"/>
              <a:gd name="connsiteY166" fmla="*/ 19287 h 6858000"/>
              <a:gd name="connsiteX167" fmla="*/ 0 w 1605470"/>
              <a:gd name="connsiteY16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6414 w 1605470"/>
              <a:gd name="connsiteY98" fmla="*/ 3348763 h 6858000"/>
              <a:gd name="connsiteX99" fmla="*/ 764166 w 1605470"/>
              <a:gd name="connsiteY99" fmla="*/ 3341588 h 6858000"/>
              <a:gd name="connsiteX100" fmla="*/ 749397 w 1605470"/>
              <a:gd name="connsiteY100" fmla="*/ 3307769 h 6858000"/>
              <a:gd name="connsiteX101" fmla="*/ 766960 w 1605470"/>
              <a:gd name="connsiteY101" fmla="*/ 3250522 h 6858000"/>
              <a:gd name="connsiteX102" fmla="*/ 767385 w 1605470"/>
              <a:gd name="connsiteY102" fmla="*/ 3229163 h 6858000"/>
              <a:gd name="connsiteX103" fmla="*/ 769208 w 1605470"/>
              <a:gd name="connsiteY103" fmla="*/ 3217217 h 6858000"/>
              <a:gd name="connsiteX104" fmla="*/ 770350 w 1605470"/>
              <a:gd name="connsiteY104" fmla="*/ 3216125 h 6858000"/>
              <a:gd name="connsiteX105" fmla="*/ 756043 w 1605470"/>
              <a:gd name="connsiteY105" fmla="*/ 3183755 h 6858000"/>
              <a:gd name="connsiteX106" fmla="*/ 756544 w 1605470"/>
              <a:gd name="connsiteY106" fmla="*/ 3178642 h 6858000"/>
              <a:gd name="connsiteX107" fmla="*/ 744144 w 1605470"/>
              <a:gd name="connsiteY107" fmla="*/ 3158586 h 6858000"/>
              <a:gd name="connsiteX108" fmla="*/ 739378 w 1605470"/>
              <a:gd name="connsiteY108" fmla="*/ 3147669 h 6858000"/>
              <a:gd name="connsiteX109" fmla="*/ 734648 w 1605470"/>
              <a:gd name="connsiteY109" fmla="*/ 3145733 h 6858000"/>
              <a:gd name="connsiteX110" fmla="*/ 729329 w 1605470"/>
              <a:gd name="connsiteY110" fmla="*/ 3129034 h 6858000"/>
              <a:gd name="connsiteX111" fmla="*/ 729994 w 1605470"/>
              <a:gd name="connsiteY111" fmla="*/ 3126682 h 6858000"/>
              <a:gd name="connsiteX112" fmla="*/ 720862 w 1605470"/>
              <a:gd name="connsiteY112" fmla="*/ 3114519 h 6858000"/>
              <a:gd name="connsiteX113" fmla="*/ 707471 w 1605470"/>
              <a:gd name="connsiteY113" fmla="*/ 3106272 h 6858000"/>
              <a:gd name="connsiteX114" fmla="*/ 680201 w 1605470"/>
              <a:gd name="connsiteY114" fmla="*/ 2958185 h 6858000"/>
              <a:gd name="connsiteX115" fmla="*/ 622815 w 1605470"/>
              <a:gd name="connsiteY115" fmla="*/ 2762989 h 6858000"/>
              <a:gd name="connsiteX116" fmla="*/ 571733 w 1605470"/>
              <a:gd name="connsiteY116" fmla="*/ 2554718 h 6858000"/>
              <a:gd name="connsiteX117" fmla="*/ 551827 w 1605470"/>
              <a:gd name="connsiteY117" fmla="*/ 2485734 h 6858000"/>
              <a:gd name="connsiteX118" fmla="*/ 542550 w 1605470"/>
              <a:gd name="connsiteY118" fmla="*/ 2447068 h 6858000"/>
              <a:gd name="connsiteX119" fmla="*/ 529511 w 1605470"/>
              <a:gd name="connsiteY119" fmla="*/ 2425819 h 6858000"/>
              <a:gd name="connsiteX120" fmla="*/ 528878 w 1605470"/>
              <a:gd name="connsiteY120" fmla="*/ 2408971 h 6858000"/>
              <a:gd name="connsiteX121" fmla="*/ 535510 w 1605470"/>
              <a:gd name="connsiteY121" fmla="*/ 2402874 h 6858000"/>
              <a:gd name="connsiteX122" fmla="*/ 538122 w 1605470"/>
              <a:gd name="connsiteY122" fmla="*/ 2381443 h 6858000"/>
              <a:gd name="connsiteX123" fmla="*/ 514451 w 1605470"/>
              <a:gd name="connsiteY123" fmla="*/ 2261920 h 6858000"/>
              <a:gd name="connsiteX124" fmla="*/ 504338 w 1605470"/>
              <a:gd name="connsiteY124" fmla="*/ 2195378 h 6858000"/>
              <a:gd name="connsiteX125" fmla="*/ 488555 w 1605470"/>
              <a:gd name="connsiteY125" fmla="*/ 2155135 h 6858000"/>
              <a:gd name="connsiteX126" fmla="*/ 486013 w 1605470"/>
              <a:gd name="connsiteY126" fmla="*/ 2118008 h 6858000"/>
              <a:gd name="connsiteX127" fmla="*/ 487006 w 1605470"/>
              <a:gd name="connsiteY127" fmla="*/ 2050531 h 6858000"/>
              <a:gd name="connsiteX128" fmla="*/ 478812 w 1605470"/>
              <a:gd name="connsiteY128" fmla="*/ 1963269 h 6858000"/>
              <a:gd name="connsiteX129" fmla="*/ 459990 w 1605470"/>
              <a:gd name="connsiteY129" fmla="*/ 1906352 h 6858000"/>
              <a:gd name="connsiteX130" fmla="*/ 436547 w 1605470"/>
              <a:gd name="connsiteY130" fmla="*/ 1861531 h 6858000"/>
              <a:gd name="connsiteX131" fmla="*/ 390346 w 1605470"/>
              <a:gd name="connsiteY131" fmla="*/ 1732919 h 6858000"/>
              <a:gd name="connsiteX132" fmla="*/ 362657 w 1605470"/>
              <a:gd name="connsiteY132" fmla="*/ 1663540 h 6858000"/>
              <a:gd name="connsiteX133" fmla="*/ 361783 w 1605470"/>
              <a:gd name="connsiteY133" fmla="*/ 1615777 h 6858000"/>
              <a:gd name="connsiteX134" fmla="*/ 342578 w 1605470"/>
              <a:gd name="connsiteY134" fmla="*/ 1563678 h 6858000"/>
              <a:gd name="connsiteX135" fmla="*/ 355658 w 1605470"/>
              <a:gd name="connsiteY135" fmla="*/ 1519474 h 6858000"/>
              <a:gd name="connsiteX136" fmla="*/ 348400 w 1605470"/>
              <a:gd name="connsiteY136" fmla="*/ 1477995 h 6858000"/>
              <a:gd name="connsiteX137" fmla="*/ 334485 w 1605470"/>
              <a:gd name="connsiteY137" fmla="*/ 1373769 h 6858000"/>
              <a:gd name="connsiteX138" fmla="*/ 342792 w 1605470"/>
              <a:gd name="connsiteY138" fmla="*/ 1307086 h 6858000"/>
              <a:gd name="connsiteX139" fmla="*/ 343980 w 1605470"/>
              <a:gd name="connsiteY139" fmla="*/ 1189033 h 6858000"/>
              <a:gd name="connsiteX140" fmla="*/ 348665 w 1605470"/>
              <a:gd name="connsiteY140" fmla="*/ 1168288 h 6858000"/>
              <a:gd name="connsiteX141" fmla="*/ 340947 w 1605470"/>
              <a:gd name="connsiteY141" fmla="*/ 1142577 h 6858000"/>
              <a:gd name="connsiteX142" fmla="*/ 330253 w 1605470"/>
              <a:gd name="connsiteY142" fmla="*/ 1088484 h 6858000"/>
              <a:gd name="connsiteX143" fmla="*/ 318989 w 1605470"/>
              <a:gd name="connsiteY143" fmla="*/ 1016103 h 6858000"/>
              <a:gd name="connsiteX144" fmla="*/ 320445 w 1605470"/>
              <a:gd name="connsiteY144" fmla="*/ 932283 h 6858000"/>
              <a:gd name="connsiteX145" fmla="*/ 322681 w 1605470"/>
              <a:gd name="connsiteY145" fmla="*/ 915925 h 6858000"/>
              <a:gd name="connsiteX146" fmla="*/ 315310 w 1605470"/>
              <a:gd name="connsiteY146" fmla="*/ 896999 h 6858000"/>
              <a:gd name="connsiteX147" fmla="*/ 284718 w 1605470"/>
              <a:gd name="connsiteY147" fmla="*/ 821517 h 6858000"/>
              <a:gd name="connsiteX148" fmla="*/ 263668 w 1605470"/>
              <a:gd name="connsiteY148" fmla="*/ 751353 h 6858000"/>
              <a:gd name="connsiteX149" fmla="*/ 263226 w 1605470"/>
              <a:gd name="connsiteY149" fmla="*/ 721230 h 6858000"/>
              <a:gd name="connsiteX150" fmla="*/ 248897 w 1605470"/>
              <a:gd name="connsiteY150" fmla="*/ 681659 h 6858000"/>
              <a:gd name="connsiteX151" fmla="*/ 234316 w 1605470"/>
              <a:gd name="connsiteY151" fmla="*/ 635218 h 6858000"/>
              <a:gd name="connsiteX152" fmla="*/ 239327 w 1605470"/>
              <a:gd name="connsiteY152" fmla="*/ 613763 h 6858000"/>
              <a:gd name="connsiteX153" fmla="*/ 225269 w 1605470"/>
              <a:gd name="connsiteY153" fmla="*/ 598582 h 6858000"/>
              <a:gd name="connsiteX154" fmla="*/ 224950 w 1605470"/>
              <a:gd name="connsiteY154" fmla="*/ 576846 h 6858000"/>
              <a:gd name="connsiteX155" fmla="*/ 204576 w 1605470"/>
              <a:gd name="connsiteY155" fmla="*/ 530055 h 6858000"/>
              <a:gd name="connsiteX156" fmla="*/ 219064 w 1605470"/>
              <a:gd name="connsiteY156" fmla="*/ 469651 h 6858000"/>
              <a:gd name="connsiteX157" fmla="*/ 195012 w 1605470"/>
              <a:gd name="connsiteY157" fmla="*/ 448559 h 6858000"/>
              <a:gd name="connsiteX158" fmla="*/ 201434 w 1605470"/>
              <a:gd name="connsiteY158" fmla="*/ 441529 h 6858000"/>
              <a:gd name="connsiteX159" fmla="*/ 200655 w 1605470"/>
              <a:gd name="connsiteY159" fmla="*/ 428927 h 6858000"/>
              <a:gd name="connsiteX160" fmla="*/ 190059 w 1605470"/>
              <a:gd name="connsiteY160" fmla="*/ 430161 h 6858000"/>
              <a:gd name="connsiteX161" fmla="*/ 167079 w 1605470"/>
              <a:gd name="connsiteY161" fmla="*/ 367211 h 6858000"/>
              <a:gd name="connsiteX162" fmla="*/ 124571 w 1605470"/>
              <a:gd name="connsiteY162" fmla="*/ 302178 h 6858000"/>
              <a:gd name="connsiteX163" fmla="*/ 103243 w 1605470"/>
              <a:gd name="connsiteY163" fmla="*/ 211375 h 6858000"/>
              <a:gd name="connsiteX164" fmla="*/ 94571 w 1605470"/>
              <a:gd name="connsiteY164" fmla="*/ 184179 h 6858000"/>
              <a:gd name="connsiteX165" fmla="*/ 13437 w 1605470"/>
              <a:gd name="connsiteY165" fmla="*/ 19287 h 6858000"/>
              <a:gd name="connsiteX166" fmla="*/ 0 w 1605470"/>
              <a:gd name="connsiteY16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64166 w 1605470"/>
              <a:gd name="connsiteY98" fmla="*/ 3341588 h 6858000"/>
              <a:gd name="connsiteX99" fmla="*/ 749397 w 1605470"/>
              <a:gd name="connsiteY99" fmla="*/ 3307769 h 6858000"/>
              <a:gd name="connsiteX100" fmla="*/ 766960 w 1605470"/>
              <a:gd name="connsiteY100" fmla="*/ 3250522 h 6858000"/>
              <a:gd name="connsiteX101" fmla="*/ 767385 w 1605470"/>
              <a:gd name="connsiteY101" fmla="*/ 3229163 h 6858000"/>
              <a:gd name="connsiteX102" fmla="*/ 769208 w 1605470"/>
              <a:gd name="connsiteY102" fmla="*/ 3217217 h 6858000"/>
              <a:gd name="connsiteX103" fmla="*/ 770350 w 1605470"/>
              <a:gd name="connsiteY103" fmla="*/ 3216125 h 6858000"/>
              <a:gd name="connsiteX104" fmla="*/ 756043 w 1605470"/>
              <a:gd name="connsiteY104" fmla="*/ 3183755 h 6858000"/>
              <a:gd name="connsiteX105" fmla="*/ 756544 w 1605470"/>
              <a:gd name="connsiteY105" fmla="*/ 3178642 h 6858000"/>
              <a:gd name="connsiteX106" fmla="*/ 744144 w 1605470"/>
              <a:gd name="connsiteY106" fmla="*/ 3158586 h 6858000"/>
              <a:gd name="connsiteX107" fmla="*/ 739378 w 1605470"/>
              <a:gd name="connsiteY107" fmla="*/ 3147669 h 6858000"/>
              <a:gd name="connsiteX108" fmla="*/ 734648 w 1605470"/>
              <a:gd name="connsiteY108" fmla="*/ 3145733 h 6858000"/>
              <a:gd name="connsiteX109" fmla="*/ 729329 w 1605470"/>
              <a:gd name="connsiteY109" fmla="*/ 3129034 h 6858000"/>
              <a:gd name="connsiteX110" fmla="*/ 729994 w 1605470"/>
              <a:gd name="connsiteY110" fmla="*/ 3126682 h 6858000"/>
              <a:gd name="connsiteX111" fmla="*/ 720862 w 1605470"/>
              <a:gd name="connsiteY111" fmla="*/ 3114519 h 6858000"/>
              <a:gd name="connsiteX112" fmla="*/ 707471 w 1605470"/>
              <a:gd name="connsiteY112" fmla="*/ 3106272 h 6858000"/>
              <a:gd name="connsiteX113" fmla="*/ 680201 w 1605470"/>
              <a:gd name="connsiteY113" fmla="*/ 2958185 h 6858000"/>
              <a:gd name="connsiteX114" fmla="*/ 622815 w 1605470"/>
              <a:gd name="connsiteY114" fmla="*/ 2762989 h 6858000"/>
              <a:gd name="connsiteX115" fmla="*/ 571733 w 1605470"/>
              <a:gd name="connsiteY115" fmla="*/ 2554718 h 6858000"/>
              <a:gd name="connsiteX116" fmla="*/ 551827 w 1605470"/>
              <a:gd name="connsiteY116" fmla="*/ 2485734 h 6858000"/>
              <a:gd name="connsiteX117" fmla="*/ 542550 w 1605470"/>
              <a:gd name="connsiteY117" fmla="*/ 2447068 h 6858000"/>
              <a:gd name="connsiteX118" fmla="*/ 529511 w 1605470"/>
              <a:gd name="connsiteY118" fmla="*/ 2425819 h 6858000"/>
              <a:gd name="connsiteX119" fmla="*/ 528878 w 1605470"/>
              <a:gd name="connsiteY119" fmla="*/ 2408971 h 6858000"/>
              <a:gd name="connsiteX120" fmla="*/ 535510 w 1605470"/>
              <a:gd name="connsiteY120" fmla="*/ 2402874 h 6858000"/>
              <a:gd name="connsiteX121" fmla="*/ 538122 w 1605470"/>
              <a:gd name="connsiteY121" fmla="*/ 2381443 h 6858000"/>
              <a:gd name="connsiteX122" fmla="*/ 514451 w 1605470"/>
              <a:gd name="connsiteY122" fmla="*/ 2261920 h 6858000"/>
              <a:gd name="connsiteX123" fmla="*/ 504338 w 1605470"/>
              <a:gd name="connsiteY123" fmla="*/ 2195378 h 6858000"/>
              <a:gd name="connsiteX124" fmla="*/ 488555 w 1605470"/>
              <a:gd name="connsiteY124" fmla="*/ 2155135 h 6858000"/>
              <a:gd name="connsiteX125" fmla="*/ 486013 w 1605470"/>
              <a:gd name="connsiteY125" fmla="*/ 2118008 h 6858000"/>
              <a:gd name="connsiteX126" fmla="*/ 487006 w 1605470"/>
              <a:gd name="connsiteY126" fmla="*/ 2050531 h 6858000"/>
              <a:gd name="connsiteX127" fmla="*/ 478812 w 1605470"/>
              <a:gd name="connsiteY127" fmla="*/ 1963269 h 6858000"/>
              <a:gd name="connsiteX128" fmla="*/ 459990 w 1605470"/>
              <a:gd name="connsiteY128" fmla="*/ 1906352 h 6858000"/>
              <a:gd name="connsiteX129" fmla="*/ 436547 w 1605470"/>
              <a:gd name="connsiteY129" fmla="*/ 1861531 h 6858000"/>
              <a:gd name="connsiteX130" fmla="*/ 390346 w 1605470"/>
              <a:gd name="connsiteY130" fmla="*/ 1732919 h 6858000"/>
              <a:gd name="connsiteX131" fmla="*/ 362657 w 1605470"/>
              <a:gd name="connsiteY131" fmla="*/ 1663540 h 6858000"/>
              <a:gd name="connsiteX132" fmla="*/ 361783 w 1605470"/>
              <a:gd name="connsiteY132" fmla="*/ 1615777 h 6858000"/>
              <a:gd name="connsiteX133" fmla="*/ 342578 w 1605470"/>
              <a:gd name="connsiteY133" fmla="*/ 1563678 h 6858000"/>
              <a:gd name="connsiteX134" fmla="*/ 355658 w 1605470"/>
              <a:gd name="connsiteY134" fmla="*/ 1519474 h 6858000"/>
              <a:gd name="connsiteX135" fmla="*/ 348400 w 1605470"/>
              <a:gd name="connsiteY135" fmla="*/ 1477995 h 6858000"/>
              <a:gd name="connsiteX136" fmla="*/ 334485 w 1605470"/>
              <a:gd name="connsiteY136" fmla="*/ 1373769 h 6858000"/>
              <a:gd name="connsiteX137" fmla="*/ 342792 w 1605470"/>
              <a:gd name="connsiteY137" fmla="*/ 1307086 h 6858000"/>
              <a:gd name="connsiteX138" fmla="*/ 343980 w 1605470"/>
              <a:gd name="connsiteY138" fmla="*/ 1189033 h 6858000"/>
              <a:gd name="connsiteX139" fmla="*/ 348665 w 1605470"/>
              <a:gd name="connsiteY139" fmla="*/ 1168288 h 6858000"/>
              <a:gd name="connsiteX140" fmla="*/ 340947 w 1605470"/>
              <a:gd name="connsiteY140" fmla="*/ 1142577 h 6858000"/>
              <a:gd name="connsiteX141" fmla="*/ 330253 w 1605470"/>
              <a:gd name="connsiteY141" fmla="*/ 1088484 h 6858000"/>
              <a:gd name="connsiteX142" fmla="*/ 318989 w 1605470"/>
              <a:gd name="connsiteY142" fmla="*/ 1016103 h 6858000"/>
              <a:gd name="connsiteX143" fmla="*/ 320445 w 1605470"/>
              <a:gd name="connsiteY143" fmla="*/ 932283 h 6858000"/>
              <a:gd name="connsiteX144" fmla="*/ 322681 w 1605470"/>
              <a:gd name="connsiteY144" fmla="*/ 915925 h 6858000"/>
              <a:gd name="connsiteX145" fmla="*/ 315310 w 1605470"/>
              <a:gd name="connsiteY145" fmla="*/ 896999 h 6858000"/>
              <a:gd name="connsiteX146" fmla="*/ 284718 w 1605470"/>
              <a:gd name="connsiteY146" fmla="*/ 821517 h 6858000"/>
              <a:gd name="connsiteX147" fmla="*/ 263668 w 1605470"/>
              <a:gd name="connsiteY147" fmla="*/ 751353 h 6858000"/>
              <a:gd name="connsiteX148" fmla="*/ 263226 w 1605470"/>
              <a:gd name="connsiteY148" fmla="*/ 721230 h 6858000"/>
              <a:gd name="connsiteX149" fmla="*/ 248897 w 1605470"/>
              <a:gd name="connsiteY149" fmla="*/ 681659 h 6858000"/>
              <a:gd name="connsiteX150" fmla="*/ 234316 w 1605470"/>
              <a:gd name="connsiteY150" fmla="*/ 635218 h 6858000"/>
              <a:gd name="connsiteX151" fmla="*/ 239327 w 1605470"/>
              <a:gd name="connsiteY151" fmla="*/ 613763 h 6858000"/>
              <a:gd name="connsiteX152" fmla="*/ 225269 w 1605470"/>
              <a:gd name="connsiteY152" fmla="*/ 598582 h 6858000"/>
              <a:gd name="connsiteX153" fmla="*/ 224950 w 1605470"/>
              <a:gd name="connsiteY153" fmla="*/ 576846 h 6858000"/>
              <a:gd name="connsiteX154" fmla="*/ 204576 w 1605470"/>
              <a:gd name="connsiteY154" fmla="*/ 530055 h 6858000"/>
              <a:gd name="connsiteX155" fmla="*/ 219064 w 1605470"/>
              <a:gd name="connsiteY155" fmla="*/ 469651 h 6858000"/>
              <a:gd name="connsiteX156" fmla="*/ 195012 w 1605470"/>
              <a:gd name="connsiteY156" fmla="*/ 448559 h 6858000"/>
              <a:gd name="connsiteX157" fmla="*/ 201434 w 1605470"/>
              <a:gd name="connsiteY157" fmla="*/ 441529 h 6858000"/>
              <a:gd name="connsiteX158" fmla="*/ 200655 w 1605470"/>
              <a:gd name="connsiteY158" fmla="*/ 428927 h 6858000"/>
              <a:gd name="connsiteX159" fmla="*/ 190059 w 1605470"/>
              <a:gd name="connsiteY159" fmla="*/ 430161 h 6858000"/>
              <a:gd name="connsiteX160" fmla="*/ 167079 w 1605470"/>
              <a:gd name="connsiteY160" fmla="*/ 367211 h 6858000"/>
              <a:gd name="connsiteX161" fmla="*/ 124571 w 1605470"/>
              <a:gd name="connsiteY161" fmla="*/ 302178 h 6858000"/>
              <a:gd name="connsiteX162" fmla="*/ 103243 w 1605470"/>
              <a:gd name="connsiteY162" fmla="*/ 211375 h 6858000"/>
              <a:gd name="connsiteX163" fmla="*/ 94571 w 1605470"/>
              <a:gd name="connsiteY163" fmla="*/ 184179 h 6858000"/>
              <a:gd name="connsiteX164" fmla="*/ 13437 w 1605470"/>
              <a:gd name="connsiteY164" fmla="*/ 19287 h 6858000"/>
              <a:gd name="connsiteX165" fmla="*/ 0 w 1605470"/>
              <a:gd name="connsiteY16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66158 w 1605470"/>
              <a:gd name="connsiteY97" fmla="*/ 3349058 h 6858000"/>
              <a:gd name="connsiteX98" fmla="*/ 749397 w 1605470"/>
              <a:gd name="connsiteY98" fmla="*/ 3307769 h 6858000"/>
              <a:gd name="connsiteX99" fmla="*/ 766960 w 1605470"/>
              <a:gd name="connsiteY99" fmla="*/ 3250522 h 6858000"/>
              <a:gd name="connsiteX100" fmla="*/ 767385 w 1605470"/>
              <a:gd name="connsiteY100" fmla="*/ 3229163 h 6858000"/>
              <a:gd name="connsiteX101" fmla="*/ 769208 w 1605470"/>
              <a:gd name="connsiteY101" fmla="*/ 3217217 h 6858000"/>
              <a:gd name="connsiteX102" fmla="*/ 770350 w 1605470"/>
              <a:gd name="connsiteY102" fmla="*/ 3216125 h 6858000"/>
              <a:gd name="connsiteX103" fmla="*/ 756043 w 1605470"/>
              <a:gd name="connsiteY103" fmla="*/ 3183755 h 6858000"/>
              <a:gd name="connsiteX104" fmla="*/ 756544 w 1605470"/>
              <a:gd name="connsiteY104" fmla="*/ 3178642 h 6858000"/>
              <a:gd name="connsiteX105" fmla="*/ 744144 w 1605470"/>
              <a:gd name="connsiteY105" fmla="*/ 3158586 h 6858000"/>
              <a:gd name="connsiteX106" fmla="*/ 739378 w 1605470"/>
              <a:gd name="connsiteY106" fmla="*/ 3147669 h 6858000"/>
              <a:gd name="connsiteX107" fmla="*/ 734648 w 1605470"/>
              <a:gd name="connsiteY107" fmla="*/ 3145733 h 6858000"/>
              <a:gd name="connsiteX108" fmla="*/ 729329 w 1605470"/>
              <a:gd name="connsiteY108" fmla="*/ 3129034 h 6858000"/>
              <a:gd name="connsiteX109" fmla="*/ 729994 w 1605470"/>
              <a:gd name="connsiteY109" fmla="*/ 3126682 h 6858000"/>
              <a:gd name="connsiteX110" fmla="*/ 720862 w 1605470"/>
              <a:gd name="connsiteY110" fmla="*/ 3114519 h 6858000"/>
              <a:gd name="connsiteX111" fmla="*/ 707471 w 1605470"/>
              <a:gd name="connsiteY111" fmla="*/ 3106272 h 6858000"/>
              <a:gd name="connsiteX112" fmla="*/ 680201 w 1605470"/>
              <a:gd name="connsiteY112" fmla="*/ 2958185 h 6858000"/>
              <a:gd name="connsiteX113" fmla="*/ 622815 w 1605470"/>
              <a:gd name="connsiteY113" fmla="*/ 2762989 h 6858000"/>
              <a:gd name="connsiteX114" fmla="*/ 571733 w 1605470"/>
              <a:gd name="connsiteY114" fmla="*/ 2554718 h 6858000"/>
              <a:gd name="connsiteX115" fmla="*/ 551827 w 1605470"/>
              <a:gd name="connsiteY115" fmla="*/ 2485734 h 6858000"/>
              <a:gd name="connsiteX116" fmla="*/ 542550 w 1605470"/>
              <a:gd name="connsiteY116" fmla="*/ 2447068 h 6858000"/>
              <a:gd name="connsiteX117" fmla="*/ 529511 w 1605470"/>
              <a:gd name="connsiteY117" fmla="*/ 2425819 h 6858000"/>
              <a:gd name="connsiteX118" fmla="*/ 528878 w 1605470"/>
              <a:gd name="connsiteY118" fmla="*/ 2408971 h 6858000"/>
              <a:gd name="connsiteX119" fmla="*/ 535510 w 1605470"/>
              <a:gd name="connsiteY119" fmla="*/ 2402874 h 6858000"/>
              <a:gd name="connsiteX120" fmla="*/ 538122 w 1605470"/>
              <a:gd name="connsiteY120" fmla="*/ 2381443 h 6858000"/>
              <a:gd name="connsiteX121" fmla="*/ 514451 w 1605470"/>
              <a:gd name="connsiteY121" fmla="*/ 2261920 h 6858000"/>
              <a:gd name="connsiteX122" fmla="*/ 504338 w 1605470"/>
              <a:gd name="connsiteY122" fmla="*/ 2195378 h 6858000"/>
              <a:gd name="connsiteX123" fmla="*/ 488555 w 1605470"/>
              <a:gd name="connsiteY123" fmla="*/ 2155135 h 6858000"/>
              <a:gd name="connsiteX124" fmla="*/ 486013 w 1605470"/>
              <a:gd name="connsiteY124" fmla="*/ 2118008 h 6858000"/>
              <a:gd name="connsiteX125" fmla="*/ 487006 w 1605470"/>
              <a:gd name="connsiteY125" fmla="*/ 2050531 h 6858000"/>
              <a:gd name="connsiteX126" fmla="*/ 478812 w 1605470"/>
              <a:gd name="connsiteY126" fmla="*/ 1963269 h 6858000"/>
              <a:gd name="connsiteX127" fmla="*/ 459990 w 1605470"/>
              <a:gd name="connsiteY127" fmla="*/ 1906352 h 6858000"/>
              <a:gd name="connsiteX128" fmla="*/ 436547 w 1605470"/>
              <a:gd name="connsiteY128" fmla="*/ 1861531 h 6858000"/>
              <a:gd name="connsiteX129" fmla="*/ 390346 w 1605470"/>
              <a:gd name="connsiteY129" fmla="*/ 1732919 h 6858000"/>
              <a:gd name="connsiteX130" fmla="*/ 362657 w 1605470"/>
              <a:gd name="connsiteY130" fmla="*/ 1663540 h 6858000"/>
              <a:gd name="connsiteX131" fmla="*/ 361783 w 1605470"/>
              <a:gd name="connsiteY131" fmla="*/ 1615777 h 6858000"/>
              <a:gd name="connsiteX132" fmla="*/ 342578 w 1605470"/>
              <a:gd name="connsiteY132" fmla="*/ 1563678 h 6858000"/>
              <a:gd name="connsiteX133" fmla="*/ 355658 w 1605470"/>
              <a:gd name="connsiteY133" fmla="*/ 1519474 h 6858000"/>
              <a:gd name="connsiteX134" fmla="*/ 348400 w 1605470"/>
              <a:gd name="connsiteY134" fmla="*/ 1477995 h 6858000"/>
              <a:gd name="connsiteX135" fmla="*/ 334485 w 1605470"/>
              <a:gd name="connsiteY135" fmla="*/ 1373769 h 6858000"/>
              <a:gd name="connsiteX136" fmla="*/ 342792 w 1605470"/>
              <a:gd name="connsiteY136" fmla="*/ 1307086 h 6858000"/>
              <a:gd name="connsiteX137" fmla="*/ 343980 w 1605470"/>
              <a:gd name="connsiteY137" fmla="*/ 1189033 h 6858000"/>
              <a:gd name="connsiteX138" fmla="*/ 348665 w 1605470"/>
              <a:gd name="connsiteY138" fmla="*/ 1168288 h 6858000"/>
              <a:gd name="connsiteX139" fmla="*/ 340947 w 1605470"/>
              <a:gd name="connsiteY139" fmla="*/ 1142577 h 6858000"/>
              <a:gd name="connsiteX140" fmla="*/ 330253 w 1605470"/>
              <a:gd name="connsiteY140" fmla="*/ 1088484 h 6858000"/>
              <a:gd name="connsiteX141" fmla="*/ 318989 w 1605470"/>
              <a:gd name="connsiteY141" fmla="*/ 1016103 h 6858000"/>
              <a:gd name="connsiteX142" fmla="*/ 320445 w 1605470"/>
              <a:gd name="connsiteY142" fmla="*/ 932283 h 6858000"/>
              <a:gd name="connsiteX143" fmla="*/ 322681 w 1605470"/>
              <a:gd name="connsiteY143" fmla="*/ 915925 h 6858000"/>
              <a:gd name="connsiteX144" fmla="*/ 315310 w 1605470"/>
              <a:gd name="connsiteY144" fmla="*/ 896999 h 6858000"/>
              <a:gd name="connsiteX145" fmla="*/ 284718 w 1605470"/>
              <a:gd name="connsiteY145" fmla="*/ 821517 h 6858000"/>
              <a:gd name="connsiteX146" fmla="*/ 263668 w 1605470"/>
              <a:gd name="connsiteY146" fmla="*/ 751353 h 6858000"/>
              <a:gd name="connsiteX147" fmla="*/ 263226 w 1605470"/>
              <a:gd name="connsiteY147" fmla="*/ 721230 h 6858000"/>
              <a:gd name="connsiteX148" fmla="*/ 248897 w 1605470"/>
              <a:gd name="connsiteY148" fmla="*/ 681659 h 6858000"/>
              <a:gd name="connsiteX149" fmla="*/ 234316 w 1605470"/>
              <a:gd name="connsiteY149" fmla="*/ 635218 h 6858000"/>
              <a:gd name="connsiteX150" fmla="*/ 239327 w 1605470"/>
              <a:gd name="connsiteY150" fmla="*/ 613763 h 6858000"/>
              <a:gd name="connsiteX151" fmla="*/ 225269 w 1605470"/>
              <a:gd name="connsiteY151" fmla="*/ 598582 h 6858000"/>
              <a:gd name="connsiteX152" fmla="*/ 224950 w 1605470"/>
              <a:gd name="connsiteY152" fmla="*/ 576846 h 6858000"/>
              <a:gd name="connsiteX153" fmla="*/ 204576 w 1605470"/>
              <a:gd name="connsiteY153" fmla="*/ 530055 h 6858000"/>
              <a:gd name="connsiteX154" fmla="*/ 219064 w 1605470"/>
              <a:gd name="connsiteY154" fmla="*/ 469651 h 6858000"/>
              <a:gd name="connsiteX155" fmla="*/ 195012 w 1605470"/>
              <a:gd name="connsiteY155" fmla="*/ 448559 h 6858000"/>
              <a:gd name="connsiteX156" fmla="*/ 201434 w 1605470"/>
              <a:gd name="connsiteY156" fmla="*/ 441529 h 6858000"/>
              <a:gd name="connsiteX157" fmla="*/ 200655 w 1605470"/>
              <a:gd name="connsiteY157" fmla="*/ 428927 h 6858000"/>
              <a:gd name="connsiteX158" fmla="*/ 190059 w 1605470"/>
              <a:gd name="connsiteY158" fmla="*/ 430161 h 6858000"/>
              <a:gd name="connsiteX159" fmla="*/ 167079 w 1605470"/>
              <a:gd name="connsiteY159" fmla="*/ 367211 h 6858000"/>
              <a:gd name="connsiteX160" fmla="*/ 124571 w 1605470"/>
              <a:gd name="connsiteY160" fmla="*/ 302178 h 6858000"/>
              <a:gd name="connsiteX161" fmla="*/ 103243 w 1605470"/>
              <a:gd name="connsiteY161" fmla="*/ 211375 h 6858000"/>
              <a:gd name="connsiteX162" fmla="*/ 94571 w 1605470"/>
              <a:gd name="connsiteY162" fmla="*/ 184179 h 6858000"/>
              <a:gd name="connsiteX163" fmla="*/ 13437 w 1605470"/>
              <a:gd name="connsiteY163" fmla="*/ 19287 h 6858000"/>
              <a:gd name="connsiteX164" fmla="*/ 0 w 1605470"/>
              <a:gd name="connsiteY164"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70510 w 1605470"/>
              <a:gd name="connsiteY96" fmla="*/ 3361844 h 6858000"/>
              <a:gd name="connsiteX97" fmla="*/ 749397 w 1605470"/>
              <a:gd name="connsiteY97" fmla="*/ 3307769 h 6858000"/>
              <a:gd name="connsiteX98" fmla="*/ 766960 w 1605470"/>
              <a:gd name="connsiteY98" fmla="*/ 3250522 h 6858000"/>
              <a:gd name="connsiteX99" fmla="*/ 767385 w 1605470"/>
              <a:gd name="connsiteY99" fmla="*/ 3229163 h 6858000"/>
              <a:gd name="connsiteX100" fmla="*/ 769208 w 1605470"/>
              <a:gd name="connsiteY100" fmla="*/ 3217217 h 6858000"/>
              <a:gd name="connsiteX101" fmla="*/ 770350 w 1605470"/>
              <a:gd name="connsiteY101" fmla="*/ 3216125 h 6858000"/>
              <a:gd name="connsiteX102" fmla="*/ 756043 w 1605470"/>
              <a:gd name="connsiteY102" fmla="*/ 3183755 h 6858000"/>
              <a:gd name="connsiteX103" fmla="*/ 756544 w 1605470"/>
              <a:gd name="connsiteY103" fmla="*/ 3178642 h 6858000"/>
              <a:gd name="connsiteX104" fmla="*/ 744144 w 1605470"/>
              <a:gd name="connsiteY104" fmla="*/ 3158586 h 6858000"/>
              <a:gd name="connsiteX105" fmla="*/ 739378 w 1605470"/>
              <a:gd name="connsiteY105" fmla="*/ 3147669 h 6858000"/>
              <a:gd name="connsiteX106" fmla="*/ 734648 w 1605470"/>
              <a:gd name="connsiteY106" fmla="*/ 3145733 h 6858000"/>
              <a:gd name="connsiteX107" fmla="*/ 729329 w 1605470"/>
              <a:gd name="connsiteY107" fmla="*/ 3129034 h 6858000"/>
              <a:gd name="connsiteX108" fmla="*/ 729994 w 1605470"/>
              <a:gd name="connsiteY108" fmla="*/ 3126682 h 6858000"/>
              <a:gd name="connsiteX109" fmla="*/ 720862 w 1605470"/>
              <a:gd name="connsiteY109" fmla="*/ 3114519 h 6858000"/>
              <a:gd name="connsiteX110" fmla="*/ 707471 w 1605470"/>
              <a:gd name="connsiteY110" fmla="*/ 3106272 h 6858000"/>
              <a:gd name="connsiteX111" fmla="*/ 680201 w 1605470"/>
              <a:gd name="connsiteY111" fmla="*/ 2958185 h 6858000"/>
              <a:gd name="connsiteX112" fmla="*/ 622815 w 1605470"/>
              <a:gd name="connsiteY112" fmla="*/ 2762989 h 6858000"/>
              <a:gd name="connsiteX113" fmla="*/ 571733 w 1605470"/>
              <a:gd name="connsiteY113" fmla="*/ 2554718 h 6858000"/>
              <a:gd name="connsiteX114" fmla="*/ 551827 w 1605470"/>
              <a:gd name="connsiteY114" fmla="*/ 2485734 h 6858000"/>
              <a:gd name="connsiteX115" fmla="*/ 542550 w 1605470"/>
              <a:gd name="connsiteY115" fmla="*/ 2447068 h 6858000"/>
              <a:gd name="connsiteX116" fmla="*/ 529511 w 1605470"/>
              <a:gd name="connsiteY116" fmla="*/ 2425819 h 6858000"/>
              <a:gd name="connsiteX117" fmla="*/ 528878 w 1605470"/>
              <a:gd name="connsiteY117" fmla="*/ 2408971 h 6858000"/>
              <a:gd name="connsiteX118" fmla="*/ 535510 w 1605470"/>
              <a:gd name="connsiteY118" fmla="*/ 2402874 h 6858000"/>
              <a:gd name="connsiteX119" fmla="*/ 538122 w 1605470"/>
              <a:gd name="connsiteY119" fmla="*/ 2381443 h 6858000"/>
              <a:gd name="connsiteX120" fmla="*/ 514451 w 1605470"/>
              <a:gd name="connsiteY120" fmla="*/ 2261920 h 6858000"/>
              <a:gd name="connsiteX121" fmla="*/ 504338 w 1605470"/>
              <a:gd name="connsiteY121" fmla="*/ 2195378 h 6858000"/>
              <a:gd name="connsiteX122" fmla="*/ 488555 w 1605470"/>
              <a:gd name="connsiteY122" fmla="*/ 2155135 h 6858000"/>
              <a:gd name="connsiteX123" fmla="*/ 486013 w 1605470"/>
              <a:gd name="connsiteY123" fmla="*/ 2118008 h 6858000"/>
              <a:gd name="connsiteX124" fmla="*/ 487006 w 1605470"/>
              <a:gd name="connsiteY124" fmla="*/ 2050531 h 6858000"/>
              <a:gd name="connsiteX125" fmla="*/ 478812 w 1605470"/>
              <a:gd name="connsiteY125" fmla="*/ 1963269 h 6858000"/>
              <a:gd name="connsiteX126" fmla="*/ 459990 w 1605470"/>
              <a:gd name="connsiteY126" fmla="*/ 1906352 h 6858000"/>
              <a:gd name="connsiteX127" fmla="*/ 436547 w 1605470"/>
              <a:gd name="connsiteY127" fmla="*/ 1861531 h 6858000"/>
              <a:gd name="connsiteX128" fmla="*/ 390346 w 1605470"/>
              <a:gd name="connsiteY128" fmla="*/ 1732919 h 6858000"/>
              <a:gd name="connsiteX129" fmla="*/ 362657 w 1605470"/>
              <a:gd name="connsiteY129" fmla="*/ 1663540 h 6858000"/>
              <a:gd name="connsiteX130" fmla="*/ 361783 w 1605470"/>
              <a:gd name="connsiteY130" fmla="*/ 1615777 h 6858000"/>
              <a:gd name="connsiteX131" fmla="*/ 342578 w 1605470"/>
              <a:gd name="connsiteY131" fmla="*/ 1563678 h 6858000"/>
              <a:gd name="connsiteX132" fmla="*/ 355658 w 1605470"/>
              <a:gd name="connsiteY132" fmla="*/ 1519474 h 6858000"/>
              <a:gd name="connsiteX133" fmla="*/ 348400 w 1605470"/>
              <a:gd name="connsiteY133" fmla="*/ 1477995 h 6858000"/>
              <a:gd name="connsiteX134" fmla="*/ 334485 w 1605470"/>
              <a:gd name="connsiteY134" fmla="*/ 1373769 h 6858000"/>
              <a:gd name="connsiteX135" fmla="*/ 342792 w 1605470"/>
              <a:gd name="connsiteY135" fmla="*/ 1307086 h 6858000"/>
              <a:gd name="connsiteX136" fmla="*/ 343980 w 1605470"/>
              <a:gd name="connsiteY136" fmla="*/ 1189033 h 6858000"/>
              <a:gd name="connsiteX137" fmla="*/ 348665 w 1605470"/>
              <a:gd name="connsiteY137" fmla="*/ 1168288 h 6858000"/>
              <a:gd name="connsiteX138" fmla="*/ 340947 w 1605470"/>
              <a:gd name="connsiteY138" fmla="*/ 1142577 h 6858000"/>
              <a:gd name="connsiteX139" fmla="*/ 330253 w 1605470"/>
              <a:gd name="connsiteY139" fmla="*/ 1088484 h 6858000"/>
              <a:gd name="connsiteX140" fmla="*/ 318989 w 1605470"/>
              <a:gd name="connsiteY140" fmla="*/ 1016103 h 6858000"/>
              <a:gd name="connsiteX141" fmla="*/ 320445 w 1605470"/>
              <a:gd name="connsiteY141" fmla="*/ 932283 h 6858000"/>
              <a:gd name="connsiteX142" fmla="*/ 322681 w 1605470"/>
              <a:gd name="connsiteY142" fmla="*/ 915925 h 6858000"/>
              <a:gd name="connsiteX143" fmla="*/ 315310 w 1605470"/>
              <a:gd name="connsiteY143" fmla="*/ 896999 h 6858000"/>
              <a:gd name="connsiteX144" fmla="*/ 284718 w 1605470"/>
              <a:gd name="connsiteY144" fmla="*/ 821517 h 6858000"/>
              <a:gd name="connsiteX145" fmla="*/ 263668 w 1605470"/>
              <a:gd name="connsiteY145" fmla="*/ 751353 h 6858000"/>
              <a:gd name="connsiteX146" fmla="*/ 263226 w 1605470"/>
              <a:gd name="connsiteY146" fmla="*/ 721230 h 6858000"/>
              <a:gd name="connsiteX147" fmla="*/ 248897 w 1605470"/>
              <a:gd name="connsiteY147" fmla="*/ 681659 h 6858000"/>
              <a:gd name="connsiteX148" fmla="*/ 234316 w 1605470"/>
              <a:gd name="connsiteY148" fmla="*/ 635218 h 6858000"/>
              <a:gd name="connsiteX149" fmla="*/ 239327 w 1605470"/>
              <a:gd name="connsiteY149" fmla="*/ 613763 h 6858000"/>
              <a:gd name="connsiteX150" fmla="*/ 225269 w 1605470"/>
              <a:gd name="connsiteY150" fmla="*/ 598582 h 6858000"/>
              <a:gd name="connsiteX151" fmla="*/ 224950 w 1605470"/>
              <a:gd name="connsiteY151" fmla="*/ 576846 h 6858000"/>
              <a:gd name="connsiteX152" fmla="*/ 204576 w 1605470"/>
              <a:gd name="connsiteY152" fmla="*/ 530055 h 6858000"/>
              <a:gd name="connsiteX153" fmla="*/ 219064 w 1605470"/>
              <a:gd name="connsiteY153" fmla="*/ 469651 h 6858000"/>
              <a:gd name="connsiteX154" fmla="*/ 195012 w 1605470"/>
              <a:gd name="connsiteY154" fmla="*/ 448559 h 6858000"/>
              <a:gd name="connsiteX155" fmla="*/ 201434 w 1605470"/>
              <a:gd name="connsiteY155" fmla="*/ 441529 h 6858000"/>
              <a:gd name="connsiteX156" fmla="*/ 200655 w 1605470"/>
              <a:gd name="connsiteY156" fmla="*/ 428927 h 6858000"/>
              <a:gd name="connsiteX157" fmla="*/ 190059 w 1605470"/>
              <a:gd name="connsiteY157" fmla="*/ 430161 h 6858000"/>
              <a:gd name="connsiteX158" fmla="*/ 167079 w 1605470"/>
              <a:gd name="connsiteY158" fmla="*/ 367211 h 6858000"/>
              <a:gd name="connsiteX159" fmla="*/ 124571 w 1605470"/>
              <a:gd name="connsiteY159" fmla="*/ 302178 h 6858000"/>
              <a:gd name="connsiteX160" fmla="*/ 103243 w 1605470"/>
              <a:gd name="connsiteY160" fmla="*/ 211375 h 6858000"/>
              <a:gd name="connsiteX161" fmla="*/ 94571 w 1605470"/>
              <a:gd name="connsiteY161" fmla="*/ 184179 h 6858000"/>
              <a:gd name="connsiteX162" fmla="*/ 13437 w 1605470"/>
              <a:gd name="connsiteY162" fmla="*/ 19287 h 6858000"/>
              <a:gd name="connsiteX163" fmla="*/ 0 w 1605470"/>
              <a:gd name="connsiteY163"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28878 w 1605470"/>
              <a:gd name="connsiteY116" fmla="*/ 2408971 h 6858000"/>
              <a:gd name="connsiteX117" fmla="*/ 535510 w 1605470"/>
              <a:gd name="connsiteY117" fmla="*/ 2402874 h 6858000"/>
              <a:gd name="connsiteX118" fmla="*/ 538122 w 1605470"/>
              <a:gd name="connsiteY118" fmla="*/ 2381443 h 6858000"/>
              <a:gd name="connsiteX119" fmla="*/ 514451 w 1605470"/>
              <a:gd name="connsiteY119" fmla="*/ 2261920 h 6858000"/>
              <a:gd name="connsiteX120" fmla="*/ 504338 w 1605470"/>
              <a:gd name="connsiteY120" fmla="*/ 2195378 h 6858000"/>
              <a:gd name="connsiteX121" fmla="*/ 488555 w 1605470"/>
              <a:gd name="connsiteY121" fmla="*/ 2155135 h 6858000"/>
              <a:gd name="connsiteX122" fmla="*/ 486013 w 1605470"/>
              <a:gd name="connsiteY122" fmla="*/ 2118008 h 6858000"/>
              <a:gd name="connsiteX123" fmla="*/ 487006 w 1605470"/>
              <a:gd name="connsiteY123" fmla="*/ 2050531 h 6858000"/>
              <a:gd name="connsiteX124" fmla="*/ 478812 w 1605470"/>
              <a:gd name="connsiteY124" fmla="*/ 1963269 h 6858000"/>
              <a:gd name="connsiteX125" fmla="*/ 459990 w 1605470"/>
              <a:gd name="connsiteY125" fmla="*/ 1906352 h 6858000"/>
              <a:gd name="connsiteX126" fmla="*/ 436547 w 1605470"/>
              <a:gd name="connsiteY126" fmla="*/ 1861531 h 6858000"/>
              <a:gd name="connsiteX127" fmla="*/ 390346 w 1605470"/>
              <a:gd name="connsiteY127" fmla="*/ 1732919 h 6858000"/>
              <a:gd name="connsiteX128" fmla="*/ 362657 w 1605470"/>
              <a:gd name="connsiteY128" fmla="*/ 1663540 h 6858000"/>
              <a:gd name="connsiteX129" fmla="*/ 361783 w 1605470"/>
              <a:gd name="connsiteY129" fmla="*/ 1615777 h 6858000"/>
              <a:gd name="connsiteX130" fmla="*/ 342578 w 1605470"/>
              <a:gd name="connsiteY130" fmla="*/ 1563678 h 6858000"/>
              <a:gd name="connsiteX131" fmla="*/ 355658 w 1605470"/>
              <a:gd name="connsiteY131" fmla="*/ 1519474 h 6858000"/>
              <a:gd name="connsiteX132" fmla="*/ 348400 w 1605470"/>
              <a:gd name="connsiteY132" fmla="*/ 1477995 h 6858000"/>
              <a:gd name="connsiteX133" fmla="*/ 334485 w 1605470"/>
              <a:gd name="connsiteY133" fmla="*/ 1373769 h 6858000"/>
              <a:gd name="connsiteX134" fmla="*/ 342792 w 1605470"/>
              <a:gd name="connsiteY134" fmla="*/ 1307086 h 6858000"/>
              <a:gd name="connsiteX135" fmla="*/ 343980 w 1605470"/>
              <a:gd name="connsiteY135" fmla="*/ 1189033 h 6858000"/>
              <a:gd name="connsiteX136" fmla="*/ 348665 w 1605470"/>
              <a:gd name="connsiteY136" fmla="*/ 1168288 h 6858000"/>
              <a:gd name="connsiteX137" fmla="*/ 340947 w 1605470"/>
              <a:gd name="connsiteY137" fmla="*/ 1142577 h 6858000"/>
              <a:gd name="connsiteX138" fmla="*/ 330253 w 1605470"/>
              <a:gd name="connsiteY138" fmla="*/ 1088484 h 6858000"/>
              <a:gd name="connsiteX139" fmla="*/ 318989 w 1605470"/>
              <a:gd name="connsiteY139" fmla="*/ 1016103 h 6858000"/>
              <a:gd name="connsiteX140" fmla="*/ 320445 w 1605470"/>
              <a:gd name="connsiteY140" fmla="*/ 932283 h 6858000"/>
              <a:gd name="connsiteX141" fmla="*/ 322681 w 1605470"/>
              <a:gd name="connsiteY141" fmla="*/ 915925 h 6858000"/>
              <a:gd name="connsiteX142" fmla="*/ 315310 w 1605470"/>
              <a:gd name="connsiteY142" fmla="*/ 896999 h 6858000"/>
              <a:gd name="connsiteX143" fmla="*/ 284718 w 1605470"/>
              <a:gd name="connsiteY143" fmla="*/ 821517 h 6858000"/>
              <a:gd name="connsiteX144" fmla="*/ 263668 w 1605470"/>
              <a:gd name="connsiteY144" fmla="*/ 751353 h 6858000"/>
              <a:gd name="connsiteX145" fmla="*/ 263226 w 1605470"/>
              <a:gd name="connsiteY145" fmla="*/ 721230 h 6858000"/>
              <a:gd name="connsiteX146" fmla="*/ 248897 w 1605470"/>
              <a:gd name="connsiteY146" fmla="*/ 681659 h 6858000"/>
              <a:gd name="connsiteX147" fmla="*/ 234316 w 1605470"/>
              <a:gd name="connsiteY147" fmla="*/ 635218 h 6858000"/>
              <a:gd name="connsiteX148" fmla="*/ 239327 w 1605470"/>
              <a:gd name="connsiteY148" fmla="*/ 613763 h 6858000"/>
              <a:gd name="connsiteX149" fmla="*/ 225269 w 1605470"/>
              <a:gd name="connsiteY149" fmla="*/ 598582 h 6858000"/>
              <a:gd name="connsiteX150" fmla="*/ 224950 w 1605470"/>
              <a:gd name="connsiteY150" fmla="*/ 576846 h 6858000"/>
              <a:gd name="connsiteX151" fmla="*/ 204576 w 1605470"/>
              <a:gd name="connsiteY151" fmla="*/ 530055 h 6858000"/>
              <a:gd name="connsiteX152" fmla="*/ 219064 w 1605470"/>
              <a:gd name="connsiteY152" fmla="*/ 469651 h 6858000"/>
              <a:gd name="connsiteX153" fmla="*/ 195012 w 1605470"/>
              <a:gd name="connsiteY153" fmla="*/ 448559 h 6858000"/>
              <a:gd name="connsiteX154" fmla="*/ 201434 w 1605470"/>
              <a:gd name="connsiteY154" fmla="*/ 441529 h 6858000"/>
              <a:gd name="connsiteX155" fmla="*/ 200655 w 1605470"/>
              <a:gd name="connsiteY155" fmla="*/ 428927 h 6858000"/>
              <a:gd name="connsiteX156" fmla="*/ 190059 w 1605470"/>
              <a:gd name="connsiteY156" fmla="*/ 430161 h 6858000"/>
              <a:gd name="connsiteX157" fmla="*/ 167079 w 1605470"/>
              <a:gd name="connsiteY157" fmla="*/ 367211 h 6858000"/>
              <a:gd name="connsiteX158" fmla="*/ 124571 w 1605470"/>
              <a:gd name="connsiteY158" fmla="*/ 302178 h 6858000"/>
              <a:gd name="connsiteX159" fmla="*/ 103243 w 1605470"/>
              <a:gd name="connsiteY159" fmla="*/ 211375 h 6858000"/>
              <a:gd name="connsiteX160" fmla="*/ 94571 w 1605470"/>
              <a:gd name="connsiteY160" fmla="*/ 184179 h 6858000"/>
              <a:gd name="connsiteX161" fmla="*/ 13437 w 1605470"/>
              <a:gd name="connsiteY161" fmla="*/ 19287 h 6858000"/>
              <a:gd name="connsiteX162" fmla="*/ 0 w 1605470"/>
              <a:gd name="connsiteY162"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70350 w 1605470"/>
              <a:gd name="connsiteY100" fmla="*/ 3216125 h 6858000"/>
              <a:gd name="connsiteX101" fmla="*/ 756043 w 1605470"/>
              <a:gd name="connsiteY101" fmla="*/ 3183755 h 6858000"/>
              <a:gd name="connsiteX102" fmla="*/ 756544 w 1605470"/>
              <a:gd name="connsiteY102" fmla="*/ 3178642 h 6858000"/>
              <a:gd name="connsiteX103" fmla="*/ 744144 w 1605470"/>
              <a:gd name="connsiteY103" fmla="*/ 3158586 h 6858000"/>
              <a:gd name="connsiteX104" fmla="*/ 739378 w 1605470"/>
              <a:gd name="connsiteY104" fmla="*/ 3147669 h 6858000"/>
              <a:gd name="connsiteX105" fmla="*/ 734648 w 1605470"/>
              <a:gd name="connsiteY105" fmla="*/ 3145733 h 6858000"/>
              <a:gd name="connsiteX106" fmla="*/ 729329 w 1605470"/>
              <a:gd name="connsiteY106" fmla="*/ 3129034 h 6858000"/>
              <a:gd name="connsiteX107" fmla="*/ 729994 w 1605470"/>
              <a:gd name="connsiteY107" fmla="*/ 3126682 h 6858000"/>
              <a:gd name="connsiteX108" fmla="*/ 720862 w 1605470"/>
              <a:gd name="connsiteY108" fmla="*/ 3114519 h 6858000"/>
              <a:gd name="connsiteX109" fmla="*/ 707471 w 1605470"/>
              <a:gd name="connsiteY109" fmla="*/ 3106272 h 6858000"/>
              <a:gd name="connsiteX110" fmla="*/ 680201 w 1605470"/>
              <a:gd name="connsiteY110" fmla="*/ 2958185 h 6858000"/>
              <a:gd name="connsiteX111" fmla="*/ 622815 w 1605470"/>
              <a:gd name="connsiteY111" fmla="*/ 2762989 h 6858000"/>
              <a:gd name="connsiteX112" fmla="*/ 571733 w 1605470"/>
              <a:gd name="connsiteY112" fmla="*/ 2554718 h 6858000"/>
              <a:gd name="connsiteX113" fmla="*/ 551827 w 1605470"/>
              <a:gd name="connsiteY113" fmla="*/ 2485734 h 6858000"/>
              <a:gd name="connsiteX114" fmla="*/ 542550 w 1605470"/>
              <a:gd name="connsiteY114" fmla="*/ 2447068 h 6858000"/>
              <a:gd name="connsiteX115" fmla="*/ 529511 w 1605470"/>
              <a:gd name="connsiteY115" fmla="*/ 2425819 h 6858000"/>
              <a:gd name="connsiteX116" fmla="*/ 535510 w 1605470"/>
              <a:gd name="connsiteY116" fmla="*/ 2402874 h 6858000"/>
              <a:gd name="connsiteX117" fmla="*/ 538122 w 1605470"/>
              <a:gd name="connsiteY117" fmla="*/ 2381443 h 6858000"/>
              <a:gd name="connsiteX118" fmla="*/ 514451 w 1605470"/>
              <a:gd name="connsiteY118" fmla="*/ 2261920 h 6858000"/>
              <a:gd name="connsiteX119" fmla="*/ 504338 w 1605470"/>
              <a:gd name="connsiteY119" fmla="*/ 2195378 h 6858000"/>
              <a:gd name="connsiteX120" fmla="*/ 488555 w 1605470"/>
              <a:gd name="connsiteY120" fmla="*/ 2155135 h 6858000"/>
              <a:gd name="connsiteX121" fmla="*/ 486013 w 1605470"/>
              <a:gd name="connsiteY121" fmla="*/ 2118008 h 6858000"/>
              <a:gd name="connsiteX122" fmla="*/ 487006 w 1605470"/>
              <a:gd name="connsiteY122" fmla="*/ 2050531 h 6858000"/>
              <a:gd name="connsiteX123" fmla="*/ 478812 w 1605470"/>
              <a:gd name="connsiteY123" fmla="*/ 1963269 h 6858000"/>
              <a:gd name="connsiteX124" fmla="*/ 459990 w 1605470"/>
              <a:gd name="connsiteY124" fmla="*/ 1906352 h 6858000"/>
              <a:gd name="connsiteX125" fmla="*/ 436547 w 1605470"/>
              <a:gd name="connsiteY125" fmla="*/ 1861531 h 6858000"/>
              <a:gd name="connsiteX126" fmla="*/ 390346 w 1605470"/>
              <a:gd name="connsiteY126" fmla="*/ 1732919 h 6858000"/>
              <a:gd name="connsiteX127" fmla="*/ 362657 w 1605470"/>
              <a:gd name="connsiteY127" fmla="*/ 1663540 h 6858000"/>
              <a:gd name="connsiteX128" fmla="*/ 361783 w 1605470"/>
              <a:gd name="connsiteY128" fmla="*/ 1615777 h 6858000"/>
              <a:gd name="connsiteX129" fmla="*/ 342578 w 1605470"/>
              <a:gd name="connsiteY129" fmla="*/ 1563678 h 6858000"/>
              <a:gd name="connsiteX130" fmla="*/ 355658 w 1605470"/>
              <a:gd name="connsiteY130" fmla="*/ 1519474 h 6858000"/>
              <a:gd name="connsiteX131" fmla="*/ 348400 w 1605470"/>
              <a:gd name="connsiteY131" fmla="*/ 1477995 h 6858000"/>
              <a:gd name="connsiteX132" fmla="*/ 334485 w 1605470"/>
              <a:gd name="connsiteY132" fmla="*/ 1373769 h 6858000"/>
              <a:gd name="connsiteX133" fmla="*/ 342792 w 1605470"/>
              <a:gd name="connsiteY133" fmla="*/ 1307086 h 6858000"/>
              <a:gd name="connsiteX134" fmla="*/ 343980 w 1605470"/>
              <a:gd name="connsiteY134" fmla="*/ 1189033 h 6858000"/>
              <a:gd name="connsiteX135" fmla="*/ 348665 w 1605470"/>
              <a:gd name="connsiteY135" fmla="*/ 1168288 h 6858000"/>
              <a:gd name="connsiteX136" fmla="*/ 340947 w 1605470"/>
              <a:gd name="connsiteY136" fmla="*/ 1142577 h 6858000"/>
              <a:gd name="connsiteX137" fmla="*/ 330253 w 1605470"/>
              <a:gd name="connsiteY137" fmla="*/ 1088484 h 6858000"/>
              <a:gd name="connsiteX138" fmla="*/ 318989 w 1605470"/>
              <a:gd name="connsiteY138" fmla="*/ 1016103 h 6858000"/>
              <a:gd name="connsiteX139" fmla="*/ 320445 w 1605470"/>
              <a:gd name="connsiteY139" fmla="*/ 932283 h 6858000"/>
              <a:gd name="connsiteX140" fmla="*/ 322681 w 1605470"/>
              <a:gd name="connsiteY140" fmla="*/ 915925 h 6858000"/>
              <a:gd name="connsiteX141" fmla="*/ 315310 w 1605470"/>
              <a:gd name="connsiteY141" fmla="*/ 896999 h 6858000"/>
              <a:gd name="connsiteX142" fmla="*/ 284718 w 1605470"/>
              <a:gd name="connsiteY142" fmla="*/ 821517 h 6858000"/>
              <a:gd name="connsiteX143" fmla="*/ 263668 w 1605470"/>
              <a:gd name="connsiteY143" fmla="*/ 751353 h 6858000"/>
              <a:gd name="connsiteX144" fmla="*/ 263226 w 1605470"/>
              <a:gd name="connsiteY144" fmla="*/ 721230 h 6858000"/>
              <a:gd name="connsiteX145" fmla="*/ 248897 w 1605470"/>
              <a:gd name="connsiteY145" fmla="*/ 681659 h 6858000"/>
              <a:gd name="connsiteX146" fmla="*/ 234316 w 1605470"/>
              <a:gd name="connsiteY146" fmla="*/ 635218 h 6858000"/>
              <a:gd name="connsiteX147" fmla="*/ 239327 w 1605470"/>
              <a:gd name="connsiteY147" fmla="*/ 613763 h 6858000"/>
              <a:gd name="connsiteX148" fmla="*/ 225269 w 1605470"/>
              <a:gd name="connsiteY148" fmla="*/ 598582 h 6858000"/>
              <a:gd name="connsiteX149" fmla="*/ 224950 w 1605470"/>
              <a:gd name="connsiteY149" fmla="*/ 576846 h 6858000"/>
              <a:gd name="connsiteX150" fmla="*/ 204576 w 1605470"/>
              <a:gd name="connsiteY150" fmla="*/ 530055 h 6858000"/>
              <a:gd name="connsiteX151" fmla="*/ 219064 w 1605470"/>
              <a:gd name="connsiteY151" fmla="*/ 469651 h 6858000"/>
              <a:gd name="connsiteX152" fmla="*/ 195012 w 1605470"/>
              <a:gd name="connsiteY152" fmla="*/ 448559 h 6858000"/>
              <a:gd name="connsiteX153" fmla="*/ 201434 w 1605470"/>
              <a:gd name="connsiteY153" fmla="*/ 441529 h 6858000"/>
              <a:gd name="connsiteX154" fmla="*/ 200655 w 1605470"/>
              <a:gd name="connsiteY154" fmla="*/ 428927 h 6858000"/>
              <a:gd name="connsiteX155" fmla="*/ 190059 w 1605470"/>
              <a:gd name="connsiteY155" fmla="*/ 430161 h 6858000"/>
              <a:gd name="connsiteX156" fmla="*/ 167079 w 1605470"/>
              <a:gd name="connsiteY156" fmla="*/ 367211 h 6858000"/>
              <a:gd name="connsiteX157" fmla="*/ 124571 w 1605470"/>
              <a:gd name="connsiteY157" fmla="*/ 302178 h 6858000"/>
              <a:gd name="connsiteX158" fmla="*/ 103243 w 1605470"/>
              <a:gd name="connsiteY158" fmla="*/ 211375 h 6858000"/>
              <a:gd name="connsiteX159" fmla="*/ 94571 w 1605470"/>
              <a:gd name="connsiteY159" fmla="*/ 184179 h 6858000"/>
              <a:gd name="connsiteX160" fmla="*/ 13437 w 1605470"/>
              <a:gd name="connsiteY160" fmla="*/ 19287 h 6858000"/>
              <a:gd name="connsiteX161" fmla="*/ 0 w 1605470"/>
              <a:gd name="connsiteY161"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34648 w 1605470"/>
              <a:gd name="connsiteY104" fmla="*/ 3145733 h 6858000"/>
              <a:gd name="connsiteX105" fmla="*/ 729329 w 1605470"/>
              <a:gd name="connsiteY105" fmla="*/ 3129034 h 6858000"/>
              <a:gd name="connsiteX106" fmla="*/ 729994 w 1605470"/>
              <a:gd name="connsiteY106" fmla="*/ 3126682 h 6858000"/>
              <a:gd name="connsiteX107" fmla="*/ 720862 w 1605470"/>
              <a:gd name="connsiteY107" fmla="*/ 3114519 h 6858000"/>
              <a:gd name="connsiteX108" fmla="*/ 707471 w 1605470"/>
              <a:gd name="connsiteY108" fmla="*/ 3106272 h 6858000"/>
              <a:gd name="connsiteX109" fmla="*/ 680201 w 1605470"/>
              <a:gd name="connsiteY109" fmla="*/ 2958185 h 6858000"/>
              <a:gd name="connsiteX110" fmla="*/ 622815 w 1605470"/>
              <a:gd name="connsiteY110" fmla="*/ 2762989 h 6858000"/>
              <a:gd name="connsiteX111" fmla="*/ 571733 w 1605470"/>
              <a:gd name="connsiteY111" fmla="*/ 2554718 h 6858000"/>
              <a:gd name="connsiteX112" fmla="*/ 551827 w 1605470"/>
              <a:gd name="connsiteY112" fmla="*/ 2485734 h 6858000"/>
              <a:gd name="connsiteX113" fmla="*/ 542550 w 1605470"/>
              <a:gd name="connsiteY113" fmla="*/ 2447068 h 6858000"/>
              <a:gd name="connsiteX114" fmla="*/ 529511 w 1605470"/>
              <a:gd name="connsiteY114" fmla="*/ 2425819 h 6858000"/>
              <a:gd name="connsiteX115" fmla="*/ 535510 w 1605470"/>
              <a:gd name="connsiteY115" fmla="*/ 2402874 h 6858000"/>
              <a:gd name="connsiteX116" fmla="*/ 538122 w 1605470"/>
              <a:gd name="connsiteY116" fmla="*/ 2381443 h 6858000"/>
              <a:gd name="connsiteX117" fmla="*/ 514451 w 1605470"/>
              <a:gd name="connsiteY117" fmla="*/ 2261920 h 6858000"/>
              <a:gd name="connsiteX118" fmla="*/ 504338 w 1605470"/>
              <a:gd name="connsiteY118" fmla="*/ 2195378 h 6858000"/>
              <a:gd name="connsiteX119" fmla="*/ 488555 w 1605470"/>
              <a:gd name="connsiteY119" fmla="*/ 2155135 h 6858000"/>
              <a:gd name="connsiteX120" fmla="*/ 486013 w 1605470"/>
              <a:gd name="connsiteY120" fmla="*/ 2118008 h 6858000"/>
              <a:gd name="connsiteX121" fmla="*/ 487006 w 1605470"/>
              <a:gd name="connsiteY121" fmla="*/ 2050531 h 6858000"/>
              <a:gd name="connsiteX122" fmla="*/ 478812 w 1605470"/>
              <a:gd name="connsiteY122" fmla="*/ 1963269 h 6858000"/>
              <a:gd name="connsiteX123" fmla="*/ 459990 w 1605470"/>
              <a:gd name="connsiteY123" fmla="*/ 1906352 h 6858000"/>
              <a:gd name="connsiteX124" fmla="*/ 436547 w 1605470"/>
              <a:gd name="connsiteY124" fmla="*/ 1861531 h 6858000"/>
              <a:gd name="connsiteX125" fmla="*/ 390346 w 1605470"/>
              <a:gd name="connsiteY125" fmla="*/ 1732919 h 6858000"/>
              <a:gd name="connsiteX126" fmla="*/ 362657 w 1605470"/>
              <a:gd name="connsiteY126" fmla="*/ 1663540 h 6858000"/>
              <a:gd name="connsiteX127" fmla="*/ 361783 w 1605470"/>
              <a:gd name="connsiteY127" fmla="*/ 1615777 h 6858000"/>
              <a:gd name="connsiteX128" fmla="*/ 342578 w 1605470"/>
              <a:gd name="connsiteY128" fmla="*/ 1563678 h 6858000"/>
              <a:gd name="connsiteX129" fmla="*/ 355658 w 1605470"/>
              <a:gd name="connsiteY129" fmla="*/ 1519474 h 6858000"/>
              <a:gd name="connsiteX130" fmla="*/ 348400 w 1605470"/>
              <a:gd name="connsiteY130" fmla="*/ 1477995 h 6858000"/>
              <a:gd name="connsiteX131" fmla="*/ 334485 w 1605470"/>
              <a:gd name="connsiteY131" fmla="*/ 1373769 h 6858000"/>
              <a:gd name="connsiteX132" fmla="*/ 342792 w 1605470"/>
              <a:gd name="connsiteY132" fmla="*/ 1307086 h 6858000"/>
              <a:gd name="connsiteX133" fmla="*/ 343980 w 1605470"/>
              <a:gd name="connsiteY133" fmla="*/ 1189033 h 6858000"/>
              <a:gd name="connsiteX134" fmla="*/ 348665 w 1605470"/>
              <a:gd name="connsiteY134" fmla="*/ 1168288 h 6858000"/>
              <a:gd name="connsiteX135" fmla="*/ 340947 w 1605470"/>
              <a:gd name="connsiteY135" fmla="*/ 1142577 h 6858000"/>
              <a:gd name="connsiteX136" fmla="*/ 330253 w 1605470"/>
              <a:gd name="connsiteY136" fmla="*/ 1088484 h 6858000"/>
              <a:gd name="connsiteX137" fmla="*/ 318989 w 1605470"/>
              <a:gd name="connsiteY137" fmla="*/ 1016103 h 6858000"/>
              <a:gd name="connsiteX138" fmla="*/ 320445 w 1605470"/>
              <a:gd name="connsiteY138" fmla="*/ 932283 h 6858000"/>
              <a:gd name="connsiteX139" fmla="*/ 322681 w 1605470"/>
              <a:gd name="connsiteY139" fmla="*/ 915925 h 6858000"/>
              <a:gd name="connsiteX140" fmla="*/ 315310 w 1605470"/>
              <a:gd name="connsiteY140" fmla="*/ 896999 h 6858000"/>
              <a:gd name="connsiteX141" fmla="*/ 284718 w 1605470"/>
              <a:gd name="connsiteY141" fmla="*/ 821517 h 6858000"/>
              <a:gd name="connsiteX142" fmla="*/ 263668 w 1605470"/>
              <a:gd name="connsiteY142" fmla="*/ 751353 h 6858000"/>
              <a:gd name="connsiteX143" fmla="*/ 263226 w 1605470"/>
              <a:gd name="connsiteY143" fmla="*/ 721230 h 6858000"/>
              <a:gd name="connsiteX144" fmla="*/ 248897 w 1605470"/>
              <a:gd name="connsiteY144" fmla="*/ 681659 h 6858000"/>
              <a:gd name="connsiteX145" fmla="*/ 234316 w 1605470"/>
              <a:gd name="connsiteY145" fmla="*/ 635218 h 6858000"/>
              <a:gd name="connsiteX146" fmla="*/ 239327 w 1605470"/>
              <a:gd name="connsiteY146" fmla="*/ 613763 h 6858000"/>
              <a:gd name="connsiteX147" fmla="*/ 225269 w 1605470"/>
              <a:gd name="connsiteY147" fmla="*/ 598582 h 6858000"/>
              <a:gd name="connsiteX148" fmla="*/ 224950 w 1605470"/>
              <a:gd name="connsiteY148" fmla="*/ 576846 h 6858000"/>
              <a:gd name="connsiteX149" fmla="*/ 204576 w 1605470"/>
              <a:gd name="connsiteY149" fmla="*/ 530055 h 6858000"/>
              <a:gd name="connsiteX150" fmla="*/ 219064 w 1605470"/>
              <a:gd name="connsiteY150" fmla="*/ 469651 h 6858000"/>
              <a:gd name="connsiteX151" fmla="*/ 195012 w 1605470"/>
              <a:gd name="connsiteY151" fmla="*/ 448559 h 6858000"/>
              <a:gd name="connsiteX152" fmla="*/ 201434 w 1605470"/>
              <a:gd name="connsiteY152" fmla="*/ 441529 h 6858000"/>
              <a:gd name="connsiteX153" fmla="*/ 200655 w 1605470"/>
              <a:gd name="connsiteY153" fmla="*/ 428927 h 6858000"/>
              <a:gd name="connsiteX154" fmla="*/ 190059 w 1605470"/>
              <a:gd name="connsiteY154" fmla="*/ 430161 h 6858000"/>
              <a:gd name="connsiteX155" fmla="*/ 167079 w 1605470"/>
              <a:gd name="connsiteY155" fmla="*/ 367211 h 6858000"/>
              <a:gd name="connsiteX156" fmla="*/ 124571 w 1605470"/>
              <a:gd name="connsiteY156" fmla="*/ 302178 h 6858000"/>
              <a:gd name="connsiteX157" fmla="*/ 103243 w 1605470"/>
              <a:gd name="connsiteY157" fmla="*/ 211375 h 6858000"/>
              <a:gd name="connsiteX158" fmla="*/ 94571 w 1605470"/>
              <a:gd name="connsiteY158" fmla="*/ 184179 h 6858000"/>
              <a:gd name="connsiteX159" fmla="*/ 13437 w 1605470"/>
              <a:gd name="connsiteY159" fmla="*/ 19287 h 6858000"/>
              <a:gd name="connsiteX160" fmla="*/ 0 w 1605470"/>
              <a:gd name="connsiteY160"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39378 w 1605470"/>
              <a:gd name="connsiteY103" fmla="*/ 3147669 h 6858000"/>
              <a:gd name="connsiteX104" fmla="*/ 729329 w 1605470"/>
              <a:gd name="connsiteY104" fmla="*/ 3129034 h 6858000"/>
              <a:gd name="connsiteX105" fmla="*/ 729994 w 1605470"/>
              <a:gd name="connsiteY105" fmla="*/ 3126682 h 6858000"/>
              <a:gd name="connsiteX106" fmla="*/ 720862 w 1605470"/>
              <a:gd name="connsiteY106" fmla="*/ 3114519 h 6858000"/>
              <a:gd name="connsiteX107" fmla="*/ 707471 w 1605470"/>
              <a:gd name="connsiteY107" fmla="*/ 3106272 h 6858000"/>
              <a:gd name="connsiteX108" fmla="*/ 680201 w 1605470"/>
              <a:gd name="connsiteY108" fmla="*/ 2958185 h 6858000"/>
              <a:gd name="connsiteX109" fmla="*/ 622815 w 1605470"/>
              <a:gd name="connsiteY109" fmla="*/ 2762989 h 6858000"/>
              <a:gd name="connsiteX110" fmla="*/ 571733 w 1605470"/>
              <a:gd name="connsiteY110" fmla="*/ 2554718 h 6858000"/>
              <a:gd name="connsiteX111" fmla="*/ 551827 w 1605470"/>
              <a:gd name="connsiteY111" fmla="*/ 2485734 h 6858000"/>
              <a:gd name="connsiteX112" fmla="*/ 542550 w 1605470"/>
              <a:gd name="connsiteY112" fmla="*/ 2447068 h 6858000"/>
              <a:gd name="connsiteX113" fmla="*/ 529511 w 1605470"/>
              <a:gd name="connsiteY113" fmla="*/ 2425819 h 6858000"/>
              <a:gd name="connsiteX114" fmla="*/ 535510 w 1605470"/>
              <a:gd name="connsiteY114" fmla="*/ 2402874 h 6858000"/>
              <a:gd name="connsiteX115" fmla="*/ 538122 w 1605470"/>
              <a:gd name="connsiteY115" fmla="*/ 2381443 h 6858000"/>
              <a:gd name="connsiteX116" fmla="*/ 514451 w 1605470"/>
              <a:gd name="connsiteY116" fmla="*/ 2261920 h 6858000"/>
              <a:gd name="connsiteX117" fmla="*/ 504338 w 1605470"/>
              <a:gd name="connsiteY117" fmla="*/ 2195378 h 6858000"/>
              <a:gd name="connsiteX118" fmla="*/ 488555 w 1605470"/>
              <a:gd name="connsiteY118" fmla="*/ 2155135 h 6858000"/>
              <a:gd name="connsiteX119" fmla="*/ 486013 w 1605470"/>
              <a:gd name="connsiteY119" fmla="*/ 2118008 h 6858000"/>
              <a:gd name="connsiteX120" fmla="*/ 487006 w 1605470"/>
              <a:gd name="connsiteY120" fmla="*/ 2050531 h 6858000"/>
              <a:gd name="connsiteX121" fmla="*/ 478812 w 1605470"/>
              <a:gd name="connsiteY121" fmla="*/ 1963269 h 6858000"/>
              <a:gd name="connsiteX122" fmla="*/ 459990 w 1605470"/>
              <a:gd name="connsiteY122" fmla="*/ 1906352 h 6858000"/>
              <a:gd name="connsiteX123" fmla="*/ 436547 w 1605470"/>
              <a:gd name="connsiteY123" fmla="*/ 1861531 h 6858000"/>
              <a:gd name="connsiteX124" fmla="*/ 390346 w 1605470"/>
              <a:gd name="connsiteY124" fmla="*/ 1732919 h 6858000"/>
              <a:gd name="connsiteX125" fmla="*/ 362657 w 1605470"/>
              <a:gd name="connsiteY125" fmla="*/ 1663540 h 6858000"/>
              <a:gd name="connsiteX126" fmla="*/ 361783 w 1605470"/>
              <a:gd name="connsiteY126" fmla="*/ 1615777 h 6858000"/>
              <a:gd name="connsiteX127" fmla="*/ 342578 w 1605470"/>
              <a:gd name="connsiteY127" fmla="*/ 1563678 h 6858000"/>
              <a:gd name="connsiteX128" fmla="*/ 355658 w 1605470"/>
              <a:gd name="connsiteY128" fmla="*/ 1519474 h 6858000"/>
              <a:gd name="connsiteX129" fmla="*/ 348400 w 1605470"/>
              <a:gd name="connsiteY129" fmla="*/ 1477995 h 6858000"/>
              <a:gd name="connsiteX130" fmla="*/ 334485 w 1605470"/>
              <a:gd name="connsiteY130" fmla="*/ 1373769 h 6858000"/>
              <a:gd name="connsiteX131" fmla="*/ 342792 w 1605470"/>
              <a:gd name="connsiteY131" fmla="*/ 1307086 h 6858000"/>
              <a:gd name="connsiteX132" fmla="*/ 343980 w 1605470"/>
              <a:gd name="connsiteY132" fmla="*/ 1189033 h 6858000"/>
              <a:gd name="connsiteX133" fmla="*/ 348665 w 1605470"/>
              <a:gd name="connsiteY133" fmla="*/ 1168288 h 6858000"/>
              <a:gd name="connsiteX134" fmla="*/ 340947 w 1605470"/>
              <a:gd name="connsiteY134" fmla="*/ 1142577 h 6858000"/>
              <a:gd name="connsiteX135" fmla="*/ 330253 w 1605470"/>
              <a:gd name="connsiteY135" fmla="*/ 1088484 h 6858000"/>
              <a:gd name="connsiteX136" fmla="*/ 318989 w 1605470"/>
              <a:gd name="connsiteY136" fmla="*/ 1016103 h 6858000"/>
              <a:gd name="connsiteX137" fmla="*/ 320445 w 1605470"/>
              <a:gd name="connsiteY137" fmla="*/ 932283 h 6858000"/>
              <a:gd name="connsiteX138" fmla="*/ 322681 w 1605470"/>
              <a:gd name="connsiteY138" fmla="*/ 915925 h 6858000"/>
              <a:gd name="connsiteX139" fmla="*/ 315310 w 1605470"/>
              <a:gd name="connsiteY139" fmla="*/ 896999 h 6858000"/>
              <a:gd name="connsiteX140" fmla="*/ 284718 w 1605470"/>
              <a:gd name="connsiteY140" fmla="*/ 821517 h 6858000"/>
              <a:gd name="connsiteX141" fmla="*/ 263668 w 1605470"/>
              <a:gd name="connsiteY141" fmla="*/ 751353 h 6858000"/>
              <a:gd name="connsiteX142" fmla="*/ 263226 w 1605470"/>
              <a:gd name="connsiteY142" fmla="*/ 721230 h 6858000"/>
              <a:gd name="connsiteX143" fmla="*/ 248897 w 1605470"/>
              <a:gd name="connsiteY143" fmla="*/ 681659 h 6858000"/>
              <a:gd name="connsiteX144" fmla="*/ 234316 w 1605470"/>
              <a:gd name="connsiteY144" fmla="*/ 635218 h 6858000"/>
              <a:gd name="connsiteX145" fmla="*/ 239327 w 1605470"/>
              <a:gd name="connsiteY145" fmla="*/ 613763 h 6858000"/>
              <a:gd name="connsiteX146" fmla="*/ 225269 w 1605470"/>
              <a:gd name="connsiteY146" fmla="*/ 598582 h 6858000"/>
              <a:gd name="connsiteX147" fmla="*/ 224950 w 1605470"/>
              <a:gd name="connsiteY147" fmla="*/ 576846 h 6858000"/>
              <a:gd name="connsiteX148" fmla="*/ 204576 w 1605470"/>
              <a:gd name="connsiteY148" fmla="*/ 530055 h 6858000"/>
              <a:gd name="connsiteX149" fmla="*/ 219064 w 1605470"/>
              <a:gd name="connsiteY149" fmla="*/ 469651 h 6858000"/>
              <a:gd name="connsiteX150" fmla="*/ 195012 w 1605470"/>
              <a:gd name="connsiteY150" fmla="*/ 448559 h 6858000"/>
              <a:gd name="connsiteX151" fmla="*/ 201434 w 1605470"/>
              <a:gd name="connsiteY151" fmla="*/ 441529 h 6858000"/>
              <a:gd name="connsiteX152" fmla="*/ 200655 w 1605470"/>
              <a:gd name="connsiteY152" fmla="*/ 428927 h 6858000"/>
              <a:gd name="connsiteX153" fmla="*/ 190059 w 1605470"/>
              <a:gd name="connsiteY153" fmla="*/ 430161 h 6858000"/>
              <a:gd name="connsiteX154" fmla="*/ 167079 w 1605470"/>
              <a:gd name="connsiteY154" fmla="*/ 367211 h 6858000"/>
              <a:gd name="connsiteX155" fmla="*/ 124571 w 1605470"/>
              <a:gd name="connsiteY155" fmla="*/ 302178 h 6858000"/>
              <a:gd name="connsiteX156" fmla="*/ 103243 w 1605470"/>
              <a:gd name="connsiteY156" fmla="*/ 211375 h 6858000"/>
              <a:gd name="connsiteX157" fmla="*/ 94571 w 1605470"/>
              <a:gd name="connsiteY157" fmla="*/ 184179 h 6858000"/>
              <a:gd name="connsiteX158" fmla="*/ 13437 w 1605470"/>
              <a:gd name="connsiteY158" fmla="*/ 19287 h 6858000"/>
              <a:gd name="connsiteX159" fmla="*/ 0 w 1605470"/>
              <a:gd name="connsiteY159"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8282 w 1605470"/>
              <a:gd name="connsiteY75" fmla="*/ 3998331 h 6858000"/>
              <a:gd name="connsiteX76" fmla="*/ 690830 w 1605470"/>
              <a:gd name="connsiteY76" fmla="*/ 3974753 h 6858000"/>
              <a:gd name="connsiteX77" fmla="*/ 692428 w 1605470"/>
              <a:gd name="connsiteY77" fmla="*/ 3969950 h 6858000"/>
              <a:gd name="connsiteX78" fmla="*/ 685850 w 1605470"/>
              <a:gd name="connsiteY78" fmla="*/ 3933779 h 6858000"/>
              <a:gd name="connsiteX79" fmla="*/ 687181 w 1605470"/>
              <a:gd name="connsiteY79" fmla="*/ 3933093 h 6858000"/>
              <a:gd name="connsiteX80" fmla="*/ 691535 w 1605470"/>
              <a:gd name="connsiteY80" fmla="*/ 3922082 h 6858000"/>
              <a:gd name="connsiteX81" fmla="*/ 696613 w 1605470"/>
              <a:gd name="connsiteY81" fmla="*/ 3901461 h 6858000"/>
              <a:gd name="connsiteX82" fmla="*/ 719207 w 1605470"/>
              <a:gd name="connsiteY82" fmla="*/ 3813873 h 6858000"/>
              <a:gd name="connsiteX83" fmla="*/ 718632 w 1605470"/>
              <a:gd name="connsiteY83" fmla="*/ 3806161 h 6858000"/>
              <a:gd name="connsiteX84" fmla="*/ 718939 w 1605470"/>
              <a:gd name="connsiteY84" fmla="*/ 3805957 h 6858000"/>
              <a:gd name="connsiteX85" fmla="*/ 718966 w 1605470"/>
              <a:gd name="connsiteY85" fmla="*/ 3797724 h 6858000"/>
              <a:gd name="connsiteX86" fmla="*/ 717581 w 1605470"/>
              <a:gd name="connsiteY86" fmla="*/ 3792098 h 6858000"/>
              <a:gd name="connsiteX87" fmla="*/ 716465 w 1605470"/>
              <a:gd name="connsiteY87" fmla="*/ 3777135 h 6858000"/>
              <a:gd name="connsiteX88" fmla="*/ 718198 w 1605470"/>
              <a:gd name="connsiteY88" fmla="*/ 3771656 h 6858000"/>
              <a:gd name="connsiteX89" fmla="*/ 721941 w 1605470"/>
              <a:gd name="connsiteY89" fmla="*/ 3769007 h 6858000"/>
              <a:gd name="connsiteX90" fmla="*/ 721407 w 1605470"/>
              <a:gd name="connsiteY90" fmla="*/ 3767709 h 6858000"/>
              <a:gd name="connsiteX91" fmla="*/ 730103 w 1605470"/>
              <a:gd name="connsiteY91" fmla="*/ 3738082 h 6858000"/>
              <a:gd name="connsiteX92" fmla="*/ 737449 w 1605470"/>
              <a:gd name="connsiteY92" fmla="*/ 3673397 h 6858000"/>
              <a:gd name="connsiteX93" fmla="*/ 736745 w 1605470"/>
              <a:gd name="connsiteY93" fmla="*/ 3637109 h 6858000"/>
              <a:gd name="connsiteX94" fmla="*/ 740188 w 1605470"/>
              <a:gd name="connsiteY94" fmla="*/ 3536883 h 6858000"/>
              <a:gd name="connsiteX95" fmla="*/ 747726 w 1605470"/>
              <a:gd name="connsiteY95" fmla="*/ 3435652 h 6858000"/>
              <a:gd name="connsiteX96" fmla="*/ 749397 w 1605470"/>
              <a:gd name="connsiteY96" fmla="*/ 3307769 h 6858000"/>
              <a:gd name="connsiteX97" fmla="*/ 766960 w 1605470"/>
              <a:gd name="connsiteY97" fmla="*/ 3250522 h 6858000"/>
              <a:gd name="connsiteX98" fmla="*/ 767385 w 1605470"/>
              <a:gd name="connsiteY98" fmla="*/ 3229163 h 6858000"/>
              <a:gd name="connsiteX99" fmla="*/ 769208 w 1605470"/>
              <a:gd name="connsiteY99" fmla="*/ 3217217 h 6858000"/>
              <a:gd name="connsiteX100" fmla="*/ 756043 w 1605470"/>
              <a:gd name="connsiteY100" fmla="*/ 3183755 h 6858000"/>
              <a:gd name="connsiteX101" fmla="*/ 756544 w 1605470"/>
              <a:gd name="connsiteY101" fmla="*/ 3178642 h 6858000"/>
              <a:gd name="connsiteX102" fmla="*/ 744144 w 1605470"/>
              <a:gd name="connsiteY102" fmla="*/ 3158586 h 6858000"/>
              <a:gd name="connsiteX103" fmla="*/ 729329 w 1605470"/>
              <a:gd name="connsiteY103" fmla="*/ 3129034 h 6858000"/>
              <a:gd name="connsiteX104" fmla="*/ 729994 w 1605470"/>
              <a:gd name="connsiteY104" fmla="*/ 3126682 h 6858000"/>
              <a:gd name="connsiteX105" fmla="*/ 720862 w 1605470"/>
              <a:gd name="connsiteY105" fmla="*/ 3114519 h 6858000"/>
              <a:gd name="connsiteX106" fmla="*/ 707471 w 1605470"/>
              <a:gd name="connsiteY106" fmla="*/ 3106272 h 6858000"/>
              <a:gd name="connsiteX107" fmla="*/ 680201 w 1605470"/>
              <a:gd name="connsiteY107" fmla="*/ 2958185 h 6858000"/>
              <a:gd name="connsiteX108" fmla="*/ 622815 w 1605470"/>
              <a:gd name="connsiteY108" fmla="*/ 2762989 h 6858000"/>
              <a:gd name="connsiteX109" fmla="*/ 571733 w 1605470"/>
              <a:gd name="connsiteY109" fmla="*/ 2554718 h 6858000"/>
              <a:gd name="connsiteX110" fmla="*/ 551827 w 1605470"/>
              <a:gd name="connsiteY110" fmla="*/ 2485734 h 6858000"/>
              <a:gd name="connsiteX111" fmla="*/ 542550 w 1605470"/>
              <a:gd name="connsiteY111" fmla="*/ 2447068 h 6858000"/>
              <a:gd name="connsiteX112" fmla="*/ 529511 w 1605470"/>
              <a:gd name="connsiteY112" fmla="*/ 2425819 h 6858000"/>
              <a:gd name="connsiteX113" fmla="*/ 535510 w 1605470"/>
              <a:gd name="connsiteY113" fmla="*/ 2402874 h 6858000"/>
              <a:gd name="connsiteX114" fmla="*/ 538122 w 1605470"/>
              <a:gd name="connsiteY114" fmla="*/ 2381443 h 6858000"/>
              <a:gd name="connsiteX115" fmla="*/ 514451 w 1605470"/>
              <a:gd name="connsiteY115" fmla="*/ 2261920 h 6858000"/>
              <a:gd name="connsiteX116" fmla="*/ 504338 w 1605470"/>
              <a:gd name="connsiteY116" fmla="*/ 2195378 h 6858000"/>
              <a:gd name="connsiteX117" fmla="*/ 488555 w 1605470"/>
              <a:gd name="connsiteY117" fmla="*/ 2155135 h 6858000"/>
              <a:gd name="connsiteX118" fmla="*/ 486013 w 1605470"/>
              <a:gd name="connsiteY118" fmla="*/ 2118008 h 6858000"/>
              <a:gd name="connsiteX119" fmla="*/ 487006 w 1605470"/>
              <a:gd name="connsiteY119" fmla="*/ 2050531 h 6858000"/>
              <a:gd name="connsiteX120" fmla="*/ 478812 w 1605470"/>
              <a:gd name="connsiteY120" fmla="*/ 1963269 h 6858000"/>
              <a:gd name="connsiteX121" fmla="*/ 459990 w 1605470"/>
              <a:gd name="connsiteY121" fmla="*/ 1906352 h 6858000"/>
              <a:gd name="connsiteX122" fmla="*/ 436547 w 1605470"/>
              <a:gd name="connsiteY122" fmla="*/ 1861531 h 6858000"/>
              <a:gd name="connsiteX123" fmla="*/ 390346 w 1605470"/>
              <a:gd name="connsiteY123" fmla="*/ 1732919 h 6858000"/>
              <a:gd name="connsiteX124" fmla="*/ 362657 w 1605470"/>
              <a:gd name="connsiteY124" fmla="*/ 1663540 h 6858000"/>
              <a:gd name="connsiteX125" fmla="*/ 361783 w 1605470"/>
              <a:gd name="connsiteY125" fmla="*/ 1615777 h 6858000"/>
              <a:gd name="connsiteX126" fmla="*/ 342578 w 1605470"/>
              <a:gd name="connsiteY126" fmla="*/ 1563678 h 6858000"/>
              <a:gd name="connsiteX127" fmla="*/ 355658 w 1605470"/>
              <a:gd name="connsiteY127" fmla="*/ 1519474 h 6858000"/>
              <a:gd name="connsiteX128" fmla="*/ 348400 w 1605470"/>
              <a:gd name="connsiteY128" fmla="*/ 1477995 h 6858000"/>
              <a:gd name="connsiteX129" fmla="*/ 334485 w 1605470"/>
              <a:gd name="connsiteY129" fmla="*/ 1373769 h 6858000"/>
              <a:gd name="connsiteX130" fmla="*/ 342792 w 1605470"/>
              <a:gd name="connsiteY130" fmla="*/ 1307086 h 6858000"/>
              <a:gd name="connsiteX131" fmla="*/ 343980 w 1605470"/>
              <a:gd name="connsiteY131" fmla="*/ 1189033 h 6858000"/>
              <a:gd name="connsiteX132" fmla="*/ 348665 w 1605470"/>
              <a:gd name="connsiteY132" fmla="*/ 1168288 h 6858000"/>
              <a:gd name="connsiteX133" fmla="*/ 340947 w 1605470"/>
              <a:gd name="connsiteY133" fmla="*/ 1142577 h 6858000"/>
              <a:gd name="connsiteX134" fmla="*/ 330253 w 1605470"/>
              <a:gd name="connsiteY134" fmla="*/ 1088484 h 6858000"/>
              <a:gd name="connsiteX135" fmla="*/ 318989 w 1605470"/>
              <a:gd name="connsiteY135" fmla="*/ 1016103 h 6858000"/>
              <a:gd name="connsiteX136" fmla="*/ 320445 w 1605470"/>
              <a:gd name="connsiteY136" fmla="*/ 932283 h 6858000"/>
              <a:gd name="connsiteX137" fmla="*/ 322681 w 1605470"/>
              <a:gd name="connsiteY137" fmla="*/ 915925 h 6858000"/>
              <a:gd name="connsiteX138" fmla="*/ 315310 w 1605470"/>
              <a:gd name="connsiteY138" fmla="*/ 896999 h 6858000"/>
              <a:gd name="connsiteX139" fmla="*/ 284718 w 1605470"/>
              <a:gd name="connsiteY139" fmla="*/ 821517 h 6858000"/>
              <a:gd name="connsiteX140" fmla="*/ 263668 w 1605470"/>
              <a:gd name="connsiteY140" fmla="*/ 751353 h 6858000"/>
              <a:gd name="connsiteX141" fmla="*/ 263226 w 1605470"/>
              <a:gd name="connsiteY141" fmla="*/ 721230 h 6858000"/>
              <a:gd name="connsiteX142" fmla="*/ 248897 w 1605470"/>
              <a:gd name="connsiteY142" fmla="*/ 681659 h 6858000"/>
              <a:gd name="connsiteX143" fmla="*/ 234316 w 1605470"/>
              <a:gd name="connsiteY143" fmla="*/ 635218 h 6858000"/>
              <a:gd name="connsiteX144" fmla="*/ 239327 w 1605470"/>
              <a:gd name="connsiteY144" fmla="*/ 613763 h 6858000"/>
              <a:gd name="connsiteX145" fmla="*/ 225269 w 1605470"/>
              <a:gd name="connsiteY145" fmla="*/ 598582 h 6858000"/>
              <a:gd name="connsiteX146" fmla="*/ 224950 w 1605470"/>
              <a:gd name="connsiteY146" fmla="*/ 576846 h 6858000"/>
              <a:gd name="connsiteX147" fmla="*/ 204576 w 1605470"/>
              <a:gd name="connsiteY147" fmla="*/ 530055 h 6858000"/>
              <a:gd name="connsiteX148" fmla="*/ 219064 w 1605470"/>
              <a:gd name="connsiteY148" fmla="*/ 469651 h 6858000"/>
              <a:gd name="connsiteX149" fmla="*/ 195012 w 1605470"/>
              <a:gd name="connsiteY149" fmla="*/ 448559 h 6858000"/>
              <a:gd name="connsiteX150" fmla="*/ 201434 w 1605470"/>
              <a:gd name="connsiteY150" fmla="*/ 441529 h 6858000"/>
              <a:gd name="connsiteX151" fmla="*/ 200655 w 1605470"/>
              <a:gd name="connsiteY151" fmla="*/ 428927 h 6858000"/>
              <a:gd name="connsiteX152" fmla="*/ 190059 w 1605470"/>
              <a:gd name="connsiteY152" fmla="*/ 430161 h 6858000"/>
              <a:gd name="connsiteX153" fmla="*/ 167079 w 1605470"/>
              <a:gd name="connsiteY153" fmla="*/ 367211 h 6858000"/>
              <a:gd name="connsiteX154" fmla="*/ 124571 w 1605470"/>
              <a:gd name="connsiteY154" fmla="*/ 302178 h 6858000"/>
              <a:gd name="connsiteX155" fmla="*/ 103243 w 1605470"/>
              <a:gd name="connsiteY155" fmla="*/ 211375 h 6858000"/>
              <a:gd name="connsiteX156" fmla="*/ 94571 w 1605470"/>
              <a:gd name="connsiteY156" fmla="*/ 184179 h 6858000"/>
              <a:gd name="connsiteX157" fmla="*/ 13437 w 1605470"/>
              <a:gd name="connsiteY157" fmla="*/ 19287 h 6858000"/>
              <a:gd name="connsiteX158" fmla="*/ 0 w 1605470"/>
              <a:gd name="connsiteY158"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700443 w 1605470"/>
              <a:gd name="connsiteY74" fmla="*/ 4010511 h 6858000"/>
              <a:gd name="connsiteX75" fmla="*/ 690830 w 1605470"/>
              <a:gd name="connsiteY75" fmla="*/ 3974753 h 6858000"/>
              <a:gd name="connsiteX76" fmla="*/ 692428 w 1605470"/>
              <a:gd name="connsiteY76" fmla="*/ 3969950 h 6858000"/>
              <a:gd name="connsiteX77" fmla="*/ 685850 w 1605470"/>
              <a:gd name="connsiteY77" fmla="*/ 3933779 h 6858000"/>
              <a:gd name="connsiteX78" fmla="*/ 687181 w 1605470"/>
              <a:gd name="connsiteY78" fmla="*/ 3933093 h 6858000"/>
              <a:gd name="connsiteX79" fmla="*/ 691535 w 1605470"/>
              <a:gd name="connsiteY79" fmla="*/ 3922082 h 6858000"/>
              <a:gd name="connsiteX80" fmla="*/ 696613 w 1605470"/>
              <a:gd name="connsiteY80" fmla="*/ 3901461 h 6858000"/>
              <a:gd name="connsiteX81" fmla="*/ 719207 w 1605470"/>
              <a:gd name="connsiteY81" fmla="*/ 3813873 h 6858000"/>
              <a:gd name="connsiteX82" fmla="*/ 718632 w 1605470"/>
              <a:gd name="connsiteY82" fmla="*/ 3806161 h 6858000"/>
              <a:gd name="connsiteX83" fmla="*/ 718939 w 1605470"/>
              <a:gd name="connsiteY83" fmla="*/ 3805957 h 6858000"/>
              <a:gd name="connsiteX84" fmla="*/ 718966 w 1605470"/>
              <a:gd name="connsiteY84" fmla="*/ 3797724 h 6858000"/>
              <a:gd name="connsiteX85" fmla="*/ 717581 w 1605470"/>
              <a:gd name="connsiteY85" fmla="*/ 3792098 h 6858000"/>
              <a:gd name="connsiteX86" fmla="*/ 716465 w 1605470"/>
              <a:gd name="connsiteY86" fmla="*/ 3777135 h 6858000"/>
              <a:gd name="connsiteX87" fmla="*/ 718198 w 1605470"/>
              <a:gd name="connsiteY87" fmla="*/ 3771656 h 6858000"/>
              <a:gd name="connsiteX88" fmla="*/ 721941 w 1605470"/>
              <a:gd name="connsiteY88" fmla="*/ 3769007 h 6858000"/>
              <a:gd name="connsiteX89" fmla="*/ 721407 w 1605470"/>
              <a:gd name="connsiteY89" fmla="*/ 3767709 h 6858000"/>
              <a:gd name="connsiteX90" fmla="*/ 730103 w 1605470"/>
              <a:gd name="connsiteY90" fmla="*/ 3738082 h 6858000"/>
              <a:gd name="connsiteX91" fmla="*/ 737449 w 1605470"/>
              <a:gd name="connsiteY91" fmla="*/ 3673397 h 6858000"/>
              <a:gd name="connsiteX92" fmla="*/ 736745 w 1605470"/>
              <a:gd name="connsiteY92" fmla="*/ 3637109 h 6858000"/>
              <a:gd name="connsiteX93" fmla="*/ 740188 w 1605470"/>
              <a:gd name="connsiteY93" fmla="*/ 3536883 h 6858000"/>
              <a:gd name="connsiteX94" fmla="*/ 747726 w 1605470"/>
              <a:gd name="connsiteY94" fmla="*/ 3435652 h 6858000"/>
              <a:gd name="connsiteX95" fmla="*/ 749397 w 1605470"/>
              <a:gd name="connsiteY95" fmla="*/ 3307769 h 6858000"/>
              <a:gd name="connsiteX96" fmla="*/ 766960 w 1605470"/>
              <a:gd name="connsiteY96" fmla="*/ 3250522 h 6858000"/>
              <a:gd name="connsiteX97" fmla="*/ 767385 w 1605470"/>
              <a:gd name="connsiteY97" fmla="*/ 3229163 h 6858000"/>
              <a:gd name="connsiteX98" fmla="*/ 769208 w 1605470"/>
              <a:gd name="connsiteY98" fmla="*/ 3217217 h 6858000"/>
              <a:gd name="connsiteX99" fmla="*/ 756043 w 1605470"/>
              <a:gd name="connsiteY99" fmla="*/ 3183755 h 6858000"/>
              <a:gd name="connsiteX100" fmla="*/ 756544 w 1605470"/>
              <a:gd name="connsiteY100" fmla="*/ 3178642 h 6858000"/>
              <a:gd name="connsiteX101" fmla="*/ 744144 w 1605470"/>
              <a:gd name="connsiteY101" fmla="*/ 3158586 h 6858000"/>
              <a:gd name="connsiteX102" fmla="*/ 729329 w 1605470"/>
              <a:gd name="connsiteY102" fmla="*/ 3129034 h 6858000"/>
              <a:gd name="connsiteX103" fmla="*/ 729994 w 1605470"/>
              <a:gd name="connsiteY103" fmla="*/ 3126682 h 6858000"/>
              <a:gd name="connsiteX104" fmla="*/ 720862 w 1605470"/>
              <a:gd name="connsiteY104" fmla="*/ 3114519 h 6858000"/>
              <a:gd name="connsiteX105" fmla="*/ 707471 w 1605470"/>
              <a:gd name="connsiteY105" fmla="*/ 3106272 h 6858000"/>
              <a:gd name="connsiteX106" fmla="*/ 680201 w 1605470"/>
              <a:gd name="connsiteY106" fmla="*/ 2958185 h 6858000"/>
              <a:gd name="connsiteX107" fmla="*/ 622815 w 1605470"/>
              <a:gd name="connsiteY107" fmla="*/ 2762989 h 6858000"/>
              <a:gd name="connsiteX108" fmla="*/ 571733 w 1605470"/>
              <a:gd name="connsiteY108" fmla="*/ 2554718 h 6858000"/>
              <a:gd name="connsiteX109" fmla="*/ 551827 w 1605470"/>
              <a:gd name="connsiteY109" fmla="*/ 2485734 h 6858000"/>
              <a:gd name="connsiteX110" fmla="*/ 542550 w 1605470"/>
              <a:gd name="connsiteY110" fmla="*/ 2447068 h 6858000"/>
              <a:gd name="connsiteX111" fmla="*/ 529511 w 1605470"/>
              <a:gd name="connsiteY111" fmla="*/ 2425819 h 6858000"/>
              <a:gd name="connsiteX112" fmla="*/ 535510 w 1605470"/>
              <a:gd name="connsiteY112" fmla="*/ 2402874 h 6858000"/>
              <a:gd name="connsiteX113" fmla="*/ 538122 w 1605470"/>
              <a:gd name="connsiteY113" fmla="*/ 2381443 h 6858000"/>
              <a:gd name="connsiteX114" fmla="*/ 514451 w 1605470"/>
              <a:gd name="connsiteY114" fmla="*/ 2261920 h 6858000"/>
              <a:gd name="connsiteX115" fmla="*/ 504338 w 1605470"/>
              <a:gd name="connsiteY115" fmla="*/ 2195378 h 6858000"/>
              <a:gd name="connsiteX116" fmla="*/ 488555 w 1605470"/>
              <a:gd name="connsiteY116" fmla="*/ 2155135 h 6858000"/>
              <a:gd name="connsiteX117" fmla="*/ 486013 w 1605470"/>
              <a:gd name="connsiteY117" fmla="*/ 2118008 h 6858000"/>
              <a:gd name="connsiteX118" fmla="*/ 487006 w 1605470"/>
              <a:gd name="connsiteY118" fmla="*/ 2050531 h 6858000"/>
              <a:gd name="connsiteX119" fmla="*/ 478812 w 1605470"/>
              <a:gd name="connsiteY119" fmla="*/ 1963269 h 6858000"/>
              <a:gd name="connsiteX120" fmla="*/ 459990 w 1605470"/>
              <a:gd name="connsiteY120" fmla="*/ 1906352 h 6858000"/>
              <a:gd name="connsiteX121" fmla="*/ 436547 w 1605470"/>
              <a:gd name="connsiteY121" fmla="*/ 1861531 h 6858000"/>
              <a:gd name="connsiteX122" fmla="*/ 390346 w 1605470"/>
              <a:gd name="connsiteY122" fmla="*/ 1732919 h 6858000"/>
              <a:gd name="connsiteX123" fmla="*/ 362657 w 1605470"/>
              <a:gd name="connsiteY123" fmla="*/ 1663540 h 6858000"/>
              <a:gd name="connsiteX124" fmla="*/ 361783 w 1605470"/>
              <a:gd name="connsiteY124" fmla="*/ 1615777 h 6858000"/>
              <a:gd name="connsiteX125" fmla="*/ 342578 w 1605470"/>
              <a:gd name="connsiteY125" fmla="*/ 1563678 h 6858000"/>
              <a:gd name="connsiteX126" fmla="*/ 355658 w 1605470"/>
              <a:gd name="connsiteY126" fmla="*/ 1519474 h 6858000"/>
              <a:gd name="connsiteX127" fmla="*/ 348400 w 1605470"/>
              <a:gd name="connsiteY127" fmla="*/ 1477995 h 6858000"/>
              <a:gd name="connsiteX128" fmla="*/ 334485 w 1605470"/>
              <a:gd name="connsiteY128" fmla="*/ 1373769 h 6858000"/>
              <a:gd name="connsiteX129" fmla="*/ 342792 w 1605470"/>
              <a:gd name="connsiteY129" fmla="*/ 1307086 h 6858000"/>
              <a:gd name="connsiteX130" fmla="*/ 343980 w 1605470"/>
              <a:gd name="connsiteY130" fmla="*/ 1189033 h 6858000"/>
              <a:gd name="connsiteX131" fmla="*/ 348665 w 1605470"/>
              <a:gd name="connsiteY131" fmla="*/ 1168288 h 6858000"/>
              <a:gd name="connsiteX132" fmla="*/ 340947 w 1605470"/>
              <a:gd name="connsiteY132" fmla="*/ 1142577 h 6858000"/>
              <a:gd name="connsiteX133" fmla="*/ 330253 w 1605470"/>
              <a:gd name="connsiteY133" fmla="*/ 1088484 h 6858000"/>
              <a:gd name="connsiteX134" fmla="*/ 318989 w 1605470"/>
              <a:gd name="connsiteY134" fmla="*/ 1016103 h 6858000"/>
              <a:gd name="connsiteX135" fmla="*/ 320445 w 1605470"/>
              <a:gd name="connsiteY135" fmla="*/ 932283 h 6858000"/>
              <a:gd name="connsiteX136" fmla="*/ 322681 w 1605470"/>
              <a:gd name="connsiteY136" fmla="*/ 915925 h 6858000"/>
              <a:gd name="connsiteX137" fmla="*/ 315310 w 1605470"/>
              <a:gd name="connsiteY137" fmla="*/ 896999 h 6858000"/>
              <a:gd name="connsiteX138" fmla="*/ 284718 w 1605470"/>
              <a:gd name="connsiteY138" fmla="*/ 821517 h 6858000"/>
              <a:gd name="connsiteX139" fmla="*/ 263668 w 1605470"/>
              <a:gd name="connsiteY139" fmla="*/ 751353 h 6858000"/>
              <a:gd name="connsiteX140" fmla="*/ 263226 w 1605470"/>
              <a:gd name="connsiteY140" fmla="*/ 721230 h 6858000"/>
              <a:gd name="connsiteX141" fmla="*/ 248897 w 1605470"/>
              <a:gd name="connsiteY141" fmla="*/ 681659 h 6858000"/>
              <a:gd name="connsiteX142" fmla="*/ 234316 w 1605470"/>
              <a:gd name="connsiteY142" fmla="*/ 635218 h 6858000"/>
              <a:gd name="connsiteX143" fmla="*/ 239327 w 1605470"/>
              <a:gd name="connsiteY143" fmla="*/ 613763 h 6858000"/>
              <a:gd name="connsiteX144" fmla="*/ 225269 w 1605470"/>
              <a:gd name="connsiteY144" fmla="*/ 598582 h 6858000"/>
              <a:gd name="connsiteX145" fmla="*/ 224950 w 1605470"/>
              <a:gd name="connsiteY145" fmla="*/ 576846 h 6858000"/>
              <a:gd name="connsiteX146" fmla="*/ 204576 w 1605470"/>
              <a:gd name="connsiteY146" fmla="*/ 530055 h 6858000"/>
              <a:gd name="connsiteX147" fmla="*/ 219064 w 1605470"/>
              <a:gd name="connsiteY147" fmla="*/ 469651 h 6858000"/>
              <a:gd name="connsiteX148" fmla="*/ 195012 w 1605470"/>
              <a:gd name="connsiteY148" fmla="*/ 448559 h 6858000"/>
              <a:gd name="connsiteX149" fmla="*/ 201434 w 1605470"/>
              <a:gd name="connsiteY149" fmla="*/ 441529 h 6858000"/>
              <a:gd name="connsiteX150" fmla="*/ 200655 w 1605470"/>
              <a:gd name="connsiteY150" fmla="*/ 428927 h 6858000"/>
              <a:gd name="connsiteX151" fmla="*/ 190059 w 1605470"/>
              <a:gd name="connsiteY151" fmla="*/ 430161 h 6858000"/>
              <a:gd name="connsiteX152" fmla="*/ 167079 w 1605470"/>
              <a:gd name="connsiteY152" fmla="*/ 367211 h 6858000"/>
              <a:gd name="connsiteX153" fmla="*/ 124571 w 1605470"/>
              <a:gd name="connsiteY153" fmla="*/ 302178 h 6858000"/>
              <a:gd name="connsiteX154" fmla="*/ 103243 w 1605470"/>
              <a:gd name="connsiteY154" fmla="*/ 211375 h 6858000"/>
              <a:gd name="connsiteX155" fmla="*/ 94571 w 1605470"/>
              <a:gd name="connsiteY155" fmla="*/ 184179 h 6858000"/>
              <a:gd name="connsiteX156" fmla="*/ 13437 w 1605470"/>
              <a:gd name="connsiteY156" fmla="*/ 19287 h 6858000"/>
              <a:gd name="connsiteX157" fmla="*/ 0 w 1605470"/>
              <a:gd name="connsiteY157"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219064 w 1605470"/>
              <a:gd name="connsiteY146" fmla="*/ 469651 h 6858000"/>
              <a:gd name="connsiteX147" fmla="*/ 195012 w 1605470"/>
              <a:gd name="connsiteY147" fmla="*/ 448559 h 6858000"/>
              <a:gd name="connsiteX148" fmla="*/ 201434 w 1605470"/>
              <a:gd name="connsiteY148" fmla="*/ 441529 h 6858000"/>
              <a:gd name="connsiteX149" fmla="*/ 200655 w 1605470"/>
              <a:gd name="connsiteY149" fmla="*/ 428927 h 6858000"/>
              <a:gd name="connsiteX150" fmla="*/ 190059 w 1605470"/>
              <a:gd name="connsiteY150" fmla="*/ 430161 h 6858000"/>
              <a:gd name="connsiteX151" fmla="*/ 167079 w 1605470"/>
              <a:gd name="connsiteY151" fmla="*/ 367211 h 6858000"/>
              <a:gd name="connsiteX152" fmla="*/ 124571 w 1605470"/>
              <a:gd name="connsiteY152" fmla="*/ 302178 h 6858000"/>
              <a:gd name="connsiteX153" fmla="*/ 103243 w 1605470"/>
              <a:gd name="connsiteY153" fmla="*/ 211375 h 6858000"/>
              <a:gd name="connsiteX154" fmla="*/ 94571 w 1605470"/>
              <a:gd name="connsiteY154" fmla="*/ 184179 h 6858000"/>
              <a:gd name="connsiteX155" fmla="*/ 13437 w 1605470"/>
              <a:gd name="connsiteY155" fmla="*/ 19287 h 6858000"/>
              <a:gd name="connsiteX156" fmla="*/ 0 w 1605470"/>
              <a:gd name="connsiteY156"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13437 w 1605470"/>
              <a:gd name="connsiteY154" fmla="*/ 19287 h 6858000"/>
              <a:gd name="connsiteX155" fmla="*/ 0 w 1605470"/>
              <a:gd name="connsiteY155" fmla="*/ 0 h 6858000"/>
              <a:gd name="connsiteX0" fmla="*/ 0 w 1605470"/>
              <a:gd name="connsiteY0" fmla="*/ 0 h 6858000"/>
              <a:gd name="connsiteX1" fmla="*/ 1605470 w 1605470"/>
              <a:gd name="connsiteY1" fmla="*/ 0 h 6858000"/>
              <a:gd name="connsiteX2" fmla="*/ 1605470 w 1605470"/>
              <a:gd name="connsiteY2" fmla="*/ 6858000 h 6858000"/>
              <a:gd name="connsiteX3" fmla="*/ 154105 w 1605470"/>
              <a:gd name="connsiteY3" fmla="*/ 6858000 h 6858000"/>
              <a:gd name="connsiteX4" fmla="*/ 154246 w 1605470"/>
              <a:gd name="connsiteY4" fmla="*/ 6857735 h 6858000"/>
              <a:gd name="connsiteX5" fmla="*/ 166295 w 1605470"/>
              <a:gd name="connsiteY5" fmla="*/ 6809549 h 6858000"/>
              <a:gd name="connsiteX6" fmla="*/ 198506 w 1605470"/>
              <a:gd name="connsiteY6" fmla="*/ 6715115 h 6858000"/>
              <a:gd name="connsiteX7" fmla="*/ 208357 w 1605470"/>
              <a:gd name="connsiteY7" fmla="*/ 6680170 h 6858000"/>
              <a:gd name="connsiteX8" fmla="*/ 233907 w 1605470"/>
              <a:gd name="connsiteY8" fmla="*/ 6621207 h 6858000"/>
              <a:gd name="connsiteX9" fmla="*/ 250564 w 1605470"/>
              <a:gd name="connsiteY9" fmla="*/ 6596265 h 6858000"/>
              <a:gd name="connsiteX10" fmla="*/ 250443 w 1605470"/>
              <a:gd name="connsiteY10" fmla="*/ 6594818 h 6858000"/>
              <a:gd name="connsiteX11" fmla="*/ 254688 w 1605470"/>
              <a:gd name="connsiteY11" fmla="*/ 6593735 h 6858000"/>
              <a:gd name="connsiteX12" fmla="*/ 257885 w 1605470"/>
              <a:gd name="connsiteY12" fmla="*/ 6589172 h 6858000"/>
              <a:gd name="connsiteX13" fmla="*/ 261179 w 1605470"/>
              <a:gd name="connsiteY13" fmla="*/ 6574442 h 6858000"/>
              <a:gd name="connsiteX14" fmla="*/ 261519 w 1605470"/>
              <a:gd name="connsiteY14" fmla="*/ 6568530 h 6858000"/>
              <a:gd name="connsiteX15" fmla="*/ 263928 w 1605470"/>
              <a:gd name="connsiteY15" fmla="*/ 6560674 h 6858000"/>
              <a:gd name="connsiteX16" fmla="*/ 264273 w 1605470"/>
              <a:gd name="connsiteY16" fmla="*/ 6560598 h 6858000"/>
              <a:gd name="connsiteX17" fmla="*/ 265970 w 1605470"/>
              <a:gd name="connsiteY17" fmla="*/ 6553006 h 6858000"/>
              <a:gd name="connsiteX18" fmla="*/ 270666 w 1605470"/>
              <a:gd name="connsiteY18" fmla="*/ 6514360 h 6858000"/>
              <a:gd name="connsiteX19" fmla="*/ 312320 w 1605470"/>
              <a:gd name="connsiteY19" fmla="*/ 6478062 h 6858000"/>
              <a:gd name="connsiteX20" fmla="*/ 323009 w 1605470"/>
              <a:gd name="connsiteY20" fmla="*/ 6460325 h 6858000"/>
              <a:gd name="connsiteX21" fmla="*/ 330242 w 1605470"/>
              <a:gd name="connsiteY21" fmla="*/ 6451488 h 6858000"/>
              <a:gd name="connsiteX22" fmla="*/ 331677 w 1605470"/>
              <a:gd name="connsiteY22" fmla="*/ 6451348 h 6858000"/>
              <a:gd name="connsiteX23" fmla="*/ 336035 w 1605470"/>
              <a:gd name="connsiteY23" fmla="*/ 6414240 h 6858000"/>
              <a:gd name="connsiteX24" fmla="*/ 338911 w 1605470"/>
              <a:gd name="connsiteY24" fmla="*/ 6410269 h 6858000"/>
              <a:gd name="connsiteX25" fmla="*/ 338811 w 1605470"/>
              <a:gd name="connsiteY25" fmla="*/ 6384857 h 6858000"/>
              <a:gd name="connsiteX26" fmla="*/ 340328 w 1605470"/>
              <a:gd name="connsiteY26" fmla="*/ 6372381 h 6858000"/>
              <a:gd name="connsiteX27" fmla="*/ 337522 w 1605470"/>
              <a:gd name="connsiteY27" fmla="*/ 6367510 h 6858000"/>
              <a:gd name="connsiteX28" fmla="*/ 341402 w 1605470"/>
              <a:gd name="connsiteY28" fmla="*/ 6349778 h 6858000"/>
              <a:gd name="connsiteX29" fmla="*/ 343067 w 1605470"/>
              <a:gd name="connsiteY29" fmla="*/ 6348250 h 6858000"/>
              <a:gd name="connsiteX30" fmla="*/ 359101 w 1605470"/>
              <a:gd name="connsiteY30" fmla="*/ 6281972 h 6858000"/>
              <a:gd name="connsiteX31" fmla="*/ 369864 w 1605470"/>
              <a:gd name="connsiteY31" fmla="*/ 6211940 h 6858000"/>
              <a:gd name="connsiteX32" fmla="*/ 411359 w 1605470"/>
              <a:gd name="connsiteY32" fmla="*/ 6113913 h 6858000"/>
              <a:gd name="connsiteX33" fmla="*/ 415652 w 1605470"/>
              <a:gd name="connsiteY33" fmla="*/ 6028119 h 6858000"/>
              <a:gd name="connsiteX34" fmla="*/ 442432 w 1605470"/>
              <a:gd name="connsiteY34" fmla="*/ 5934687 h 6858000"/>
              <a:gd name="connsiteX35" fmla="*/ 476444 w 1605470"/>
              <a:gd name="connsiteY35" fmla="*/ 5765594 h 6858000"/>
              <a:gd name="connsiteX36" fmla="*/ 508280 w 1605470"/>
              <a:gd name="connsiteY36" fmla="*/ 5693685 h 6858000"/>
              <a:gd name="connsiteX37" fmla="*/ 528335 w 1605470"/>
              <a:gd name="connsiteY37" fmla="*/ 5665173 h 6858000"/>
              <a:gd name="connsiteX38" fmla="*/ 562052 w 1605470"/>
              <a:gd name="connsiteY38" fmla="*/ 5563435 h 6858000"/>
              <a:gd name="connsiteX39" fmla="*/ 591557 w 1605470"/>
              <a:gd name="connsiteY39" fmla="*/ 5476393 h 6858000"/>
              <a:gd name="connsiteX40" fmla="*/ 622750 w 1605470"/>
              <a:gd name="connsiteY40" fmla="*/ 5396260 h 6858000"/>
              <a:gd name="connsiteX41" fmla="*/ 638731 w 1605470"/>
              <a:gd name="connsiteY41" fmla="*/ 5330009 h 6858000"/>
              <a:gd name="connsiteX42" fmla="*/ 672224 w 1605470"/>
              <a:gd name="connsiteY42" fmla="*/ 5273739 h 6858000"/>
              <a:gd name="connsiteX43" fmla="*/ 681823 w 1605470"/>
              <a:gd name="connsiteY43" fmla="*/ 5241779 h 6858000"/>
              <a:gd name="connsiteX44" fmla="*/ 693049 w 1605470"/>
              <a:gd name="connsiteY44" fmla="*/ 5225268 h 6858000"/>
              <a:gd name="connsiteX45" fmla="*/ 694069 w 1605470"/>
              <a:gd name="connsiteY45" fmla="*/ 5217684 h 6858000"/>
              <a:gd name="connsiteX46" fmla="*/ 701410 w 1605470"/>
              <a:gd name="connsiteY46" fmla="*/ 5193377 h 6858000"/>
              <a:gd name="connsiteX47" fmla="*/ 704713 w 1605470"/>
              <a:gd name="connsiteY47" fmla="*/ 5179288 h 6858000"/>
              <a:gd name="connsiteX48" fmla="*/ 705697 w 1605470"/>
              <a:gd name="connsiteY48" fmla="*/ 5173621 h 6858000"/>
              <a:gd name="connsiteX49" fmla="*/ 701331 w 1605470"/>
              <a:gd name="connsiteY49" fmla="*/ 5159961 h 6858000"/>
              <a:gd name="connsiteX50" fmla="*/ 708008 w 1605470"/>
              <a:gd name="connsiteY50" fmla="*/ 5144295 h 6858000"/>
              <a:gd name="connsiteX51" fmla="*/ 704941 w 1605470"/>
              <a:gd name="connsiteY51" fmla="*/ 5125185 h 6858000"/>
              <a:gd name="connsiteX52" fmla="*/ 711771 w 1605470"/>
              <a:gd name="connsiteY52" fmla="*/ 5121884 h 6858000"/>
              <a:gd name="connsiteX53" fmla="*/ 718807 w 1605470"/>
              <a:gd name="connsiteY53" fmla="*/ 5067850 h 6858000"/>
              <a:gd name="connsiteX54" fmla="*/ 721538 w 1605470"/>
              <a:gd name="connsiteY54" fmla="*/ 5060861 h 6858000"/>
              <a:gd name="connsiteX55" fmla="*/ 718242 w 1605470"/>
              <a:gd name="connsiteY55" fmla="*/ 5034192 h 6858000"/>
              <a:gd name="connsiteX56" fmla="*/ 719796 w 1605470"/>
              <a:gd name="connsiteY56" fmla="*/ 4993030 h 6858000"/>
              <a:gd name="connsiteX57" fmla="*/ 726705 w 1605470"/>
              <a:gd name="connsiteY57" fmla="*/ 4946844 h 6858000"/>
              <a:gd name="connsiteX58" fmla="*/ 722561 w 1605470"/>
              <a:gd name="connsiteY58" fmla="*/ 4932692 h 6858000"/>
              <a:gd name="connsiteX59" fmla="*/ 737964 w 1605470"/>
              <a:gd name="connsiteY59" fmla="*/ 4858827 h 6858000"/>
              <a:gd name="connsiteX60" fmla="*/ 732118 w 1605470"/>
              <a:gd name="connsiteY60" fmla="*/ 4801535 h 6858000"/>
              <a:gd name="connsiteX61" fmla="*/ 739787 w 1605470"/>
              <a:gd name="connsiteY61" fmla="*/ 4797794 h 6858000"/>
              <a:gd name="connsiteX62" fmla="*/ 741081 w 1605470"/>
              <a:gd name="connsiteY62" fmla="*/ 4784526 h 6858000"/>
              <a:gd name="connsiteX63" fmla="*/ 742865 w 1605470"/>
              <a:gd name="connsiteY63" fmla="*/ 4781211 h 6858000"/>
              <a:gd name="connsiteX64" fmla="*/ 751652 w 1605470"/>
              <a:gd name="connsiteY64" fmla="*/ 4761984 h 6858000"/>
              <a:gd name="connsiteX65" fmla="*/ 747700 w 1605470"/>
              <a:gd name="connsiteY65" fmla="*/ 4690749 h 6858000"/>
              <a:gd name="connsiteX66" fmla="*/ 743180 w 1605470"/>
              <a:gd name="connsiteY66" fmla="*/ 4584173 h 6858000"/>
              <a:gd name="connsiteX67" fmla="*/ 738263 w 1605470"/>
              <a:gd name="connsiteY67" fmla="*/ 4444346 h 6858000"/>
              <a:gd name="connsiteX68" fmla="*/ 734828 w 1605470"/>
              <a:gd name="connsiteY68" fmla="*/ 4375228 h 6858000"/>
              <a:gd name="connsiteX69" fmla="*/ 715481 w 1605470"/>
              <a:gd name="connsiteY69" fmla="*/ 4214165 h 6858000"/>
              <a:gd name="connsiteX70" fmla="*/ 719554 w 1605470"/>
              <a:gd name="connsiteY70" fmla="*/ 4090296 h 6858000"/>
              <a:gd name="connsiteX71" fmla="*/ 704810 w 1605470"/>
              <a:gd name="connsiteY71" fmla="*/ 4033999 h 6858000"/>
              <a:gd name="connsiteX72" fmla="*/ 705959 w 1605470"/>
              <a:gd name="connsiteY72" fmla="*/ 4031933 h 6858000"/>
              <a:gd name="connsiteX73" fmla="*/ 704535 w 1605470"/>
              <a:gd name="connsiteY73" fmla="*/ 4013953 h 6858000"/>
              <a:gd name="connsiteX74" fmla="*/ 690830 w 1605470"/>
              <a:gd name="connsiteY74" fmla="*/ 3974753 h 6858000"/>
              <a:gd name="connsiteX75" fmla="*/ 692428 w 1605470"/>
              <a:gd name="connsiteY75" fmla="*/ 3969950 h 6858000"/>
              <a:gd name="connsiteX76" fmla="*/ 685850 w 1605470"/>
              <a:gd name="connsiteY76" fmla="*/ 3933779 h 6858000"/>
              <a:gd name="connsiteX77" fmla="*/ 687181 w 1605470"/>
              <a:gd name="connsiteY77" fmla="*/ 3933093 h 6858000"/>
              <a:gd name="connsiteX78" fmla="*/ 691535 w 1605470"/>
              <a:gd name="connsiteY78" fmla="*/ 3922082 h 6858000"/>
              <a:gd name="connsiteX79" fmla="*/ 696613 w 1605470"/>
              <a:gd name="connsiteY79" fmla="*/ 3901461 h 6858000"/>
              <a:gd name="connsiteX80" fmla="*/ 719207 w 1605470"/>
              <a:gd name="connsiteY80" fmla="*/ 3813873 h 6858000"/>
              <a:gd name="connsiteX81" fmla="*/ 718632 w 1605470"/>
              <a:gd name="connsiteY81" fmla="*/ 3806161 h 6858000"/>
              <a:gd name="connsiteX82" fmla="*/ 718939 w 1605470"/>
              <a:gd name="connsiteY82" fmla="*/ 3805957 h 6858000"/>
              <a:gd name="connsiteX83" fmla="*/ 718966 w 1605470"/>
              <a:gd name="connsiteY83" fmla="*/ 3797724 h 6858000"/>
              <a:gd name="connsiteX84" fmla="*/ 717581 w 1605470"/>
              <a:gd name="connsiteY84" fmla="*/ 3792098 h 6858000"/>
              <a:gd name="connsiteX85" fmla="*/ 716465 w 1605470"/>
              <a:gd name="connsiteY85" fmla="*/ 3777135 h 6858000"/>
              <a:gd name="connsiteX86" fmla="*/ 718198 w 1605470"/>
              <a:gd name="connsiteY86" fmla="*/ 3771656 h 6858000"/>
              <a:gd name="connsiteX87" fmla="*/ 721941 w 1605470"/>
              <a:gd name="connsiteY87" fmla="*/ 3769007 h 6858000"/>
              <a:gd name="connsiteX88" fmla="*/ 721407 w 1605470"/>
              <a:gd name="connsiteY88" fmla="*/ 3767709 h 6858000"/>
              <a:gd name="connsiteX89" fmla="*/ 730103 w 1605470"/>
              <a:gd name="connsiteY89" fmla="*/ 3738082 h 6858000"/>
              <a:gd name="connsiteX90" fmla="*/ 737449 w 1605470"/>
              <a:gd name="connsiteY90" fmla="*/ 3673397 h 6858000"/>
              <a:gd name="connsiteX91" fmla="*/ 736745 w 1605470"/>
              <a:gd name="connsiteY91" fmla="*/ 3637109 h 6858000"/>
              <a:gd name="connsiteX92" fmla="*/ 740188 w 1605470"/>
              <a:gd name="connsiteY92" fmla="*/ 3536883 h 6858000"/>
              <a:gd name="connsiteX93" fmla="*/ 747726 w 1605470"/>
              <a:gd name="connsiteY93" fmla="*/ 3435652 h 6858000"/>
              <a:gd name="connsiteX94" fmla="*/ 749397 w 1605470"/>
              <a:gd name="connsiteY94" fmla="*/ 3307769 h 6858000"/>
              <a:gd name="connsiteX95" fmla="*/ 766960 w 1605470"/>
              <a:gd name="connsiteY95" fmla="*/ 3250522 h 6858000"/>
              <a:gd name="connsiteX96" fmla="*/ 767385 w 1605470"/>
              <a:gd name="connsiteY96" fmla="*/ 3229163 h 6858000"/>
              <a:gd name="connsiteX97" fmla="*/ 769208 w 1605470"/>
              <a:gd name="connsiteY97" fmla="*/ 3217217 h 6858000"/>
              <a:gd name="connsiteX98" fmla="*/ 756043 w 1605470"/>
              <a:gd name="connsiteY98" fmla="*/ 3183755 h 6858000"/>
              <a:gd name="connsiteX99" fmla="*/ 756544 w 1605470"/>
              <a:gd name="connsiteY99" fmla="*/ 3178642 h 6858000"/>
              <a:gd name="connsiteX100" fmla="*/ 744144 w 1605470"/>
              <a:gd name="connsiteY100" fmla="*/ 3158586 h 6858000"/>
              <a:gd name="connsiteX101" fmla="*/ 729329 w 1605470"/>
              <a:gd name="connsiteY101" fmla="*/ 3129034 h 6858000"/>
              <a:gd name="connsiteX102" fmla="*/ 729994 w 1605470"/>
              <a:gd name="connsiteY102" fmla="*/ 3126682 h 6858000"/>
              <a:gd name="connsiteX103" fmla="*/ 720862 w 1605470"/>
              <a:gd name="connsiteY103" fmla="*/ 3114519 h 6858000"/>
              <a:gd name="connsiteX104" fmla="*/ 707471 w 1605470"/>
              <a:gd name="connsiteY104" fmla="*/ 3106272 h 6858000"/>
              <a:gd name="connsiteX105" fmla="*/ 680201 w 1605470"/>
              <a:gd name="connsiteY105" fmla="*/ 2958185 h 6858000"/>
              <a:gd name="connsiteX106" fmla="*/ 622815 w 1605470"/>
              <a:gd name="connsiteY106" fmla="*/ 2762989 h 6858000"/>
              <a:gd name="connsiteX107" fmla="*/ 571733 w 1605470"/>
              <a:gd name="connsiteY107" fmla="*/ 2554718 h 6858000"/>
              <a:gd name="connsiteX108" fmla="*/ 551827 w 1605470"/>
              <a:gd name="connsiteY108" fmla="*/ 2485734 h 6858000"/>
              <a:gd name="connsiteX109" fmla="*/ 542550 w 1605470"/>
              <a:gd name="connsiteY109" fmla="*/ 2447068 h 6858000"/>
              <a:gd name="connsiteX110" fmla="*/ 529511 w 1605470"/>
              <a:gd name="connsiteY110" fmla="*/ 2425819 h 6858000"/>
              <a:gd name="connsiteX111" fmla="*/ 535510 w 1605470"/>
              <a:gd name="connsiteY111" fmla="*/ 2402874 h 6858000"/>
              <a:gd name="connsiteX112" fmla="*/ 538122 w 1605470"/>
              <a:gd name="connsiteY112" fmla="*/ 2381443 h 6858000"/>
              <a:gd name="connsiteX113" fmla="*/ 514451 w 1605470"/>
              <a:gd name="connsiteY113" fmla="*/ 2261920 h 6858000"/>
              <a:gd name="connsiteX114" fmla="*/ 504338 w 1605470"/>
              <a:gd name="connsiteY114" fmla="*/ 2195378 h 6858000"/>
              <a:gd name="connsiteX115" fmla="*/ 488555 w 1605470"/>
              <a:gd name="connsiteY115" fmla="*/ 2155135 h 6858000"/>
              <a:gd name="connsiteX116" fmla="*/ 486013 w 1605470"/>
              <a:gd name="connsiteY116" fmla="*/ 2118008 h 6858000"/>
              <a:gd name="connsiteX117" fmla="*/ 487006 w 1605470"/>
              <a:gd name="connsiteY117" fmla="*/ 2050531 h 6858000"/>
              <a:gd name="connsiteX118" fmla="*/ 478812 w 1605470"/>
              <a:gd name="connsiteY118" fmla="*/ 1963269 h 6858000"/>
              <a:gd name="connsiteX119" fmla="*/ 459990 w 1605470"/>
              <a:gd name="connsiteY119" fmla="*/ 1906352 h 6858000"/>
              <a:gd name="connsiteX120" fmla="*/ 436547 w 1605470"/>
              <a:gd name="connsiteY120" fmla="*/ 1861531 h 6858000"/>
              <a:gd name="connsiteX121" fmla="*/ 390346 w 1605470"/>
              <a:gd name="connsiteY121" fmla="*/ 1732919 h 6858000"/>
              <a:gd name="connsiteX122" fmla="*/ 362657 w 1605470"/>
              <a:gd name="connsiteY122" fmla="*/ 1663540 h 6858000"/>
              <a:gd name="connsiteX123" fmla="*/ 361783 w 1605470"/>
              <a:gd name="connsiteY123" fmla="*/ 1615777 h 6858000"/>
              <a:gd name="connsiteX124" fmla="*/ 342578 w 1605470"/>
              <a:gd name="connsiteY124" fmla="*/ 1563678 h 6858000"/>
              <a:gd name="connsiteX125" fmla="*/ 355658 w 1605470"/>
              <a:gd name="connsiteY125" fmla="*/ 1519474 h 6858000"/>
              <a:gd name="connsiteX126" fmla="*/ 348400 w 1605470"/>
              <a:gd name="connsiteY126" fmla="*/ 1477995 h 6858000"/>
              <a:gd name="connsiteX127" fmla="*/ 334485 w 1605470"/>
              <a:gd name="connsiteY127" fmla="*/ 1373769 h 6858000"/>
              <a:gd name="connsiteX128" fmla="*/ 342792 w 1605470"/>
              <a:gd name="connsiteY128" fmla="*/ 1307086 h 6858000"/>
              <a:gd name="connsiteX129" fmla="*/ 343980 w 1605470"/>
              <a:gd name="connsiteY129" fmla="*/ 1189033 h 6858000"/>
              <a:gd name="connsiteX130" fmla="*/ 348665 w 1605470"/>
              <a:gd name="connsiteY130" fmla="*/ 1168288 h 6858000"/>
              <a:gd name="connsiteX131" fmla="*/ 340947 w 1605470"/>
              <a:gd name="connsiteY131" fmla="*/ 1142577 h 6858000"/>
              <a:gd name="connsiteX132" fmla="*/ 330253 w 1605470"/>
              <a:gd name="connsiteY132" fmla="*/ 1088484 h 6858000"/>
              <a:gd name="connsiteX133" fmla="*/ 318989 w 1605470"/>
              <a:gd name="connsiteY133" fmla="*/ 1016103 h 6858000"/>
              <a:gd name="connsiteX134" fmla="*/ 320445 w 1605470"/>
              <a:gd name="connsiteY134" fmla="*/ 932283 h 6858000"/>
              <a:gd name="connsiteX135" fmla="*/ 322681 w 1605470"/>
              <a:gd name="connsiteY135" fmla="*/ 915925 h 6858000"/>
              <a:gd name="connsiteX136" fmla="*/ 315310 w 1605470"/>
              <a:gd name="connsiteY136" fmla="*/ 896999 h 6858000"/>
              <a:gd name="connsiteX137" fmla="*/ 284718 w 1605470"/>
              <a:gd name="connsiteY137" fmla="*/ 821517 h 6858000"/>
              <a:gd name="connsiteX138" fmla="*/ 263668 w 1605470"/>
              <a:gd name="connsiteY138" fmla="*/ 751353 h 6858000"/>
              <a:gd name="connsiteX139" fmla="*/ 263226 w 1605470"/>
              <a:gd name="connsiteY139" fmla="*/ 721230 h 6858000"/>
              <a:gd name="connsiteX140" fmla="*/ 248897 w 1605470"/>
              <a:gd name="connsiteY140" fmla="*/ 681659 h 6858000"/>
              <a:gd name="connsiteX141" fmla="*/ 234316 w 1605470"/>
              <a:gd name="connsiteY141" fmla="*/ 635218 h 6858000"/>
              <a:gd name="connsiteX142" fmla="*/ 239327 w 1605470"/>
              <a:gd name="connsiteY142" fmla="*/ 613763 h 6858000"/>
              <a:gd name="connsiteX143" fmla="*/ 225269 w 1605470"/>
              <a:gd name="connsiteY143" fmla="*/ 598582 h 6858000"/>
              <a:gd name="connsiteX144" fmla="*/ 224950 w 1605470"/>
              <a:gd name="connsiteY144" fmla="*/ 576846 h 6858000"/>
              <a:gd name="connsiteX145" fmla="*/ 204576 w 1605470"/>
              <a:gd name="connsiteY145" fmla="*/ 530055 h 6858000"/>
              <a:gd name="connsiteX146" fmla="*/ 195012 w 1605470"/>
              <a:gd name="connsiteY146" fmla="*/ 448559 h 6858000"/>
              <a:gd name="connsiteX147" fmla="*/ 201434 w 1605470"/>
              <a:gd name="connsiteY147" fmla="*/ 441529 h 6858000"/>
              <a:gd name="connsiteX148" fmla="*/ 200655 w 1605470"/>
              <a:gd name="connsiteY148" fmla="*/ 428927 h 6858000"/>
              <a:gd name="connsiteX149" fmla="*/ 190059 w 1605470"/>
              <a:gd name="connsiteY149" fmla="*/ 430161 h 6858000"/>
              <a:gd name="connsiteX150" fmla="*/ 167079 w 1605470"/>
              <a:gd name="connsiteY150" fmla="*/ 367211 h 6858000"/>
              <a:gd name="connsiteX151" fmla="*/ 124571 w 1605470"/>
              <a:gd name="connsiteY151" fmla="*/ 302178 h 6858000"/>
              <a:gd name="connsiteX152" fmla="*/ 103243 w 1605470"/>
              <a:gd name="connsiteY152" fmla="*/ 211375 h 6858000"/>
              <a:gd name="connsiteX153" fmla="*/ 94571 w 1605470"/>
              <a:gd name="connsiteY153" fmla="*/ 184179 h 6858000"/>
              <a:gd name="connsiteX154" fmla="*/ 48685 w 1605470"/>
              <a:gd name="connsiteY154" fmla="*/ 13677 h 6858000"/>
              <a:gd name="connsiteX155" fmla="*/ 0 w 1605470"/>
              <a:gd name="connsiteY155" fmla="*/ 0 h 6858000"/>
              <a:gd name="connsiteX0" fmla="*/ 48246 w 1556785"/>
              <a:gd name="connsiteY0" fmla="*/ 0 h 6858000"/>
              <a:gd name="connsiteX1" fmla="*/ 1556785 w 1556785"/>
              <a:gd name="connsiteY1" fmla="*/ 0 h 6858000"/>
              <a:gd name="connsiteX2" fmla="*/ 1556785 w 1556785"/>
              <a:gd name="connsiteY2" fmla="*/ 6858000 h 6858000"/>
              <a:gd name="connsiteX3" fmla="*/ 105420 w 1556785"/>
              <a:gd name="connsiteY3" fmla="*/ 6858000 h 6858000"/>
              <a:gd name="connsiteX4" fmla="*/ 105561 w 1556785"/>
              <a:gd name="connsiteY4" fmla="*/ 6857735 h 6858000"/>
              <a:gd name="connsiteX5" fmla="*/ 117610 w 1556785"/>
              <a:gd name="connsiteY5" fmla="*/ 6809549 h 6858000"/>
              <a:gd name="connsiteX6" fmla="*/ 149821 w 1556785"/>
              <a:gd name="connsiteY6" fmla="*/ 6715115 h 6858000"/>
              <a:gd name="connsiteX7" fmla="*/ 159672 w 1556785"/>
              <a:gd name="connsiteY7" fmla="*/ 6680170 h 6858000"/>
              <a:gd name="connsiteX8" fmla="*/ 185222 w 1556785"/>
              <a:gd name="connsiteY8" fmla="*/ 6621207 h 6858000"/>
              <a:gd name="connsiteX9" fmla="*/ 201879 w 1556785"/>
              <a:gd name="connsiteY9" fmla="*/ 6596265 h 6858000"/>
              <a:gd name="connsiteX10" fmla="*/ 201758 w 1556785"/>
              <a:gd name="connsiteY10" fmla="*/ 6594818 h 6858000"/>
              <a:gd name="connsiteX11" fmla="*/ 206003 w 1556785"/>
              <a:gd name="connsiteY11" fmla="*/ 6593735 h 6858000"/>
              <a:gd name="connsiteX12" fmla="*/ 209200 w 1556785"/>
              <a:gd name="connsiteY12" fmla="*/ 6589172 h 6858000"/>
              <a:gd name="connsiteX13" fmla="*/ 212494 w 1556785"/>
              <a:gd name="connsiteY13" fmla="*/ 6574442 h 6858000"/>
              <a:gd name="connsiteX14" fmla="*/ 212834 w 1556785"/>
              <a:gd name="connsiteY14" fmla="*/ 6568530 h 6858000"/>
              <a:gd name="connsiteX15" fmla="*/ 215243 w 1556785"/>
              <a:gd name="connsiteY15" fmla="*/ 6560674 h 6858000"/>
              <a:gd name="connsiteX16" fmla="*/ 215588 w 1556785"/>
              <a:gd name="connsiteY16" fmla="*/ 6560598 h 6858000"/>
              <a:gd name="connsiteX17" fmla="*/ 217285 w 1556785"/>
              <a:gd name="connsiteY17" fmla="*/ 6553006 h 6858000"/>
              <a:gd name="connsiteX18" fmla="*/ 221981 w 1556785"/>
              <a:gd name="connsiteY18" fmla="*/ 6514360 h 6858000"/>
              <a:gd name="connsiteX19" fmla="*/ 263635 w 1556785"/>
              <a:gd name="connsiteY19" fmla="*/ 6478062 h 6858000"/>
              <a:gd name="connsiteX20" fmla="*/ 274324 w 1556785"/>
              <a:gd name="connsiteY20" fmla="*/ 6460325 h 6858000"/>
              <a:gd name="connsiteX21" fmla="*/ 281557 w 1556785"/>
              <a:gd name="connsiteY21" fmla="*/ 6451488 h 6858000"/>
              <a:gd name="connsiteX22" fmla="*/ 282992 w 1556785"/>
              <a:gd name="connsiteY22" fmla="*/ 6451348 h 6858000"/>
              <a:gd name="connsiteX23" fmla="*/ 287350 w 1556785"/>
              <a:gd name="connsiteY23" fmla="*/ 6414240 h 6858000"/>
              <a:gd name="connsiteX24" fmla="*/ 290226 w 1556785"/>
              <a:gd name="connsiteY24" fmla="*/ 6410269 h 6858000"/>
              <a:gd name="connsiteX25" fmla="*/ 290126 w 1556785"/>
              <a:gd name="connsiteY25" fmla="*/ 6384857 h 6858000"/>
              <a:gd name="connsiteX26" fmla="*/ 291643 w 1556785"/>
              <a:gd name="connsiteY26" fmla="*/ 6372381 h 6858000"/>
              <a:gd name="connsiteX27" fmla="*/ 288837 w 1556785"/>
              <a:gd name="connsiteY27" fmla="*/ 6367510 h 6858000"/>
              <a:gd name="connsiteX28" fmla="*/ 292717 w 1556785"/>
              <a:gd name="connsiteY28" fmla="*/ 6349778 h 6858000"/>
              <a:gd name="connsiteX29" fmla="*/ 294382 w 1556785"/>
              <a:gd name="connsiteY29" fmla="*/ 6348250 h 6858000"/>
              <a:gd name="connsiteX30" fmla="*/ 310416 w 1556785"/>
              <a:gd name="connsiteY30" fmla="*/ 6281972 h 6858000"/>
              <a:gd name="connsiteX31" fmla="*/ 321179 w 1556785"/>
              <a:gd name="connsiteY31" fmla="*/ 6211940 h 6858000"/>
              <a:gd name="connsiteX32" fmla="*/ 362674 w 1556785"/>
              <a:gd name="connsiteY32" fmla="*/ 6113913 h 6858000"/>
              <a:gd name="connsiteX33" fmla="*/ 366967 w 1556785"/>
              <a:gd name="connsiteY33" fmla="*/ 6028119 h 6858000"/>
              <a:gd name="connsiteX34" fmla="*/ 393747 w 1556785"/>
              <a:gd name="connsiteY34" fmla="*/ 5934687 h 6858000"/>
              <a:gd name="connsiteX35" fmla="*/ 427759 w 1556785"/>
              <a:gd name="connsiteY35" fmla="*/ 5765594 h 6858000"/>
              <a:gd name="connsiteX36" fmla="*/ 459595 w 1556785"/>
              <a:gd name="connsiteY36" fmla="*/ 5693685 h 6858000"/>
              <a:gd name="connsiteX37" fmla="*/ 479650 w 1556785"/>
              <a:gd name="connsiteY37" fmla="*/ 5665173 h 6858000"/>
              <a:gd name="connsiteX38" fmla="*/ 513367 w 1556785"/>
              <a:gd name="connsiteY38" fmla="*/ 5563435 h 6858000"/>
              <a:gd name="connsiteX39" fmla="*/ 542872 w 1556785"/>
              <a:gd name="connsiteY39" fmla="*/ 5476393 h 6858000"/>
              <a:gd name="connsiteX40" fmla="*/ 574065 w 1556785"/>
              <a:gd name="connsiteY40" fmla="*/ 5396260 h 6858000"/>
              <a:gd name="connsiteX41" fmla="*/ 590046 w 1556785"/>
              <a:gd name="connsiteY41" fmla="*/ 5330009 h 6858000"/>
              <a:gd name="connsiteX42" fmla="*/ 623539 w 1556785"/>
              <a:gd name="connsiteY42" fmla="*/ 5273739 h 6858000"/>
              <a:gd name="connsiteX43" fmla="*/ 633138 w 1556785"/>
              <a:gd name="connsiteY43" fmla="*/ 5241779 h 6858000"/>
              <a:gd name="connsiteX44" fmla="*/ 644364 w 1556785"/>
              <a:gd name="connsiteY44" fmla="*/ 5225268 h 6858000"/>
              <a:gd name="connsiteX45" fmla="*/ 645384 w 1556785"/>
              <a:gd name="connsiteY45" fmla="*/ 5217684 h 6858000"/>
              <a:gd name="connsiteX46" fmla="*/ 652725 w 1556785"/>
              <a:gd name="connsiteY46" fmla="*/ 5193377 h 6858000"/>
              <a:gd name="connsiteX47" fmla="*/ 656028 w 1556785"/>
              <a:gd name="connsiteY47" fmla="*/ 5179288 h 6858000"/>
              <a:gd name="connsiteX48" fmla="*/ 657012 w 1556785"/>
              <a:gd name="connsiteY48" fmla="*/ 5173621 h 6858000"/>
              <a:gd name="connsiteX49" fmla="*/ 652646 w 1556785"/>
              <a:gd name="connsiteY49" fmla="*/ 5159961 h 6858000"/>
              <a:gd name="connsiteX50" fmla="*/ 659323 w 1556785"/>
              <a:gd name="connsiteY50" fmla="*/ 5144295 h 6858000"/>
              <a:gd name="connsiteX51" fmla="*/ 656256 w 1556785"/>
              <a:gd name="connsiteY51" fmla="*/ 5125185 h 6858000"/>
              <a:gd name="connsiteX52" fmla="*/ 663086 w 1556785"/>
              <a:gd name="connsiteY52" fmla="*/ 5121884 h 6858000"/>
              <a:gd name="connsiteX53" fmla="*/ 670122 w 1556785"/>
              <a:gd name="connsiteY53" fmla="*/ 5067850 h 6858000"/>
              <a:gd name="connsiteX54" fmla="*/ 672853 w 1556785"/>
              <a:gd name="connsiteY54" fmla="*/ 5060861 h 6858000"/>
              <a:gd name="connsiteX55" fmla="*/ 669557 w 1556785"/>
              <a:gd name="connsiteY55" fmla="*/ 5034192 h 6858000"/>
              <a:gd name="connsiteX56" fmla="*/ 671111 w 1556785"/>
              <a:gd name="connsiteY56" fmla="*/ 4993030 h 6858000"/>
              <a:gd name="connsiteX57" fmla="*/ 678020 w 1556785"/>
              <a:gd name="connsiteY57" fmla="*/ 4946844 h 6858000"/>
              <a:gd name="connsiteX58" fmla="*/ 673876 w 1556785"/>
              <a:gd name="connsiteY58" fmla="*/ 4932692 h 6858000"/>
              <a:gd name="connsiteX59" fmla="*/ 689279 w 1556785"/>
              <a:gd name="connsiteY59" fmla="*/ 4858827 h 6858000"/>
              <a:gd name="connsiteX60" fmla="*/ 683433 w 1556785"/>
              <a:gd name="connsiteY60" fmla="*/ 4801535 h 6858000"/>
              <a:gd name="connsiteX61" fmla="*/ 691102 w 1556785"/>
              <a:gd name="connsiteY61" fmla="*/ 4797794 h 6858000"/>
              <a:gd name="connsiteX62" fmla="*/ 692396 w 1556785"/>
              <a:gd name="connsiteY62" fmla="*/ 4784526 h 6858000"/>
              <a:gd name="connsiteX63" fmla="*/ 694180 w 1556785"/>
              <a:gd name="connsiteY63" fmla="*/ 4781211 h 6858000"/>
              <a:gd name="connsiteX64" fmla="*/ 702967 w 1556785"/>
              <a:gd name="connsiteY64" fmla="*/ 4761984 h 6858000"/>
              <a:gd name="connsiteX65" fmla="*/ 699015 w 1556785"/>
              <a:gd name="connsiteY65" fmla="*/ 4690749 h 6858000"/>
              <a:gd name="connsiteX66" fmla="*/ 694495 w 1556785"/>
              <a:gd name="connsiteY66" fmla="*/ 4584173 h 6858000"/>
              <a:gd name="connsiteX67" fmla="*/ 689578 w 1556785"/>
              <a:gd name="connsiteY67" fmla="*/ 4444346 h 6858000"/>
              <a:gd name="connsiteX68" fmla="*/ 686143 w 1556785"/>
              <a:gd name="connsiteY68" fmla="*/ 4375228 h 6858000"/>
              <a:gd name="connsiteX69" fmla="*/ 666796 w 1556785"/>
              <a:gd name="connsiteY69" fmla="*/ 4214165 h 6858000"/>
              <a:gd name="connsiteX70" fmla="*/ 670869 w 1556785"/>
              <a:gd name="connsiteY70" fmla="*/ 4090296 h 6858000"/>
              <a:gd name="connsiteX71" fmla="*/ 656125 w 1556785"/>
              <a:gd name="connsiteY71" fmla="*/ 4033999 h 6858000"/>
              <a:gd name="connsiteX72" fmla="*/ 657274 w 1556785"/>
              <a:gd name="connsiteY72" fmla="*/ 4031933 h 6858000"/>
              <a:gd name="connsiteX73" fmla="*/ 655850 w 1556785"/>
              <a:gd name="connsiteY73" fmla="*/ 4013953 h 6858000"/>
              <a:gd name="connsiteX74" fmla="*/ 642145 w 1556785"/>
              <a:gd name="connsiteY74" fmla="*/ 3974753 h 6858000"/>
              <a:gd name="connsiteX75" fmla="*/ 643743 w 1556785"/>
              <a:gd name="connsiteY75" fmla="*/ 3969950 h 6858000"/>
              <a:gd name="connsiteX76" fmla="*/ 637165 w 1556785"/>
              <a:gd name="connsiteY76" fmla="*/ 3933779 h 6858000"/>
              <a:gd name="connsiteX77" fmla="*/ 638496 w 1556785"/>
              <a:gd name="connsiteY77" fmla="*/ 3933093 h 6858000"/>
              <a:gd name="connsiteX78" fmla="*/ 642850 w 1556785"/>
              <a:gd name="connsiteY78" fmla="*/ 3922082 h 6858000"/>
              <a:gd name="connsiteX79" fmla="*/ 647928 w 1556785"/>
              <a:gd name="connsiteY79" fmla="*/ 3901461 h 6858000"/>
              <a:gd name="connsiteX80" fmla="*/ 670522 w 1556785"/>
              <a:gd name="connsiteY80" fmla="*/ 3813873 h 6858000"/>
              <a:gd name="connsiteX81" fmla="*/ 669947 w 1556785"/>
              <a:gd name="connsiteY81" fmla="*/ 3806161 h 6858000"/>
              <a:gd name="connsiteX82" fmla="*/ 670254 w 1556785"/>
              <a:gd name="connsiteY82" fmla="*/ 3805957 h 6858000"/>
              <a:gd name="connsiteX83" fmla="*/ 670281 w 1556785"/>
              <a:gd name="connsiteY83" fmla="*/ 3797724 h 6858000"/>
              <a:gd name="connsiteX84" fmla="*/ 668896 w 1556785"/>
              <a:gd name="connsiteY84" fmla="*/ 3792098 h 6858000"/>
              <a:gd name="connsiteX85" fmla="*/ 667780 w 1556785"/>
              <a:gd name="connsiteY85" fmla="*/ 3777135 h 6858000"/>
              <a:gd name="connsiteX86" fmla="*/ 669513 w 1556785"/>
              <a:gd name="connsiteY86" fmla="*/ 3771656 h 6858000"/>
              <a:gd name="connsiteX87" fmla="*/ 673256 w 1556785"/>
              <a:gd name="connsiteY87" fmla="*/ 3769007 h 6858000"/>
              <a:gd name="connsiteX88" fmla="*/ 672722 w 1556785"/>
              <a:gd name="connsiteY88" fmla="*/ 3767709 h 6858000"/>
              <a:gd name="connsiteX89" fmla="*/ 681418 w 1556785"/>
              <a:gd name="connsiteY89" fmla="*/ 3738082 h 6858000"/>
              <a:gd name="connsiteX90" fmla="*/ 688764 w 1556785"/>
              <a:gd name="connsiteY90" fmla="*/ 3673397 h 6858000"/>
              <a:gd name="connsiteX91" fmla="*/ 688060 w 1556785"/>
              <a:gd name="connsiteY91" fmla="*/ 3637109 h 6858000"/>
              <a:gd name="connsiteX92" fmla="*/ 691503 w 1556785"/>
              <a:gd name="connsiteY92" fmla="*/ 3536883 h 6858000"/>
              <a:gd name="connsiteX93" fmla="*/ 699041 w 1556785"/>
              <a:gd name="connsiteY93" fmla="*/ 3435652 h 6858000"/>
              <a:gd name="connsiteX94" fmla="*/ 700712 w 1556785"/>
              <a:gd name="connsiteY94" fmla="*/ 3307769 h 6858000"/>
              <a:gd name="connsiteX95" fmla="*/ 718275 w 1556785"/>
              <a:gd name="connsiteY95" fmla="*/ 3250522 h 6858000"/>
              <a:gd name="connsiteX96" fmla="*/ 718700 w 1556785"/>
              <a:gd name="connsiteY96" fmla="*/ 3229163 h 6858000"/>
              <a:gd name="connsiteX97" fmla="*/ 720523 w 1556785"/>
              <a:gd name="connsiteY97" fmla="*/ 3217217 h 6858000"/>
              <a:gd name="connsiteX98" fmla="*/ 707358 w 1556785"/>
              <a:gd name="connsiteY98" fmla="*/ 3183755 h 6858000"/>
              <a:gd name="connsiteX99" fmla="*/ 707859 w 1556785"/>
              <a:gd name="connsiteY99" fmla="*/ 3178642 h 6858000"/>
              <a:gd name="connsiteX100" fmla="*/ 695459 w 1556785"/>
              <a:gd name="connsiteY100" fmla="*/ 3158586 h 6858000"/>
              <a:gd name="connsiteX101" fmla="*/ 680644 w 1556785"/>
              <a:gd name="connsiteY101" fmla="*/ 3129034 h 6858000"/>
              <a:gd name="connsiteX102" fmla="*/ 681309 w 1556785"/>
              <a:gd name="connsiteY102" fmla="*/ 3126682 h 6858000"/>
              <a:gd name="connsiteX103" fmla="*/ 672177 w 1556785"/>
              <a:gd name="connsiteY103" fmla="*/ 3114519 h 6858000"/>
              <a:gd name="connsiteX104" fmla="*/ 658786 w 1556785"/>
              <a:gd name="connsiteY104" fmla="*/ 3106272 h 6858000"/>
              <a:gd name="connsiteX105" fmla="*/ 631516 w 1556785"/>
              <a:gd name="connsiteY105" fmla="*/ 2958185 h 6858000"/>
              <a:gd name="connsiteX106" fmla="*/ 574130 w 1556785"/>
              <a:gd name="connsiteY106" fmla="*/ 2762989 h 6858000"/>
              <a:gd name="connsiteX107" fmla="*/ 523048 w 1556785"/>
              <a:gd name="connsiteY107" fmla="*/ 2554718 h 6858000"/>
              <a:gd name="connsiteX108" fmla="*/ 503142 w 1556785"/>
              <a:gd name="connsiteY108" fmla="*/ 2485734 h 6858000"/>
              <a:gd name="connsiteX109" fmla="*/ 493865 w 1556785"/>
              <a:gd name="connsiteY109" fmla="*/ 2447068 h 6858000"/>
              <a:gd name="connsiteX110" fmla="*/ 480826 w 1556785"/>
              <a:gd name="connsiteY110" fmla="*/ 2425819 h 6858000"/>
              <a:gd name="connsiteX111" fmla="*/ 486825 w 1556785"/>
              <a:gd name="connsiteY111" fmla="*/ 2402874 h 6858000"/>
              <a:gd name="connsiteX112" fmla="*/ 489437 w 1556785"/>
              <a:gd name="connsiteY112" fmla="*/ 2381443 h 6858000"/>
              <a:gd name="connsiteX113" fmla="*/ 465766 w 1556785"/>
              <a:gd name="connsiteY113" fmla="*/ 2261920 h 6858000"/>
              <a:gd name="connsiteX114" fmla="*/ 455653 w 1556785"/>
              <a:gd name="connsiteY114" fmla="*/ 2195378 h 6858000"/>
              <a:gd name="connsiteX115" fmla="*/ 439870 w 1556785"/>
              <a:gd name="connsiteY115" fmla="*/ 2155135 h 6858000"/>
              <a:gd name="connsiteX116" fmla="*/ 437328 w 1556785"/>
              <a:gd name="connsiteY116" fmla="*/ 2118008 h 6858000"/>
              <a:gd name="connsiteX117" fmla="*/ 438321 w 1556785"/>
              <a:gd name="connsiteY117" fmla="*/ 2050531 h 6858000"/>
              <a:gd name="connsiteX118" fmla="*/ 430127 w 1556785"/>
              <a:gd name="connsiteY118" fmla="*/ 1963269 h 6858000"/>
              <a:gd name="connsiteX119" fmla="*/ 411305 w 1556785"/>
              <a:gd name="connsiteY119" fmla="*/ 1906352 h 6858000"/>
              <a:gd name="connsiteX120" fmla="*/ 387862 w 1556785"/>
              <a:gd name="connsiteY120" fmla="*/ 1861531 h 6858000"/>
              <a:gd name="connsiteX121" fmla="*/ 341661 w 1556785"/>
              <a:gd name="connsiteY121" fmla="*/ 1732919 h 6858000"/>
              <a:gd name="connsiteX122" fmla="*/ 313972 w 1556785"/>
              <a:gd name="connsiteY122" fmla="*/ 1663540 h 6858000"/>
              <a:gd name="connsiteX123" fmla="*/ 313098 w 1556785"/>
              <a:gd name="connsiteY123" fmla="*/ 1615777 h 6858000"/>
              <a:gd name="connsiteX124" fmla="*/ 293893 w 1556785"/>
              <a:gd name="connsiteY124" fmla="*/ 1563678 h 6858000"/>
              <a:gd name="connsiteX125" fmla="*/ 306973 w 1556785"/>
              <a:gd name="connsiteY125" fmla="*/ 1519474 h 6858000"/>
              <a:gd name="connsiteX126" fmla="*/ 299715 w 1556785"/>
              <a:gd name="connsiteY126" fmla="*/ 1477995 h 6858000"/>
              <a:gd name="connsiteX127" fmla="*/ 285800 w 1556785"/>
              <a:gd name="connsiteY127" fmla="*/ 1373769 h 6858000"/>
              <a:gd name="connsiteX128" fmla="*/ 294107 w 1556785"/>
              <a:gd name="connsiteY128" fmla="*/ 1307086 h 6858000"/>
              <a:gd name="connsiteX129" fmla="*/ 295295 w 1556785"/>
              <a:gd name="connsiteY129" fmla="*/ 1189033 h 6858000"/>
              <a:gd name="connsiteX130" fmla="*/ 299980 w 1556785"/>
              <a:gd name="connsiteY130" fmla="*/ 1168288 h 6858000"/>
              <a:gd name="connsiteX131" fmla="*/ 292262 w 1556785"/>
              <a:gd name="connsiteY131" fmla="*/ 1142577 h 6858000"/>
              <a:gd name="connsiteX132" fmla="*/ 281568 w 1556785"/>
              <a:gd name="connsiteY132" fmla="*/ 1088484 h 6858000"/>
              <a:gd name="connsiteX133" fmla="*/ 270304 w 1556785"/>
              <a:gd name="connsiteY133" fmla="*/ 1016103 h 6858000"/>
              <a:gd name="connsiteX134" fmla="*/ 271760 w 1556785"/>
              <a:gd name="connsiteY134" fmla="*/ 932283 h 6858000"/>
              <a:gd name="connsiteX135" fmla="*/ 273996 w 1556785"/>
              <a:gd name="connsiteY135" fmla="*/ 915925 h 6858000"/>
              <a:gd name="connsiteX136" fmla="*/ 266625 w 1556785"/>
              <a:gd name="connsiteY136" fmla="*/ 896999 h 6858000"/>
              <a:gd name="connsiteX137" fmla="*/ 236033 w 1556785"/>
              <a:gd name="connsiteY137" fmla="*/ 821517 h 6858000"/>
              <a:gd name="connsiteX138" fmla="*/ 214983 w 1556785"/>
              <a:gd name="connsiteY138" fmla="*/ 751353 h 6858000"/>
              <a:gd name="connsiteX139" fmla="*/ 214541 w 1556785"/>
              <a:gd name="connsiteY139" fmla="*/ 721230 h 6858000"/>
              <a:gd name="connsiteX140" fmla="*/ 200212 w 1556785"/>
              <a:gd name="connsiteY140" fmla="*/ 681659 h 6858000"/>
              <a:gd name="connsiteX141" fmla="*/ 185631 w 1556785"/>
              <a:gd name="connsiteY141" fmla="*/ 635218 h 6858000"/>
              <a:gd name="connsiteX142" fmla="*/ 190642 w 1556785"/>
              <a:gd name="connsiteY142" fmla="*/ 613763 h 6858000"/>
              <a:gd name="connsiteX143" fmla="*/ 176584 w 1556785"/>
              <a:gd name="connsiteY143" fmla="*/ 598582 h 6858000"/>
              <a:gd name="connsiteX144" fmla="*/ 176265 w 1556785"/>
              <a:gd name="connsiteY144" fmla="*/ 576846 h 6858000"/>
              <a:gd name="connsiteX145" fmla="*/ 155891 w 1556785"/>
              <a:gd name="connsiteY145" fmla="*/ 530055 h 6858000"/>
              <a:gd name="connsiteX146" fmla="*/ 146327 w 1556785"/>
              <a:gd name="connsiteY146" fmla="*/ 448559 h 6858000"/>
              <a:gd name="connsiteX147" fmla="*/ 152749 w 1556785"/>
              <a:gd name="connsiteY147" fmla="*/ 441529 h 6858000"/>
              <a:gd name="connsiteX148" fmla="*/ 151970 w 1556785"/>
              <a:gd name="connsiteY148" fmla="*/ 428927 h 6858000"/>
              <a:gd name="connsiteX149" fmla="*/ 141374 w 1556785"/>
              <a:gd name="connsiteY149" fmla="*/ 430161 h 6858000"/>
              <a:gd name="connsiteX150" fmla="*/ 118394 w 1556785"/>
              <a:gd name="connsiteY150" fmla="*/ 367211 h 6858000"/>
              <a:gd name="connsiteX151" fmla="*/ 75886 w 1556785"/>
              <a:gd name="connsiteY151" fmla="*/ 302178 h 6858000"/>
              <a:gd name="connsiteX152" fmla="*/ 54558 w 1556785"/>
              <a:gd name="connsiteY152" fmla="*/ 211375 h 6858000"/>
              <a:gd name="connsiteX153" fmla="*/ 45886 w 1556785"/>
              <a:gd name="connsiteY153" fmla="*/ 184179 h 6858000"/>
              <a:gd name="connsiteX154" fmla="*/ 0 w 1556785"/>
              <a:gd name="connsiteY154" fmla="*/ 13677 h 6858000"/>
              <a:gd name="connsiteX155" fmla="*/ 48246 w 1556785"/>
              <a:gd name="connsiteY155" fmla="*/ 0 h 6858000"/>
              <a:gd name="connsiteX0" fmla="*/ 6323 w 1514862"/>
              <a:gd name="connsiteY0" fmla="*/ 0 h 6858000"/>
              <a:gd name="connsiteX1" fmla="*/ 1514862 w 1514862"/>
              <a:gd name="connsiteY1" fmla="*/ 0 h 6858000"/>
              <a:gd name="connsiteX2" fmla="*/ 1514862 w 1514862"/>
              <a:gd name="connsiteY2" fmla="*/ 6858000 h 6858000"/>
              <a:gd name="connsiteX3" fmla="*/ 63497 w 1514862"/>
              <a:gd name="connsiteY3" fmla="*/ 6858000 h 6858000"/>
              <a:gd name="connsiteX4" fmla="*/ 63638 w 1514862"/>
              <a:gd name="connsiteY4" fmla="*/ 6857735 h 6858000"/>
              <a:gd name="connsiteX5" fmla="*/ 75687 w 1514862"/>
              <a:gd name="connsiteY5" fmla="*/ 6809549 h 6858000"/>
              <a:gd name="connsiteX6" fmla="*/ 107898 w 1514862"/>
              <a:gd name="connsiteY6" fmla="*/ 6715115 h 6858000"/>
              <a:gd name="connsiteX7" fmla="*/ 117749 w 1514862"/>
              <a:gd name="connsiteY7" fmla="*/ 6680170 h 6858000"/>
              <a:gd name="connsiteX8" fmla="*/ 143299 w 1514862"/>
              <a:gd name="connsiteY8" fmla="*/ 6621207 h 6858000"/>
              <a:gd name="connsiteX9" fmla="*/ 159956 w 1514862"/>
              <a:gd name="connsiteY9" fmla="*/ 6596265 h 6858000"/>
              <a:gd name="connsiteX10" fmla="*/ 159835 w 1514862"/>
              <a:gd name="connsiteY10" fmla="*/ 6594818 h 6858000"/>
              <a:gd name="connsiteX11" fmla="*/ 164080 w 1514862"/>
              <a:gd name="connsiteY11" fmla="*/ 6593735 h 6858000"/>
              <a:gd name="connsiteX12" fmla="*/ 167277 w 1514862"/>
              <a:gd name="connsiteY12" fmla="*/ 6589172 h 6858000"/>
              <a:gd name="connsiteX13" fmla="*/ 170571 w 1514862"/>
              <a:gd name="connsiteY13" fmla="*/ 6574442 h 6858000"/>
              <a:gd name="connsiteX14" fmla="*/ 170911 w 1514862"/>
              <a:gd name="connsiteY14" fmla="*/ 6568530 h 6858000"/>
              <a:gd name="connsiteX15" fmla="*/ 173320 w 1514862"/>
              <a:gd name="connsiteY15" fmla="*/ 6560674 h 6858000"/>
              <a:gd name="connsiteX16" fmla="*/ 173665 w 1514862"/>
              <a:gd name="connsiteY16" fmla="*/ 6560598 h 6858000"/>
              <a:gd name="connsiteX17" fmla="*/ 175362 w 1514862"/>
              <a:gd name="connsiteY17" fmla="*/ 6553006 h 6858000"/>
              <a:gd name="connsiteX18" fmla="*/ 180058 w 1514862"/>
              <a:gd name="connsiteY18" fmla="*/ 6514360 h 6858000"/>
              <a:gd name="connsiteX19" fmla="*/ 221712 w 1514862"/>
              <a:gd name="connsiteY19" fmla="*/ 6478062 h 6858000"/>
              <a:gd name="connsiteX20" fmla="*/ 232401 w 1514862"/>
              <a:gd name="connsiteY20" fmla="*/ 6460325 h 6858000"/>
              <a:gd name="connsiteX21" fmla="*/ 239634 w 1514862"/>
              <a:gd name="connsiteY21" fmla="*/ 6451488 h 6858000"/>
              <a:gd name="connsiteX22" fmla="*/ 241069 w 1514862"/>
              <a:gd name="connsiteY22" fmla="*/ 6451348 h 6858000"/>
              <a:gd name="connsiteX23" fmla="*/ 245427 w 1514862"/>
              <a:gd name="connsiteY23" fmla="*/ 6414240 h 6858000"/>
              <a:gd name="connsiteX24" fmla="*/ 248303 w 1514862"/>
              <a:gd name="connsiteY24" fmla="*/ 6410269 h 6858000"/>
              <a:gd name="connsiteX25" fmla="*/ 248203 w 1514862"/>
              <a:gd name="connsiteY25" fmla="*/ 6384857 h 6858000"/>
              <a:gd name="connsiteX26" fmla="*/ 249720 w 1514862"/>
              <a:gd name="connsiteY26" fmla="*/ 6372381 h 6858000"/>
              <a:gd name="connsiteX27" fmla="*/ 246914 w 1514862"/>
              <a:gd name="connsiteY27" fmla="*/ 6367510 h 6858000"/>
              <a:gd name="connsiteX28" fmla="*/ 250794 w 1514862"/>
              <a:gd name="connsiteY28" fmla="*/ 6349778 h 6858000"/>
              <a:gd name="connsiteX29" fmla="*/ 252459 w 1514862"/>
              <a:gd name="connsiteY29" fmla="*/ 6348250 h 6858000"/>
              <a:gd name="connsiteX30" fmla="*/ 268493 w 1514862"/>
              <a:gd name="connsiteY30" fmla="*/ 6281972 h 6858000"/>
              <a:gd name="connsiteX31" fmla="*/ 279256 w 1514862"/>
              <a:gd name="connsiteY31" fmla="*/ 6211940 h 6858000"/>
              <a:gd name="connsiteX32" fmla="*/ 320751 w 1514862"/>
              <a:gd name="connsiteY32" fmla="*/ 6113913 h 6858000"/>
              <a:gd name="connsiteX33" fmla="*/ 325044 w 1514862"/>
              <a:gd name="connsiteY33" fmla="*/ 6028119 h 6858000"/>
              <a:gd name="connsiteX34" fmla="*/ 351824 w 1514862"/>
              <a:gd name="connsiteY34" fmla="*/ 5934687 h 6858000"/>
              <a:gd name="connsiteX35" fmla="*/ 385836 w 1514862"/>
              <a:gd name="connsiteY35" fmla="*/ 5765594 h 6858000"/>
              <a:gd name="connsiteX36" fmla="*/ 417672 w 1514862"/>
              <a:gd name="connsiteY36" fmla="*/ 5693685 h 6858000"/>
              <a:gd name="connsiteX37" fmla="*/ 437727 w 1514862"/>
              <a:gd name="connsiteY37" fmla="*/ 5665173 h 6858000"/>
              <a:gd name="connsiteX38" fmla="*/ 471444 w 1514862"/>
              <a:gd name="connsiteY38" fmla="*/ 5563435 h 6858000"/>
              <a:gd name="connsiteX39" fmla="*/ 500949 w 1514862"/>
              <a:gd name="connsiteY39" fmla="*/ 5476393 h 6858000"/>
              <a:gd name="connsiteX40" fmla="*/ 532142 w 1514862"/>
              <a:gd name="connsiteY40" fmla="*/ 5396260 h 6858000"/>
              <a:gd name="connsiteX41" fmla="*/ 548123 w 1514862"/>
              <a:gd name="connsiteY41" fmla="*/ 5330009 h 6858000"/>
              <a:gd name="connsiteX42" fmla="*/ 581616 w 1514862"/>
              <a:gd name="connsiteY42" fmla="*/ 5273739 h 6858000"/>
              <a:gd name="connsiteX43" fmla="*/ 591215 w 1514862"/>
              <a:gd name="connsiteY43" fmla="*/ 5241779 h 6858000"/>
              <a:gd name="connsiteX44" fmla="*/ 602441 w 1514862"/>
              <a:gd name="connsiteY44" fmla="*/ 5225268 h 6858000"/>
              <a:gd name="connsiteX45" fmla="*/ 603461 w 1514862"/>
              <a:gd name="connsiteY45" fmla="*/ 5217684 h 6858000"/>
              <a:gd name="connsiteX46" fmla="*/ 610802 w 1514862"/>
              <a:gd name="connsiteY46" fmla="*/ 5193377 h 6858000"/>
              <a:gd name="connsiteX47" fmla="*/ 614105 w 1514862"/>
              <a:gd name="connsiteY47" fmla="*/ 5179288 h 6858000"/>
              <a:gd name="connsiteX48" fmla="*/ 615089 w 1514862"/>
              <a:gd name="connsiteY48" fmla="*/ 5173621 h 6858000"/>
              <a:gd name="connsiteX49" fmla="*/ 610723 w 1514862"/>
              <a:gd name="connsiteY49" fmla="*/ 5159961 h 6858000"/>
              <a:gd name="connsiteX50" fmla="*/ 617400 w 1514862"/>
              <a:gd name="connsiteY50" fmla="*/ 5144295 h 6858000"/>
              <a:gd name="connsiteX51" fmla="*/ 614333 w 1514862"/>
              <a:gd name="connsiteY51" fmla="*/ 5125185 h 6858000"/>
              <a:gd name="connsiteX52" fmla="*/ 621163 w 1514862"/>
              <a:gd name="connsiteY52" fmla="*/ 5121884 h 6858000"/>
              <a:gd name="connsiteX53" fmla="*/ 628199 w 1514862"/>
              <a:gd name="connsiteY53" fmla="*/ 5067850 h 6858000"/>
              <a:gd name="connsiteX54" fmla="*/ 630930 w 1514862"/>
              <a:gd name="connsiteY54" fmla="*/ 5060861 h 6858000"/>
              <a:gd name="connsiteX55" fmla="*/ 627634 w 1514862"/>
              <a:gd name="connsiteY55" fmla="*/ 5034192 h 6858000"/>
              <a:gd name="connsiteX56" fmla="*/ 629188 w 1514862"/>
              <a:gd name="connsiteY56" fmla="*/ 4993030 h 6858000"/>
              <a:gd name="connsiteX57" fmla="*/ 636097 w 1514862"/>
              <a:gd name="connsiteY57" fmla="*/ 4946844 h 6858000"/>
              <a:gd name="connsiteX58" fmla="*/ 631953 w 1514862"/>
              <a:gd name="connsiteY58" fmla="*/ 4932692 h 6858000"/>
              <a:gd name="connsiteX59" fmla="*/ 647356 w 1514862"/>
              <a:gd name="connsiteY59" fmla="*/ 4858827 h 6858000"/>
              <a:gd name="connsiteX60" fmla="*/ 641510 w 1514862"/>
              <a:gd name="connsiteY60" fmla="*/ 4801535 h 6858000"/>
              <a:gd name="connsiteX61" fmla="*/ 649179 w 1514862"/>
              <a:gd name="connsiteY61" fmla="*/ 4797794 h 6858000"/>
              <a:gd name="connsiteX62" fmla="*/ 650473 w 1514862"/>
              <a:gd name="connsiteY62" fmla="*/ 4784526 h 6858000"/>
              <a:gd name="connsiteX63" fmla="*/ 652257 w 1514862"/>
              <a:gd name="connsiteY63" fmla="*/ 4781211 h 6858000"/>
              <a:gd name="connsiteX64" fmla="*/ 661044 w 1514862"/>
              <a:gd name="connsiteY64" fmla="*/ 4761984 h 6858000"/>
              <a:gd name="connsiteX65" fmla="*/ 657092 w 1514862"/>
              <a:gd name="connsiteY65" fmla="*/ 4690749 h 6858000"/>
              <a:gd name="connsiteX66" fmla="*/ 652572 w 1514862"/>
              <a:gd name="connsiteY66" fmla="*/ 4584173 h 6858000"/>
              <a:gd name="connsiteX67" fmla="*/ 647655 w 1514862"/>
              <a:gd name="connsiteY67" fmla="*/ 4444346 h 6858000"/>
              <a:gd name="connsiteX68" fmla="*/ 644220 w 1514862"/>
              <a:gd name="connsiteY68" fmla="*/ 4375228 h 6858000"/>
              <a:gd name="connsiteX69" fmla="*/ 624873 w 1514862"/>
              <a:gd name="connsiteY69" fmla="*/ 4214165 h 6858000"/>
              <a:gd name="connsiteX70" fmla="*/ 628946 w 1514862"/>
              <a:gd name="connsiteY70" fmla="*/ 4090296 h 6858000"/>
              <a:gd name="connsiteX71" fmla="*/ 614202 w 1514862"/>
              <a:gd name="connsiteY71" fmla="*/ 4033999 h 6858000"/>
              <a:gd name="connsiteX72" fmla="*/ 615351 w 1514862"/>
              <a:gd name="connsiteY72" fmla="*/ 4031933 h 6858000"/>
              <a:gd name="connsiteX73" fmla="*/ 613927 w 1514862"/>
              <a:gd name="connsiteY73" fmla="*/ 4013953 h 6858000"/>
              <a:gd name="connsiteX74" fmla="*/ 600222 w 1514862"/>
              <a:gd name="connsiteY74" fmla="*/ 3974753 h 6858000"/>
              <a:gd name="connsiteX75" fmla="*/ 601820 w 1514862"/>
              <a:gd name="connsiteY75" fmla="*/ 3969950 h 6858000"/>
              <a:gd name="connsiteX76" fmla="*/ 595242 w 1514862"/>
              <a:gd name="connsiteY76" fmla="*/ 3933779 h 6858000"/>
              <a:gd name="connsiteX77" fmla="*/ 596573 w 1514862"/>
              <a:gd name="connsiteY77" fmla="*/ 3933093 h 6858000"/>
              <a:gd name="connsiteX78" fmla="*/ 600927 w 1514862"/>
              <a:gd name="connsiteY78" fmla="*/ 3922082 h 6858000"/>
              <a:gd name="connsiteX79" fmla="*/ 606005 w 1514862"/>
              <a:gd name="connsiteY79" fmla="*/ 3901461 h 6858000"/>
              <a:gd name="connsiteX80" fmla="*/ 628599 w 1514862"/>
              <a:gd name="connsiteY80" fmla="*/ 3813873 h 6858000"/>
              <a:gd name="connsiteX81" fmla="*/ 628024 w 1514862"/>
              <a:gd name="connsiteY81" fmla="*/ 3806161 h 6858000"/>
              <a:gd name="connsiteX82" fmla="*/ 628331 w 1514862"/>
              <a:gd name="connsiteY82" fmla="*/ 3805957 h 6858000"/>
              <a:gd name="connsiteX83" fmla="*/ 628358 w 1514862"/>
              <a:gd name="connsiteY83" fmla="*/ 3797724 h 6858000"/>
              <a:gd name="connsiteX84" fmla="*/ 626973 w 1514862"/>
              <a:gd name="connsiteY84" fmla="*/ 3792098 h 6858000"/>
              <a:gd name="connsiteX85" fmla="*/ 625857 w 1514862"/>
              <a:gd name="connsiteY85" fmla="*/ 3777135 h 6858000"/>
              <a:gd name="connsiteX86" fmla="*/ 627590 w 1514862"/>
              <a:gd name="connsiteY86" fmla="*/ 3771656 h 6858000"/>
              <a:gd name="connsiteX87" fmla="*/ 631333 w 1514862"/>
              <a:gd name="connsiteY87" fmla="*/ 3769007 h 6858000"/>
              <a:gd name="connsiteX88" fmla="*/ 630799 w 1514862"/>
              <a:gd name="connsiteY88" fmla="*/ 3767709 h 6858000"/>
              <a:gd name="connsiteX89" fmla="*/ 639495 w 1514862"/>
              <a:gd name="connsiteY89" fmla="*/ 3738082 h 6858000"/>
              <a:gd name="connsiteX90" fmla="*/ 646841 w 1514862"/>
              <a:gd name="connsiteY90" fmla="*/ 3673397 h 6858000"/>
              <a:gd name="connsiteX91" fmla="*/ 646137 w 1514862"/>
              <a:gd name="connsiteY91" fmla="*/ 3637109 h 6858000"/>
              <a:gd name="connsiteX92" fmla="*/ 649580 w 1514862"/>
              <a:gd name="connsiteY92" fmla="*/ 3536883 h 6858000"/>
              <a:gd name="connsiteX93" fmla="*/ 657118 w 1514862"/>
              <a:gd name="connsiteY93" fmla="*/ 3435652 h 6858000"/>
              <a:gd name="connsiteX94" fmla="*/ 658789 w 1514862"/>
              <a:gd name="connsiteY94" fmla="*/ 3307769 h 6858000"/>
              <a:gd name="connsiteX95" fmla="*/ 676352 w 1514862"/>
              <a:gd name="connsiteY95" fmla="*/ 3250522 h 6858000"/>
              <a:gd name="connsiteX96" fmla="*/ 676777 w 1514862"/>
              <a:gd name="connsiteY96" fmla="*/ 3229163 h 6858000"/>
              <a:gd name="connsiteX97" fmla="*/ 678600 w 1514862"/>
              <a:gd name="connsiteY97" fmla="*/ 3217217 h 6858000"/>
              <a:gd name="connsiteX98" fmla="*/ 665435 w 1514862"/>
              <a:gd name="connsiteY98" fmla="*/ 3183755 h 6858000"/>
              <a:gd name="connsiteX99" fmla="*/ 665936 w 1514862"/>
              <a:gd name="connsiteY99" fmla="*/ 3178642 h 6858000"/>
              <a:gd name="connsiteX100" fmla="*/ 653536 w 1514862"/>
              <a:gd name="connsiteY100" fmla="*/ 3158586 h 6858000"/>
              <a:gd name="connsiteX101" fmla="*/ 638721 w 1514862"/>
              <a:gd name="connsiteY101" fmla="*/ 3129034 h 6858000"/>
              <a:gd name="connsiteX102" fmla="*/ 639386 w 1514862"/>
              <a:gd name="connsiteY102" fmla="*/ 3126682 h 6858000"/>
              <a:gd name="connsiteX103" fmla="*/ 630254 w 1514862"/>
              <a:gd name="connsiteY103" fmla="*/ 3114519 h 6858000"/>
              <a:gd name="connsiteX104" fmla="*/ 616863 w 1514862"/>
              <a:gd name="connsiteY104" fmla="*/ 3106272 h 6858000"/>
              <a:gd name="connsiteX105" fmla="*/ 589593 w 1514862"/>
              <a:gd name="connsiteY105" fmla="*/ 2958185 h 6858000"/>
              <a:gd name="connsiteX106" fmla="*/ 532207 w 1514862"/>
              <a:gd name="connsiteY106" fmla="*/ 2762989 h 6858000"/>
              <a:gd name="connsiteX107" fmla="*/ 481125 w 1514862"/>
              <a:gd name="connsiteY107" fmla="*/ 2554718 h 6858000"/>
              <a:gd name="connsiteX108" fmla="*/ 461219 w 1514862"/>
              <a:gd name="connsiteY108" fmla="*/ 2485734 h 6858000"/>
              <a:gd name="connsiteX109" fmla="*/ 451942 w 1514862"/>
              <a:gd name="connsiteY109" fmla="*/ 2447068 h 6858000"/>
              <a:gd name="connsiteX110" fmla="*/ 438903 w 1514862"/>
              <a:gd name="connsiteY110" fmla="*/ 2425819 h 6858000"/>
              <a:gd name="connsiteX111" fmla="*/ 444902 w 1514862"/>
              <a:gd name="connsiteY111" fmla="*/ 2402874 h 6858000"/>
              <a:gd name="connsiteX112" fmla="*/ 447514 w 1514862"/>
              <a:gd name="connsiteY112" fmla="*/ 2381443 h 6858000"/>
              <a:gd name="connsiteX113" fmla="*/ 423843 w 1514862"/>
              <a:gd name="connsiteY113" fmla="*/ 2261920 h 6858000"/>
              <a:gd name="connsiteX114" fmla="*/ 413730 w 1514862"/>
              <a:gd name="connsiteY114" fmla="*/ 2195378 h 6858000"/>
              <a:gd name="connsiteX115" fmla="*/ 397947 w 1514862"/>
              <a:gd name="connsiteY115" fmla="*/ 2155135 h 6858000"/>
              <a:gd name="connsiteX116" fmla="*/ 395405 w 1514862"/>
              <a:gd name="connsiteY116" fmla="*/ 2118008 h 6858000"/>
              <a:gd name="connsiteX117" fmla="*/ 396398 w 1514862"/>
              <a:gd name="connsiteY117" fmla="*/ 2050531 h 6858000"/>
              <a:gd name="connsiteX118" fmla="*/ 388204 w 1514862"/>
              <a:gd name="connsiteY118" fmla="*/ 1963269 h 6858000"/>
              <a:gd name="connsiteX119" fmla="*/ 369382 w 1514862"/>
              <a:gd name="connsiteY119" fmla="*/ 1906352 h 6858000"/>
              <a:gd name="connsiteX120" fmla="*/ 345939 w 1514862"/>
              <a:gd name="connsiteY120" fmla="*/ 1861531 h 6858000"/>
              <a:gd name="connsiteX121" fmla="*/ 299738 w 1514862"/>
              <a:gd name="connsiteY121" fmla="*/ 1732919 h 6858000"/>
              <a:gd name="connsiteX122" fmla="*/ 272049 w 1514862"/>
              <a:gd name="connsiteY122" fmla="*/ 1663540 h 6858000"/>
              <a:gd name="connsiteX123" fmla="*/ 271175 w 1514862"/>
              <a:gd name="connsiteY123" fmla="*/ 1615777 h 6858000"/>
              <a:gd name="connsiteX124" fmla="*/ 251970 w 1514862"/>
              <a:gd name="connsiteY124" fmla="*/ 1563678 h 6858000"/>
              <a:gd name="connsiteX125" fmla="*/ 265050 w 1514862"/>
              <a:gd name="connsiteY125" fmla="*/ 1519474 h 6858000"/>
              <a:gd name="connsiteX126" fmla="*/ 257792 w 1514862"/>
              <a:gd name="connsiteY126" fmla="*/ 1477995 h 6858000"/>
              <a:gd name="connsiteX127" fmla="*/ 243877 w 1514862"/>
              <a:gd name="connsiteY127" fmla="*/ 1373769 h 6858000"/>
              <a:gd name="connsiteX128" fmla="*/ 252184 w 1514862"/>
              <a:gd name="connsiteY128" fmla="*/ 1307086 h 6858000"/>
              <a:gd name="connsiteX129" fmla="*/ 253372 w 1514862"/>
              <a:gd name="connsiteY129" fmla="*/ 1189033 h 6858000"/>
              <a:gd name="connsiteX130" fmla="*/ 258057 w 1514862"/>
              <a:gd name="connsiteY130" fmla="*/ 1168288 h 6858000"/>
              <a:gd name="connsiteX131" fmla="*/ 250339 w 1514862"/>
              <a:gd name="connsiteY131" fmla="*/ 1142577 h 6858000"/>
              <a:gd name="connsiteX132" fmla="*/ 239645 w 1514862"/>
              <a:gd name="connsiteY132" fmla="*/ 1088484 h 6858000"/>
              <a:gd name="connsiteX133" fmla="*/ 228381 w 1514862"/>
              <a:gd name="connsiteY133" fmla="*/ 1016103 h 6858000"/>
              <a:gd name="connsiteX134" fmla="*/ 229837 w 1514862"/>
              <a:gd name="connsiteY134" fmla="*/ 932283 h 6858000"/>
              <a:gd name="connsiteX135" fmla="*/ 232073 w 1514862"/>
              <a:gd name="connsiteY135" fmla="*/ 915925 h 6858000"/>
              <a:gd name="connsiteX136" fmla="*/ 224702 w 1514862"/>
              <a:gd name="connsiteY136" fmla="*/ 896999 h 6858000"/>
              <a:gd name="connsiteX137" fmla="*/ 194110 w 1514862"/>
              <a:gd name="connsiteY137" fmla="*/ 821517 h 6858000"/>
              <a:gd name="connsiteX138" fmla="*/ 173060 w 1514862"/>
              <a:gd name="connsiteY138" fmla="*/ 751353 h 6858000"/>
              <a:gd name="connsiteX139" fmla="*/ 172618 w 1514862"/>
              <a:gd name="connsiteY139" fmla="*/ 721230 h 6858000"/>
              <a:gd name="connsiteX140" fmla="*/ 158289 w 1514862"/>
              <a:gd name="connsiteY140" fmla="*/ 681659 h 6858000"/>
              <a:gd name="connsiteX141" fmla="*/ 143708 w 1514862"/>
              <a:gd name="connsiteY141" fmla="*/ 635218 h 6858000"/>
              <a:gd name="connsiteX142" fmla="*/ 148719 w 1514862"/>
              <a:gd name="connsiteY142" fmla="*/ 613763 h 6858000"/>
              <a:gd name="connsiteX143" fmla="*/ 134661 w 1514862"/>
              <a:gd name="connsiteY143" fmla="*/ 598582 h 6858000"/>
              <a:gd name="connsiteX144" fmla="*/ 134342 w 1514862"/>
              <a:gd name="connsiteY144" fmla="*/ 576846 h 6858000"/>
              <a:gd name="connsiteX145" fmla="*/ 113968 w 1514862"/>
              <a:gd name="connsiteY145" fmla="*/ 530055 h 6858000"/>
              <a:gd name="connsiteX146" fmla="*/ 104404 w 1514862"/>
              <a:gd name="connsiteY146" fmla="*/ 448559 h 6858000"/>
              <a:gd name="connsiteX147" fmla="*/ 110826 w 1514862"/>
              <a:gd name="connsiteY147" fmla="*/ 441529 h 6858000"/>
              <a:gd name="connsiteX148" fmla="*/ 110047 w 1514862"/>
              <a:gd name="connsiteY148" fmla="*/ 428927 h 6858000"/>
              <a:gd name="connsiteX149" fmla="*/ 99451 w 1514862"/>
              <a:gd name="connsiteY149" fmla="*/ 430161 h 6858000"/>
              <a:gd name="connsiteX150" fmla="*/ 76471 w 1514862"/>
              <a:gd name="connsiteY150" fmla="*/ 367211 h 6858000"/>
              <a:gd name="connsiteX151" fmla="*/ 33963 w 1514862"/>
              <a:gd name="connsiteY151" fmla="*/ 302178 h 6858000"/>
              <a:gd name="connsiteX152" fmla="*/ 12635 w 1514862"/>
              <a:gd name="connsiteY152" fmla="*/ 211375 h 6858000"/>
              <a:gd name="connsiteX153" fmla="*/ 3963 w 1514862"/>
              <a:gd name="connsiteY153" fmla="*/ 184179 h 6858000"/>
              <a:gd name="connsiteX154" fmla="*/ 25635 w 1514862"/>
              <a:gd name="connsiteY154" fmla="*/ 47336 h 6858000"/>
              <a:gd name="connsiteX155" fmla="*/ 6323 w 1514862"/>
              <a:gd name="connsiteY155"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6312 w 1508539"/>
              <a:gd name="connsiteY152" fmla="*/ 211375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27640 w 1508539"/>
              <a:gd name="connsiteY151" fmla="*/ 302178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32747 w 1508539"/>
              <a:gd name="connsiteY152" fmla="*/ 158081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3128 w 1508539"/>
              <a:gd name="connsiteY149" fmla="*/ 430161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103724 w 1508539"/>
              <a:gd name="connsiteY148" fmla="*/ 428927 h 6858000"/>
              <a:gd name="connsiteX149" fmla="*/ 90191 w 1508539"/>
              <a:gd name="connsiteY149" fmla="*/ 404917 h 6858000"/>
              <a:gd name="connsiteX150" fmla="*/ 70148 w 1508539"/>
              <a:gd name="connsiteY150" fmla="*/ 367211 h 6858000"/>
              <a:gd name="connsiteX151" fmla="*/ 36452 w 1508539"/>
              <a:gd name="connsiteY151" fmla="*/ 268519 h 6858000"/>
              <a:gd name="connsiteX152" fmla="*/ 23935 w 1508539"/>
              <a:gd name="connsiteY152" fmla="*/ 160886 h 6858000"/>
              <a:gd name="connsiteX153" fmla="*/ 19312 w 1508539"/>
              <a:gd name="connsiteY153" fmla="*/ 47336 h 6858000"/>
              <a:gd name="connsiteX154" fmla="*/ 0 w 1508539"/>
              <a:gd name="connsiteY154"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104503 w 1508539"/>
              <a:gd name="connsiteY147" fmla="*/ 44152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98081 w 1508539"/>
              <a:gd name="connsiteY146" fmla="*/ 44855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45934 w 1508539"/>
              <a:gd name="connsiteY63" fmla="*/ 4781211 h 6858000"/>
              <a:gd name="connsiteX64" fmla="*/ 654721 w 1508539"/>
              <a:gd name="connsiteY64" fmla="*/ 4761984 h 6858000"/>
              <a:gd name="connsiteX65" fmla="*/ 650769 w 1508539"/>
              <a:gd name="connsiteY65" fmla="*/ 4690749 h 6858000"/>
              <a:gd name="connsiteX66" fmla="*/ 646249 w 1508539"/>
              <a:gd name="connsiteY66" fmla="*/ 4584173 h 6858000"/>
              <a:gd name="connsiteX67" fmla="*/ 641332 w 1508539"/>
              <a:gd name="connsiteY67" fmla="*/ 4444346 h 6858000"/>
              <a:gd name="connsiteX68" fmla="*/ 637897 w 1508539"/>
              <a:gd name="connsiteY68" fmla="*/ 4375228 h 6858000"/>
              <a:gd name="connsiteX69" fmla="*/ 618550 w 1508539"/>
              <a:gd name="connsiteY69" fmla="*/ 4214165 h 6858000"/>
              <a:gd name="connsiteX70" fmla="*/ 622623 w 1508539"/>
              <a:gd name="connsiteY70" fmla="*/ 4090296 h 6858000"/>
              <a:gd name="connsiteX71" fmla="*/ 607879 w 1508539"/>
              <a:gd name="connsiteY71" fmla="*/ 4033999 h 6858000"/>
              <a:gd name="connsiteX72" fmla="*/ 609028 w 1508539"/>
              <a:gd name="connsiteY72" fmla="*/ 4031933 h 6858000"/>
              <a:gd name="connsiteX73" fmla="*/ 607604 w 1508539"/>
              <a:gd name="connsiteY73" fmla="*/ 4013953 h 6858000"/>
              <a:gd name="connsiteX74" fmla="*/ 593899 w 1508539"/>
              <a:gd name="connsiteY74" fmla="*/ 3974753 h 6858000"/>
              <a:gd name="connsiteX75" fmla="*/ 595497 w 1508539"/>
              <a:gd name="connsiteY75" fmla="*/ 3969950 h 6858000"/>
              <a:gd name="connsiteX76" fmla="*/ 588919 w 1508539"/>
              <a:gd name="connsiteY76" fmla="*/ 3933779 h 6858000"/>
              <a:gd name="connsiteX77" fmla="*/ 590250 w 1508539"/>
              <a:gd name="connsiteY77" fmla="*/ 3933093 h 6858000"/>
              <a:gd name="connsiteX78" fmla="*/ 594604 w 1508539"/>
              <a:gd name="connsiteY78" fmla="*/ 3922082 h 6858000"/>
              <a:gd name="connsiteX79" fmla="*/ 599682 w 1508539"/>
              <a:gd name="connsiteY79" fmla="*/ 3901461 h 6858000"/>
              <a:gd name="connsiteX80" fmla="*/ 622276 w 1508539"/>
              <a:gd name="connsiteY80" fmla="*/ 3813873 h 6858000"/>
              <a:gd name="connsiteX81" fmla="*/ 621701 w 1508539"/>
              <a:gd name="connsiteY81" fmla="*/ 3806161 h 6858000"/>
              <a:gd name="connsiteX82" fmla="*/ 622008 w 1508539"/>
              <a:gd name="connsiteY82" fmla="*/ 3805957 h 6858000"/>
              <a:gd name="connsiteX83" fmla="*/ 622035 w 1508539"/>
              <a:gd name="connsiteY83" fmla="*/ 3797724 h 6858000"/>
              <a:gd name="connsiteX84" fmla="*/ 620650 w 1508539"/>
              <a:gd name="connsiteY84" fmla="*/ 3792098 h 6858000"/>
              <a:gd name="connsiteX85" fmla="*/ 619534 w 1508539"/>
              <a:gd name="connsiteY85" fmla="*/ 3777135 h 6858000"/>
              <a:gd name="connsiteX86" fmla="*/ 621267 w 1508539"/>
              <a:gd name="connsiteY86" fmla="*/ 3771656 h 6858000"/>
              <a:gd name="connsiteX87" fmla="*/ 625010 w 1508539"/>
              <a:gd name="connsiteY87" fmla="*/ 3769007 h 6858000"/>
              <a:gd name="connsiteX88" fmla="*/ 624476 w 1508539"/>
              <a:gd name="connsiteY88" fmla="*/ 3767709 h 6858000"/>
              <a:gd name="connsiteX89" fmla="*/ 633172 w 1508539"/>
              <a:gd name="connsiteY89" fmla="*/ 3738082 h 6858000"/>
              <a:gd name="connsiteX90" fmla="*/ 640518 w 1508539"/>
              <a:gd name="connsiteY90" fmla="*/ 3673397 h 6858000"/>
              <a:gd name="connsiteX91" fmla="*/ 639814 w 1508539"/>
              <a:gd name="connsiteY91" fmla="*/ 3637109 h 6858000"/>
              <a:gd name="connsiteX92" fmla="*/ 643257 w 1508539"/>
              <a:gd name="connsiteY92" fmla="*/ 3536883 h 6858000"/>
              <a:gd name="connsiteX93" fmla="*/ 650795 w 1508539"/>
              <a:gd name="connsiteY93" fmla="*/ 3435652 h 6858000"/>
              <a:gd name="connsiteX94" fmla="*/ 652466 w 1508539"/>
              <a:gd name="connsiteY94" fmla="*/ 3307769 h 6858000"/>
              <a:gd name="connsiteX95" fmla="*/ 670029 w 1508539"/>
              <a:gd name="connsiteY95" fmla="*/ 3250522 h 6858000"/>
              <a:gd name="connsiteX96" fmla="*/ 670454 w 1508539"/>
              <a:gd name="connsiteY96" fmla="*/ 3229163 h 6858000"/>
              <a:gd name="connsiteX97" fmla="*/ 672277 w 1508539"/>
              <a:gd name="connsiteY97" fmla="*/ 3217217 h 6858000"/>
              <a:gd name="connsiteX98" fmla="*/ 659112 w 1508539"/>
              <a:gd name="connsiteY98" fmla="*/ 3183755 h 6858000"/>
              <a:gd name="connsiteX99" fmla="*/ 659613 w 1508539"/>
              <a:gd name="connsiteY99" fmla="*/ 3178642 h 6858000"/>
              <a:gd name="connsiteX100" fmla="*/ 647213 w 1508539"/>
              <a:gd name="connsiteY100" fmla="*/ 3158586 h 6858000"/>
              <a:gd name="connsiteX101" fmla="*/ 632398 w 1508539"/>
              <a:gd name="connsiteY101" fmla="*/ 3129034 h 6858000"/>
              <a:gd name="connsiteX102" fmla="*/ 633063 w 1508539"/>
              <a:gd name="connsiteY102" fmla="*/ 3126682 h 6858000"/>
              <a:gd name="connsiteX103" fmla="*/ 623931 w 1508539"/>
              <a:gd name="connsiteY103" fmla="*/ 3114519 h 6858000"/>
              <a:gd name="connsiteX104" fmla="*/ 610540 w 1508539"/>
              <a:gd name="connsiteY104" fmla="*/ 3106272 h 6858000"/>
              <a:gd name="connsiteX105" fmla="*/ 583270 w 1508539"/>
              <a:gd name="connsiteY105" fmla="*/ 2958185 h 6858000"/>
              <a:gd name="connsiteX106" fmla="*/ 525884 w 1508539"/>
              <a:gd name="connsiteY106" fmla="*/ 2762989 h 6858000"/>
              <a:gd name="connsiteX107" fmla="*/ 474802 w 1508539"/>
              <a:gd name="connsiteY107" fmla="*/ 2554718 h 6858000"/>
              <a:gd name="connsiteX108" fmla="*/ 454896 w 1508539"/>
              <a:gd name="connsiteY108" fmla="*/ 2485734 h 6858000"/>
              <a:gd name="connsiteX109" fmla="*/ 445619 w 1508539"/>
              <a:gd name="connsiteY109" fmla="*/ 2447068 h 6858000"/>
              <a:gd name="connsiteX110" fmla="*/ 432580 w 1508539"/>
              <a:gd name="connsiteY110" fmla="*/ 2425819 h 6858000"/>
              <a:gd name="connsiteX111" fmla="*/ 438579 w 1508539"/>
              <a:gd name="connsiteY111" fmla="*/ 2402874 h 6858000"/>
              <a:gd name="connsiteX112" fmla="*/ 441191 w 1508539"/>
              <a:gd name="connsiteY112" fmla="*/ 2381443 h 6858000"/>
              <a:gd name="connsiteX113" fmla="*/ 417520 w 1508539"/>
              <a:gd name="connsiteY113" fmla="*/ 2261920 h 6858000"/>
              <a:gd name="connsiteX114" fmla="*/ 407407 w 1508539"/>
              <a:gd name="connsiteY114" fmla="*/ 2195378 h 6858000"/>
              <a:gd name="connsiteX115" fmla="*/ 391624 w 1508539"/>
              <a:gd name="connsiteY115" fmla="*/ 2155135 h 6858000"/>
              <a:gd name="connsiteX116" fmla="*/ 389082 w 1508539"/>
              <a:gd name="connsiteY116" fmla="*/ 2118008 h 6858000"/>
              <a:gd name="connsiteX117" fmla="*/ 390075 w 1508539"/>
              <a:gd name="connsiteY117" fmla="*/ 2050531 h 6858000"/>
              <a:gd name="connsiteX118" fmla="*/ 381881 w 1508539"/>
              <a:gd name="connsiteY118" fmla="*/ 1963269 h 6858000"/>
              <a:gd name="connsiteX119" fmla="*/ 363059 w 1508539"/>
              <a:gd name="connsiteY119" fmla="*/ 1906352 h 6858000"/>
              <a:gd name="connsiteX120" fmla="*/ 339616 w 1508539"/>
              <a:gd name="connsiteY120" fmla="*/ 1861531 h 6858000"/>
              <a:gd name="connsiteX121" fmla="*/ 293415 w 1508539"/>
              <a:gd name="connsiteY121" fmla="*/ 1732919 h 6858000"/>
              <a:gd name="connsiteX122" fmla="*/ 265726 w 1508539"/>
              <a:gd name="connsiteY122" fmla="*/ 1663540 h 6858000"/>
              <a:gd name="connsiteX123" fmla="*/ 264852 w 1508539"/>
              <a:gd name="connsiteY123" fmla="*/ 1615777 h 6858000"/>
              <a:gd name="connsiteX124" fmla="*/ 245647 w 1508539"/>
              <a:gd name="connsiteY124" fmla="*/ 1563678 h 6858000"/>
              <a:gd name="connsiteX125" fmla="*/ 258727 w 1508539"/>
              <a:gd name="connsiteY125" fmla="*/ 1519474 h 6858000"/>
              <a:gd name="connsiteX126" fmla="*/ 251469 w 1508539"/>
              <a:gd name="connsiteY126" fmla="*/ 1477995 h 6858000"/>
              <a:gd name="connsiteX127" fmla="*/ 237554 w 1508539"/>
              <a:gd name="connsiteY127" fmla="*/ 1373769 h 6858000"/>
              <a:gd name="connsiteX128" fmla="*/ 245861 w 1508539"/>
              <a:gd name="connsiteY128" fmla="*/ 1307086 h 6858000"/>
              <a:gd name="connsiteX129" fmla="*/ 247049 w 1508539"/>
              <a:gd name="connsiteY129" fmla="*/ 1189033 h 6858000"/>
              <a:gd name="connsiteX130" fmla="*/ 251734 w 1508539"/>
              <a:gd name="connsiteY130" fmla="*/ 1168288 h 6858000"/>
              <a:gd name="connsiteX131" fmla="*/ 244016 w 1508539"/>
              <a:gd name="connsiteY131" fmla="*/ 1142577 h 6858000"/>
              <a:gd name="connsiteX132" fmla="*/ 233322 w 1508539"/>
              <a:gd name="connsiteY132" fmla="*/ 1088484 h 6858000"/>
              <a:gd name="connsiteX133" fmla="*/ 222058 w 1508539"/>
              <a:gd name="connsiteY133" fmla="*/ 1016103 h 6858000"/>
              <a:gd name="connsiteX134" fmla="*/ 223514 w 1508539"/>
              <a:gd name="connsiteY134" fmla="*/ 932283 h 6858000"/>
              <a:gd name="connsiteX135" fmla="*/ 225750 w 1508539"/>
              <a:gd name="connsiteY135" fmla="*/ 915925 h 6858000"/>
              <a:gd name="connsiteX136" fmla="*/ 218379 w 1508539"/>
              <a:gd name="connsiteY136" fmla="*/ 896999 h 6858000"/>
              <a:gd name="connsiteX137" fmla="*/ 187787 w 1508539"/>
              <a:gd name="connsiteY137" fmla="*/ 821517 h 6858000"/>
              <a:gd name="connsiteX138" fmla="*/ 166737 w 1508539"/>
              <a:gd name="connsiteY138" fmla="*/ 751353 h 6858000"/>
              <a:gd name="connsiteX139" fmla="*/ 166295 w 1508539"/>
              <a:gd name="connsiteY139" fmla="*/ 721230 h 6858000"/>
              <a:gd name="connsiteX140" fmla="*/ 151966 w 1508539"/>
              <a:gd name="connsiteY140" fmla="*/ 681659 h 6858000"/>
              <a:gd name="connsiteX141" fmla="*/ 137385 w 1508539"/>
              <a:gd name="connsiteY141" fmla="*/ 635218 h 6858000"/>
              <a:gd name="connsiteX142" fmla="*/ 142396 w 1508539"/>
              <a:gd name="connsiteY142" fmla="*/ 613763 h 6858000"/>
              <a:gd name="connsiteX143" fmla="*/ 128338 w 1508539"/>
              <a:gd name="connsiteY143" fmla="*/ 598582 h 6858000"/>
              <a:gd name="connsiteX144" fmla="*/ 128019 w 1508539"/>
              <a:gd name="connsiteY144" fmla="*/ 576846 h 6858000"/>
              <a:gd name="connsiteX145" fmla="*/ 107645 w 1508539"/>
              <a:gd name="connsiteY145" fmla="*/ 530055 h 6858000"/>
              <a:gd name="connsiteX146" fmla="*/ 106893 w 1508539"/>
              <a:gd name="connsiteY146" fmla="*/ 465389 h 6858000"/>
              <a:gd name="connsiteX147" fmla="*/ 89816 w 1508539"/>
              <a:gd name="connsiteY147" fmla="*/ 424699 h 6858000"/>
              <a:gd name="connsiteX148" fmla="*/ 90191 w 1508539"/>
              <a:gd name="connsiteY148" fmla="*/ 404917 h 6858000"/>
              <a:gd name="connsiteX149" fmla="*/ 70148 w 1508539"/>
              <a:gd name="connsiteY149" fmla="*/ 367211 h 6858000"/>
              <a:gd name="connsiteX150" fmla="*/ 36452 w 1508539"/>
              <a:gd name="connsiteY150" fmla="*/ 268519 h 6858000"/>
              <a:gd name="connsiteX151" fmla="*/ 23935 w 1508539"/>
              <a:gd name="connsiteY151" fmla="*/ 160886 h 6858000"/>
              <a:gd name="connsiteX152" fmla="*/ 19312 w 1508539"/>
              <a:gd name="connsiteY152" fmla="*/ 47336 h 6858000"/>
              <a:gd name="connsiteX153" fmla="*/ 0 w 1508539"/>
              <a:gd name="connsiteY153"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4721 w 1508539"/>
              <a:gd name="connsiteY63" fmla="*/ 4761984 h 6858000"/>
              <a:gd name="connsiteX64" fmla="*/ 650769 w 1508539"/>
              <a:gd name="connsiteY64" fmla="*/ 4690749 h 6858000"/>
              <a:gd name="connsiteX65" fmla="*/ 646249 w 1508539"/>
              <a:gd name="connsiteY65" fmla="*/ 4584173 h 6858000"/>
              <a:gd name="connsiteX66" fmla="*/ 641332 w 1508539"/>
              <a:gd name="connsiteY66" fmla="*/ 4444346 h 6858000"/>
              <a:gd name="connsiteX67" fmla="*/ 637897 w 1508539"/>
              <a:gd name="connsiteY67" fmla="*/ 4375228 h 6858000"/>
              <a:gd name="connsiteX68" fmla="*/ 618550 w 1508539"/>
              <a:gd name="connsiteY68" fmla="*/ 4214165 h 6858000"/>
              <a:gd name="connsiteX69" fmla="*/ 622623 w 1508539"/>
              <a:gd name="connsiteY69" fmla="*/ 4090296 h 6858000"/>
              <a:gd name="connsiteX70" fmla="*/ 607879 w 1508539"/>
              <a:gd name="connsiteY70" fmla="*/ 4033999 h 6858000"/>
              <a:gd name="connsiteX71" fmla="*/ 609028 w 1508539"/>
              <a:gd name="connsiteY71" fmla="*/ 4031933 h 6858000"/>
              <a:gd name="connsiteX72" fmla="*/ 607604 w 1508539"/>
              <a:gd name="connsiteY72" fmla="*/ 4013953 h 6858000"/>
              <a:gd name="connsiteX73" fmla="*/ 593899 w 1508539"/>
              <a:gd name="connsiteY73" fmla="*/ 3974753 h 6858000"/>
              <a:gd name="connsiteX74" fmla="*/ 595497 w 1508539"/>
              <a:gd name="connsiteY74" fmla="*/ 3969950 h 6858000"/>
              <a:gd name="connsiteX75" fmla="*/ 588919 w 1508539"/>
              <a:gd name="connsiteY75" fmla="*/ 3933779 h 6858000"/>
              <a:gd name="connsiteX76" fmla="*/ 590250 w 1508539"/>
              <a:gd name="connsiteY76" fmla="*/ 3933093 h 6858000"/>
              <a:gd name="connsiteX77" fmla="*/ 594604 w 1508539"/>
              <a:gd name="connsiteY77" fmla="*/ 3922082 h 6858000"/>
              <a:gd name="connsiteX78" fmla="*/ 599682 w 1508539"/>
              <a:gd name="connsiteY78" fmla="*/ 3901461 h 6858000"/>
              <a:gd name="connsiteX79" fmla="*/ 622276 w 1508539"/>
              <a:gd name="connsiteY79" fmla="*/ 3813873 h 6858000"/>
              <a:gd name="connsiteX80" fmla="*/ 621701 w 1508539"/>
              <a:gd name="connsiteY80" fmla="*/ 3806161 h 6858000"/>
              <a:gd name="connsiteX81" fmla="*/ 622008 w 1508539"/>
              <a:gd name="connsiteY81" fmla="*/ 3805957 h 6858000"/>
              <a:gd name="connsiteX82" fmla="*/ 622035 w 1508539"/>
              <a:gd name="connsiteY82" fmla="*/ 3797724 h 6858000"/>
              <a:gd name="connsiteX83" fmla="*/ 620650 w 1508539"/>
              <a:gd name="connsiteY83" fmla="*/ 3792098 h 6858000"/>
              <a:gd name="connsiteX84" fmla="*/ 619534 w 1508539"/>
              <a:gd name="connsiteY84" fmla="*/ 3777135 h 6858000"/>
              <a:gd name="connsiteX85" fmla="*/ 621267 w 1508539"/>
              <a:gd name="connsiteY85" fmla="*/ 3771656 h 6858000"/>
              <a:gd name="connsiteX86" fmla="*/ 625010 w 1508539"/>
              <a:gd name="connsiteY86" fmla="*/ 3769007 h 6858000"/>
              <a:gd name="connsiteX87" fmla="*/ 624476 w 1508539"/>
              <a:gd name="connsiteY87" fmla="*/ 3767709 h 6858000"/>
              <a:gd name="connsiteX88" fmla="*/ 633172 w 1508539"/>
              <a:gd name="connsiteY88" fmla="*/ 3738082 h 6858000"/>
              <a:gd name="connsiteX89" fmla="*/ 640518 w 1508539"/>
              <a:gd name="connsiteY89" fmla="*/ 3673397 h 6858000"/>
              <a:gd name="connsiteX90" fmla="*/ 639814 w 1508539"/>
              <a:gd name="connsiteY90" fmla="*/ 3637109 h 6858000"/>
              <a:gd name="connsiteX91" fmla="*/ 643257 w 1508539"/>
              <a:gd name="connsiteY91" fmla="*/ 3536883 h 6858000"/>
              <a:gd name="connsiteX92" fmla="*/ 650795 w 1508539"/>
              <a:gd name="connsiteY92" fmla="*/ 3435652 h 6858000"/>
              <a:gd name="connsiteX93" fmla="*/ 652466 w 1508539"/>
              <a:gd name="connsiteY93" fmla="*/ 3307769 h 6858000"/>
              <a:gd name="connsiteX94" fmla="*/ 670029 w 1508539"/>
              <a:gd name="connsiteY94" fmla="*/ 3250522 h 6858000"/>
              <a:gd name="connsiteX95" fmla="*/ 670454 w 1508539"/>
              <a:gd name="connsiteY95" fmla="*/ 3229163 h 6858000"/>
              <a:gd name="connsiteX96" fmla="*/ 672277 w 1508539"/>
              <a:gd name="connsiteY96" fmla="*/ 3217217 h 6858000"/>
              <a:gd name="connsiteX97" fmla="*/ 659112 w 1508539"/>
              <a:gd name="connsiteY97" fmla="*/ 3183755 h 6858000"/>
              <a:gd name="connsiteX98" fmla="*/ 659613 w 1508539"/>
              <a:gd name="connsiteY98" fmla="*/ 3178642 h 6858000"/>
              <a:gd name="connsiteX99" fmla="*/ 647213 w 1508539"/>
              <a:gd name="connsiteY99" fmla="*/ 3158586 h 6858000"/>
              <a:gd name="connsiteX100" fmla="*/ 632398 w 1508539"/>
              <a:gd name="connsiteY100" fmla="*/ 3129034 h 6858000"/>
              <a:gd name="connsiteX101" fmla="*/ 633063 w 1508539"/>
              <a:gd name="connsiteY101" fmla="*/ 3126682 h 6858000"/>
              <a:gd name="connsiteX102" fmla="*/ 623931 w 1508539"/>
              <a:gd name="connsiteY102" fmla="*/ 3114519 h 6858000"/>
              <a:gd name="connsiteX103" fmla="*/ 610540 w 1508539"/>
              <a:gd name="connsiteY103" fmla="*/ 3106272 h 6858000"/>
              <a:gd name="connsiteX104" fmla="*/ 583270 w 1508539"/>
              <a:gd name="connsiteY104" fmla="*/ 2958185 h 6858000"/>
              <a:gd name="connsiteX105" fmla="*/ 525884 w 1508539"/>
              <a:gd name="connsiteY105" fmla="*/ 2762989 h 6858000"/>
              <a:gd name="connsiteX106" fmla="*/ 474802 w 1508539"/>
              <a:gd name="connsiteY106" fmla="*/ 2554718 h 6858000"/>
              <a:gd name="connsiteX107" fmla="*/ 454896 w 1508539"/>
              <a:gd name="connsiteY107" fmla="*/ 2485734 h 6858000"/>
              <a:gd name="connsiteX108" fmla="*/ 445619 w 1508539"/>
              <a:gd name="connsiteY108" fmla="*/ 2447068 h 6858000"/>
              <a:gd name="connsiteX109" fmla="*/ 432580 w 1508539"/>
              <a:gd name="connsiteY109" fmla="*/ 2425819 h 6858000"/>
              <a:gd name="connsiteX110" fmla="*/ 438579 w 1508539"/>
              <a:gd name="connsiteY110" fmla="*/ 2402874 h 6858000"/>
              <a:gd name="connsiteX111" fmla="*/ 441191 w 1508539"/>
              <a:gd name="connsiteY111" fmla="*/ 2381443 h 6858000"/>
              <a:gd name="connsiteX112" fmla="*/ 417520 w 1508539"/>
              <a:gd name="connsiteY112" fmla="*/ 2261920 h 6858000"/>
              <a:gd name="connsiteX113" fmla="*/ 407407 w 1508539"/>
              <a:gd name="connsiteY113" fmla="*/ 2195378 h 6858000"/>
              <a:gd name="connsiteX114" fmla="*/ 391624 w 1508539"/>
              <a:gd name="connsiteY114" fmla="*/ 2155135 h 6858000"/>
              <a:gd name="connsiteX115" fmla="*/ 389082 w 1508539"/>
              <a:gd name="connsiteY115" fmla="*/ 2118008 h 6858000"/>
              <a:gd name="connsiteX116" fmla="*/ 390075 w 1508539"/>
              <a:gd name="connsiteY116" fmla="*/ 2050531 h 6858000"/>
              <a:gd name="connsiteX117" fmla="*/ 381881 w 1508539"/>
              <a:gd name="connsiteY117" fmla="*/ 1963269 h 6858000"/>
              <a:gd name="connsiteX118" fmla="*/ 363059 w 1508539"/>
              <a:gd name="connsiteY118" fmla="*/ 1906352 h 6858000"/>
              <a:gd name="connsiteX119" fmla="*/ 339616 w 1508539"/>
              <a:gd name="connsiteY119" fmla="*/ 1861531 h 6858000"/>
              <a:gd name="connsiteX120" fmla="*/ 293415 w 1508539"/>
              <a:gd name="connsiteY120" fmla="*/ 1732919 h 6858000"/>
              <a:gd name="connsiteX121" fmla="*/ 265726 w 1508539"/>
              <a:gd name="connsiteY121" fmla="*/ 1663540 h 6858000"/>
              <a:gd name="connsiteX122" fmla="*/ 264852 w 1508539"/>
              <a:gd name="connsiteY122" fmla="*/ 1615777 h 6858000"/>
              <a:gd name="connsiteX123" fmla="*/ 245647 w 1508539"/>
              <a:gd name="connsiteY123" fmla="*/ 1563678 h 6858000"/>
              <a:gd name="connsiteX124" fmla="*/ 258727 w 1508539"/>
              <a:gd name="connsiteY124" fmla="*/ 1519474 h 6858000"/>
              <a:gd name="connsiteX125" fmla="*/ 251469 w 1508539"/>
              <a:gd name="connsiteY125" fmla="*/ 1477995 h 6858000"/>
              <a:gd name="connsiteX126" fmla="*/ 237554 w 1508539"/>
              <a:gd name="connsiteY126" fmla="*/ 1373769 h 6858000"/>
              <a:gd name="connsiteX127" fmla="*/ 245861 w 1508539"/>
              <a:gd name="connsiteY127" fmla="*/ 1307086 h 6858000"/>
              <a:gd name="connsiteX128" fmla="*/ 247049 w 1508539"/>
              <a:gd name="connsiteY128" fmla="*/ 1189033 h 6858000"/>
              <a:gd name="connsiteX129" fmla="*/ 251734 w 1508539"/>
              <a:gd name="connsiteY129" fmla="*/ 1168288 h 6858000"/>
              <a:gd name="connsiteX130" fmla="*/ 244016 w 1508539"/>
              <a:gd name="connsiteY130" fmla="*/ 1142577 h 6858000"/>
              <a:gd name="connsiteX131" fmla="*/ 233322 w 1508539"/>
              <a:gd name="connsiteY131" fmla="*/ 1088484 h 6858000"/>
              <a:gd name="connsiteX132" fmla="*/ 222058 w 1508539"/>
              <a:gd name="connsiteY132" fmla="*/ 1016103 h 6858000"/>
              <a:gd name="connsiteX133" fmla="*/ 223514 w 1508539"/>
              <a:gd name="connsiteY133" fmla="*/ 932283 h 6858000"/>
              <a:gd name="connsiteX134" fmla="*/ 225750 w 1508539"/>
              <a:gd name="connsiteY134" fmla="*/ 915925 h 6858000"/>
              <a:gd name="connsiteX135" fmla="*/ 218379 w 1508539"/>
              <a:gd name="connsiteY135" fmla="*/ 896999 h 6858000"/>
              <a:gd name="connsiteX136" fmla="*/ 187787 w 1508539"/>
              <a:gd name="connsiteY136" fmla="*/ 821517 h 6858000"/>
              <a:gd name="connsiteX137" fmla="*/ 166737 w 1508539"/>
              <a:gd name="connsiteY137" fmla="*/ 751353 h 6858000"/>
              <a:gd name="connsiteX138" fmla="*/ 166295 w 1508539"/>
              <a:gd name="connsiteY138" fmla="*/ 721230 h 6858000"/>
              <a:gd name="connsiteX139" fmla="*/ 151966 w 1508539"/>
              <a:gd name="connsiteY139" fmla="*/ 681659 h 6858000"/>
              <a:gd name="connsiteX140" fmla="*/ 137385 w 1508539"/>
              <a:gd name="connsiteY140" fmla="*/ 635218 h 6858000"/>
              <a:gd name="connsiteX141" fmla="*/ 142396 w 1508539"/>
              <a:gd name="connsiteY141" fmla="*/ 613763 h 6858000"/>
              <a:gd name="connsiteX142" fmla="*/ 128338 w 1508539"/>
              <a:gd name="connsiteY142" fmla="*/ 598582 h 6858000"/>
              <a:gd name="connsiteX143" fmla="*/ 128019 w 1508539"/>
              <a:gd name="connsiteY143" fmla="*/ 576846 h 6858000"/>
              <a:gd name="connsiteX144" fmla="*/ 107645 w 1508539"/>
              <a:gd name="connsiteY144" fmla="*/ 530055 h 6858000"/>
              <a:gd name="connsiteX145" fmla="*/ 106893 w 1508539"/>
              <a:gd name="connsiteY145" fmla="*/ 465389 h 6858000"/>
              <a:gd name="connsiteX146" fmla="*/ 89816 w 1508539"/>
              <a:gd name="connsiteY146" fmla="*/ 424699 h 6858000"/>
              <a:gd name="connsiteX147" fmla="*/ 90191 w 1508539"/>
              <a:gd name="connsiteY147" fmla="*/ 404917 h 6858000"/>
              <a:gd name="connsiteX148" fmla="*/ 70148 w 1508539"/>
              <a:gd name="connsiteY148" fmla="*/ 367211 h 6858000"/>
              <a:gd name="connsiteX149" fmla="*/ 36452 w 1508539"/>
              <a:gd name="connsiteY149" fmla="*/ 268519 h 6858000"/>
              <a:gd name="connsiteX150" fmla="*/ 23935 w 1508539"/>
              <a:gd name="connsiteY150" fmla="*/ 160886 h 6858000"/>
              <a:gd name="connsiteX151" fmla="*/ 19312 w 1508539"/>
              <a:gd name="connsiteY151" fmla="*/ 47336 h 6858000"/>
              <a:gd name="connsiteX152" fmla="*/ 0 w 1508539"/>
              <a:gd name="connsiteY152"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44150 w 1508539"/>
              <a:gd name="connsiteY62" fmla="*/ 4784526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42856 w 1508539"/>
              <a:gd name="connsiteY61" fmla="*/ 4797794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35187 w 1508539"/>
              <a:gd name="connsiteY60" fmla="*/ 4801535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980 w 1508539"/>
              <a:gd name="connsiteY24" fmla="*/ 6410269 h 6858000"/>
              <a:gd name="connsiteX25" fmla="*/ 241880 w 1508539"/>
              <a:gd name="connsiteY25" fmla="*/ 6384857 h 6858000"/>
              <a:gd name="connsiteX26" fmla="*/ 243397 w 1508539"/>
              <a:gd name="connsiteY26" fmla="*/ 6372381 h 6858000"/>
              <a:gd name="connsiteX27" fmla="*/ 240591 w 1508539"/>
              <a:gd name="connsiteY27" fmla="*/ 6367510 h 6858000"/>
              <a:gd name="connsiteX28" fmla="*/ 244471 w 1508539"/>
              <a:gd name="connsiteY28" fmla="*/ 6349778 h 6858000"/>
              <a:gd name="connsiteX29" fmla="*/ 246136 w 1508539"/>
              <a:gd name="connsiteY29" fmla="*/ 6348250 h 6858000"/>
              <a:gd name="connsiteX30" fmla="*/ 262170 w 1508539"/>
              <a:gd name="connsiteY30" fmla="*/ 6281972 h 6858000"/>
              <a:gd name="connsiteX31" fmla="*/ 272933 w 1508539"/>
              <a:gd name="connsiteY31" fmla="*/ 6211940 h 6858000"/>
              <a:gd name="connsiteX32" fmla="*/ 314428 w 1508539"/>
              <a:gd name="connsiteY32" fmla="*/ 6113913 h 6858000"/>
              <a:gd name="connsiteX33" fmla="*/ 318721 w 1508539"/>
              <a:gd name="connsiteY33" fmla="*/ 6028119 h 6858000"/>
              <a:gd name="connsiteX34" fmla="*/ 345501 w 1508539"/>
              <a:gd name="connsiteY34" fmla="*/ 5934687 h 6858000"/>
              <a:gd name="connsiteX35" fmla="*/ 379513 w 1508539"/>
              <a:gd name="connsiteY35" fmla="*/ 5765594 h 6858000"/>
              <a:gd name="connsiteX36" fmla="*/ 411349 w 1508539"/>
              <a:gd name="connsiteY36" fmla="*/ 5693685 h 6858000"/>
              <a:gd name="connsiteX37" fmla="*/ 431404 w 1508539"/>
              <a:gd name="connsiteY37" fmla="*/ 5665173 h 6858000"/>
              <a:gd name="connsiteX38" fmla="*/ 465121 w 1508539"/>
              <a:gd name="connsiteY38" fmla="*/ 5563435 h 6858000"/>
              <a:gd name="connsiteX39" fmla="*/ 494626 w 1508539"/>
              <a:gd name="connsiteY39" fmla="*/ 5476393 h 6858000"/>
              <a:gd name="connsiteX40" fmla="*/ 525819 w 1508539"/>
              <a:gd name="connsiteY40" fmla="*/ 5396260 h 6858000"/>
              <a:gd name="connsiteX41" fmla="*/ 541800 w 1508539"/>
              <a:gd name="connsiteY41" fmla="*/ 5330009 h 6858000"/>
              <a:gd name="connsiteX42" fmla="*/ 575293 w 1508539"/>
              <a:gd name="connsiteY42" fmla="*/ 5273739 h 6858000"/>
              <a:gd name="connsiteX43" fmla="*/ 584892 w 1508539"/>
              <a:gd name="connsiteY43" fmla="*/ 5241779 h 6858000"/>
              <a:gd name="connsiteX44" fmla="*/ 596118 w 1508539"/>
              <a:gd name="connsiteY44" fmla="*/ 5225268 h 6858000"/>
              <a:gd name="connsiteX45" fmla="*/ 597138 w 1508539"/>
              <a:gd name="connsiteY45" fmla="*/ 5217684 h 6858000"/>
              <a:gd name="connsiteX46" fmla="*/ 604479 w 1508539"/>
              <a:gd name="connsiteY46" fmla="*/ 5193377 h 6858000"/>
              <a:gd name="connsiteX47" fmla="*/ 607782 w 1508539"/>
              <a:gd name="connsiteY47" fmla="*/ 5179288 h 6858000"/>
              <a:gd name="connsiteX48" fmla="*/ 608766 w 1508539"/>
              <a:gd name="connsiteY48" fmla="*/ 5173621 h 6858000"/>
              <a:gd name="connsiteX49" fmla="*/ 604400 w 1508539"/>
              <a:gd name="connsiteY49" fmla="*/ 5159961 h 6858000"/>
              <a:gd name="connsiteX50" fmla="*/ 611077 w 1508539"/>
              <a:gd name="connsiteY50" fmla="*/ 5144295 h 6858000"/>
              <a:gd name="connsiteX51" fmla="*/ 608010 w 1508539"/>
              <a:gd name="connsiteY51" fmla="*/ 5125185 h 6858000"/>
              <a:gd name="connsiteX52" fmla="*/ 614840 w 1508539"/>
              <a:gd name="connsiteY52" fmla="*/ 5121884 h 6858000"/>
              <a:gd name="connsiteX53" fmla="*/ 621876 w 1508539"/>
              <a:gd name="connsiteY53" fmla="*/ 5067850 h 6858000"/>
              <a:gd name="connsiteX54" fmla="*/ 624607 w 1508539"/>
              <a:gd name="connsiteY54" fmla="*/ 5060861 h 6858000"/>
              <a:gd name="connsiteX55" fmla="*/ 621311 w 1508539"/>
              <a:gd name="connsiteY55" fmla="*/ 5034192 h 6858000"/>
              <a:gd name="connsiteX56" fmla="*/ 622865 w 1508539"/>
              <a:gd name="connsiteY56" fmla="*/ 4993030 h 6858000"/>
              <a:gd name="connsiteX57" fmla="*/ 629774 w 1508539"/>
              <a:gd name="connsiteY57" fmla="*/ 4946844 h 6858000"/>
              <a:gd name="connsiteX58" fmla="*/ 625630 w 1508539"/>
              <a:gd name="connsiteY58" fmla="*/ 4932692 h 6858000"/>
              <a:gd name="connsiteX59" fmla="*/ 641033 w 1508539"/>
              <a:gd name="connsiteY59" fmla="*/ 4858827 h 6858000"/>
              <a:gd name="connsiteX60" fmla="*/ 646936 w 1508539"/>
              <a:gd name="connsiteY60" fmla="*/ 4821170 h 6858000"/>
              <a:gd name="connsiteX61" fmla="*/ 651669 w 1508539"/>
              <a:gd name="connsiteY61" fmla="*/ 4780965 h 6858000"/>
              <a:gd name="connsiteX62" fmla="*/ 652962 w 1508539"/>
              <a:gd name="connsiteY62" fmla="*/ 4750867 h 6858000"/>
              <a:gd name="connsiteX63" fmla="*/ 650769 w 1508539"/>
              <a:gd name="connsiteY63" fmla="*/ 4690749 h 6858000"/>
              <a:gd name="connsiteX64" fmla="*/ 646249 w 1508539"/>
              <a:gd name="connsiteY64" fmla="*/ 4584173 h 6858000"/>
              <a:gd name="connsiteX65" fmla="*/ 641332 w 1508539"/>
              <a:gd name="connsiteY65" fmla="*/ 4444346 h 6858000"/>
              <a:gd name="connsiteX66" fmla="*/ 637897 w 1508539"/>
              <a:gd name="connsiteY66" fmla="*/ 4375228 h 6858000"/>
              <a:gd name="connsiteX67" fmla="*/ 618550 w 1508539"/>
              <a:gd name="connsiteY67" fmla="*/ 4214165 h 6858000"/>
              <a:gd name="connsiteX68" fmla="*/ 622623 w 1508539"/>
              <a:gd name="connsiteY68" fmla="*/ 4090296 h 6858000"/>
              <a:gd name="connsiteX69" fmla="*/ 607879 w 1508539"/>
              <a:gd name="connsiteY69" fmla="*/ 4033999 h 6858000"/>
              <a:gd name="connsiteX70" fmla="*/ 609028 w 1508539"/>
              <a:gd name="connsiteY70" fmla="*/ 4031933 h 6858000"/>
              <a:gd name="connsiteX71" fmla="*/ 607604 w 1508539"/>
              <a:gd name="connsiteY71" fmla="*/ 4013953 h 6858000"/>
              <a:gd name="connsiteX72" fmla="*/ 593899 w 1508539"/>
              <a:gd name="connsiteY72" fmla="*/ 3974753 h 6858000"/>
              <a:gd name="connsiteX73" fmla="*/ 595497 w 1508539"/>
              <a:gd name="connsiteY73" fmla="*/ 3969950 h 6858000"/>
              <a:gd name="connsiteX74" fmla="*/ 588919 w 1508539"/>
              <a:gd name="connsiteY74" fmla="*/ 3933779 h 6858000"/>
              <a:gd name="connsiteX75" fmla="*/ 590250 w 1508539"/>
              <a:gd name="connsiteY75" fmla="*/ 3933093 h 6858000"/>
              <a:gd name="connsiteX76" fmla="*/ 594604 w 1508539"/>
              <a:gd name="connsiteY76" fmla="*/ 3922082 h 6858000"/>
              <a:gd name="connsiteX77" fmla="*/ 599682 w 1508539"/>
              <a:gd name="connsiteY77" fmla="*/ 3901461 h 6858000"/>
              <a:gd name="connsiteX78" fmla="*/ 622276 w 1508539"/>
              <a:gd name="connsiteY78" fmla="*/ 3813873 h 6858000"/>
              <a:gd name="connsiteX79" fmla="*/ 621701 w 1508539"/>
              <a:gd name="connsiteY79" fmla="*/ 3806161 h 6858000"/>
              <a:gd name="connsiteX80" fmla="*/ 622008 w 1508539"/>
              <a:gd name="connsiteY80" fmla="*/ 3805957 h 6858000"/>
              <a:gd name="connsiteX81" fmla="*/ 622035 w 1508539"/>
              <a:gd name="connsiteY81" fmla="*/ 3797724 h 6858000"/>
              <a:gd name="connsiteX82" fmla="*/ 620650 w 1508539"/>
              <a:gd name="connsiteY82" fmla="*/ 3792098 h 6858000"/>
              <a:gd name="connsiteX83" fmla="*/ 619534 w 1508539"/>
              <a:gd name="connsiteY83" fmla="*/ 3777135 h 6858000"/>
              <a:gd name="connsiteX84" fmla="*/ 621267 w 1508539"/>
              <a:gd name="connsiteY84" fmla="*/ 3771656 h 6858000"/>
              <a:gd name="connsiteX85" fmla="*/ 625010 w 1508539"/>
              <a:gd name="connsiteY85" fmla="*/ 3769007 h 6858000"/>
              <a:gd name="connsiteX86" fmla="*/ 624476 w 1508539"/>
              <a:gd name="connsiteY86" fmla="*/ 3767709 h 6858000"/>
              <a:gd name="connsiteX87" fmla="*/ 633172 w 1508539"/>
              <a:gd name="connsiteY87" fmla="*/ 3738082 h 6858000"/>
              <a:gd name="connsiteX88" fmla="*/ 640518 w 1508539"/>
              <a:gd name="connsiteY88" fmla="*/ 3673397 h 6858000"/>
              <a:gd name="connsiteX89" fmla="*/ 639814 w 1508539"/>
              <a:gd name="connsiteY89" fmla="*/ 3637109 h 6858000"/>
              <a:gd name="connsiteX90" fmla="*/ 643257 w 1508539"/>
              <a:gd name="connsiteY90" fmla="*/ 3536883 h 6858000"/>
              <a:gd name="connsiteX91" fmla="*/ 650795 w 1508539"/>
              <a:gd name="connsiteY91" fmla="*/ 3435652 h 6858000"/>
              <a:gd name="connsiteX92" fmla="*/ 652466 w 1508539"/>
              <a:gd name="connsiteY92" fmla="*/ 3307769 h 6858000"/>
              <a:gd name="connsiteX93" fmla="*/ 670029 w 1508539"/>
              <a:gd name="connsiteY93" fmla="*/ 3250522 h 6858000"/>
              <a:gd name="connsiteX94" fmla="*/ 670454 w 1508539"/>
              <a:gd name="connsiteY94" fmla="*/ 3229163 h 6858000"/>
              <a:gd name="connsiteX95" fmla="*/ 672277 w 1508539"/>
              <a:gd name="connsiteY95" fmla="*/ 3217217 h 6858000"/>
              <a:gd name="connsiteX96" fmla="*/ 659112 w 1508539"/>
              <a:gd name="connsiteY96" fmla="*/ 3183755 h 6858000"/>
              <a:gd name="connsiteX97" fmla="*/ 659613 w 1508539"/>
              <a:gd name="connsiteY97" fmla="*/ 3178642 h 6858000"/>
              <a:gd name="connsiteX98" fmla="*/ 647213 w 1508539"/>
              <a:gd name="connsiteY98" fmla="*/ 3158586 h 6858000"/>
              <a:gd name="connsiteX99" fmla="*/ 632398 w 1508539"/>
              <a:gd name="connsiteY99" fmla="*/ 3129034 h 6858000"/>
              <a:gd name="connsiteX100" fmla="*/ 633063 w 1508539"/>
              <a:gd name="connsiteY100" fmla="*/ 3126682 h 6858000"/>
              <a:gd name="connsiteX101" fmla="*/ 623931 w 1508539"/>
              <a:gd name="connsiteY101" fmla="*/ 3114519 h 6858000"/>
              <a:gd name="connsiteX102" fmla="*/ 610540 w 1508539"/>
              <a:gd name="connsiteY102" fmla="*/ 3106272 h 6858000"/>
              <a:gd name="connsiteX103" fmla="*/ 583270 w 1508539"/>
              <a:gd name="connsiteY103" fmla="*/ 2958185 h 6858000"/>
              <a:gd name="connsiteX104" fmla="*/ 525884 w 1508539"/>
              <a:gd name="connsiteY104" fmla="*/ 2762989 h 6858000"/>
              <a:gd name="connsiteX105" fmla="*/ 474802 w 1508539"/>
              <a:gd name="connsiteY105" fmla="*/ 2554718 h 6858000"/>
              <a:gd name="connsiteX106" fmla="*/ 454896 w 1508539"/>
              <a:gd name="connsiteY106" fmla="*/ 2485734 h 6858000"/>
              <a:gd name="connsiteX107" fmla="*/ 445619 w 1508539"/>
              <a:gd name="connsiteY107" fmla="*/ 2447068 h 6858000"/>
              <a:gd name="connsiteX108" fmla="*/ 432580 w 1508539"/>
              <a:gd name="connsiteY108" fmla="*/ 2425819 h 6858000"/>
              <a:gd name="connsiteX109" fmla="*/ 438579 w 1508539"/>
              <a:gd name="connsiteY109" fmla="*/ 2402874 h 6858000"/>
              <a:gd name="connsiteX110" fmla="*/ 441191 w 1508539"/>
              <a:gd name="connsiteY110" fmla="*/ 2381443 h 6858000"/>
              <a:gd name="connsiteX111" fmla="*/ 417520 w 1508539"/>
              <a:gd name="connsiteY111" fmla="*/ 2261920 h 6858000"/>
              <a:gd name="connsiteX112" fmla="*/ 407407 w 1508539"/>
              <a:gd name="connsiteY112" fmla="*/ 2195378 h 6858000"/>
              <a:gd name="connsiteX113" fmla="*/ 391624 w 1508539"/>
              <a:gd name="connsiteY113" fmla="*/ 2155135 h 6858000"/>
              <a:gd name="connsiteX114" fmla="*/ 389082 w 1508539"/>
              <a:gd name="connsiteY114" fmla="*/ 2118008 h 6858000"/>
              <a:gd name="connsiteX115" fmla="*/ 390075 w 1508539"/>
              <a:gd name="connsiteY115" fmla="*/ 2050531 h 6858000"/>
              <a:gd name="connsiteX116" fmla="*/ 381881 w 1508539"/>
              <a:gd name="connsiteY116" fmla="*/ 1963269 h 6858000"/>
              <a:gd name="connsiteX117" fmla="*/ 363059 w 1508539"/>
              <a:gd name="connsiteY117" fmla="*/ 1906352 h 6858000"/>
              <a:gd name="connsiteX118" fmla="*/ 339616 w 1508539"/>
              <a:gd name="connsiteY118" fmla="*/ 1861531 h 6858000"/>
              <a:gd name="connsiteX119" fmla="*/ 293415 w 1508539"/>
              <a:gd name="connsiteY119" fmla="*/ 1732919 h 6858000"/>
              <a:gd name="connsiteX120" fmla="*/ 265726 w 1508539"/>
              <a:gd name="connsiteY120" fmla="*/ 1663540 h 6858000"/>
              <a:gd name="connsiteX121" fmla="*/ 264852 w 1508539"/>
              <a:gd name="connsiteY121" fmla="*/ 1615777 h 6858000"/>
              <a:gd name="connsiteX122" fmla="*/ 245647 w 1508539"/>
              <a:gd name="connsiteY122" fmla="*/ 1563678 h 6858000"/>
              <a:gd name="connsiteX123" fmla="*/ 258727 w 1508539"/>
              <a:gd name="connsiteY123" fmla="*/ 1519474 h 6858000"/>
              <a:gd name="connsiteX124" fmla="*/ 251469 w 1508539"/>
              <a:gd name="connsiteY124" fmla="*/ 1477995 h 6858000"/>
              <a:gd name="connsiteX125" fmla="*/ 237554 w 1508539"/>
              <a:gd name="connsiteY125" fmla="*/ 1373769 h 6858000"/>
              <a:gd name="connsiteX126" fmla="*/ 245861 w 1508539"/>
              <a:gd name="connsiteY126" fmla="*/ 1307086 h 6858000"/>
              <a:gd name="connsiteX127" fmla="*/ 247049 w 1508539"/>
              <a:gd name="connsiteY127" fmla="*/ 1189033 h 6858000"/>
              <a:gd name="connsiteX128" fmla="*/ 251734 w 1508539"/>
              <a:gd name="connsiteY128" fmla="*/ 1168288 h 6858000"/>
              <a:gd name="connsiteX129" fmla="*/ 244016 w 1508539"/>
              <a:gd name="connsiteY129" fmla="*/ 1142577 h 6858000"/>
              <a:gd name="connsiteX130" fmla="*/ 233322 w 1508539"/>
              <a:gd name="connsiteY130" fmla="*/ 1088484 h 6858000"/>
              <a:gd name="connsiteX131" fmla="*/ 222058 w 1508539"/>
              <a:gd name="connsiteY131" fmla="*/ 1016103 h 6858000"/>
              <a:gd name="connsiteX132" fmla="*/ 223514 w 1508539"/>
              <a:gd name="connsiteY132" fmla="*/ 932283 h 6858000"/>
              <a:gd name="connsiteX133" fmla="*/ 225750 w 1508539"/>
              <a:gd name="connsiteY133" fmla="*/ 915925 h 6858000"/>
              <a:gd name="connsiteX134" fmla="*/ 218379 w 1508539"/>
              <a:gd name="connsiteY134" fmla="*/ 896999 h 6858000"/>
              <a:gd name="connsiteX135" fmla="*/ 187787 w 1508539"/>
              <a:gd name="connsiteY135" fmla="*/ 821517 h 6858000"/>
              <a:gd name="connsiteX136" fmla="*/ 166737 w 1508539"/>
              <a:gd name="connsiteY136" fmla="*/ 751353 h 6858000"/>
              <a:gd name="connsiteX137" fmla="*/ 166295 w 1508539"/>
              <a:gd name="connsiteY137" fmla="*/ 721230 h 6858000"/>
              <a:gd name="connsiteX138" fmla="*/ 151966 w 1508539"/>
              <a:gd name="connsiteY138" fmla="*/ 681659 h 6858000"/>
              <a:gd name="connsiteX139" fmla="*/ 137385 w 1508539"/>
              <a:gd name="connsiteY139" fmla="*/ 635218 h 6858000"/>
              <a:gd name="connsiteX140" fmla="*/ 142396 w 1508539"/>
              <a:gd name="connsiteY140" fmla="*/ 613763 h 6858000"/>
              <a:gd name="connsiteX141" fmla="*/ 128338 w 1508539"/>
              <a:gd name="connsiteY141" fmla="*/ 598582 h 6858000"/>
              <a:gd name="connsiteX142" fmla="*/ 128019 w 1508539"/>
              <a:gd name="connsiteY142" fmla="*/ 576846 h 6858000"/>
              <a:gd name="connsiteX143" fmla="*/ 107645 w 1508539"/>
              <a:gd name="connsiteY143" fmla="*/ 530055 h 6858000"/>
              <a:gd name="connsiteX144" fmla="*/ 106893 w 1508539"/>
              <a:gd name="connsiteY144" fmla="*/ 465389 h 6858000"/>
              <a:gd name="connsiteX145" fmla="*/ 89816 w 1508539"/>
              <a:gd name="connsiteY145" fmla="*/ 424699 h 6858000"/>
              <a:gd name="connsiteX146" fmla="*/ 90191 w 1508539"/>
              <a:gd name="connsiteY146" fmla="*/ 404917 h 6858000"/>
              <a:gd name="connsiteX147" fmla="*/ 70148 w 1508539"/>
              <a:gd name="connsiteY147" fmla="*/ 367211 h 6858000"/>
              <a:gd name="connsiteX148" fmla="*/ 36452 w 1508539"/>
              <a:gd name="connsiteY148" fmla="*/ 268519 h 6858000"/>
              <a:gd name="connsiteX149" fmla="*/ 23935 w 1508539"/>
              <a:gd name="connsiteY149" fmla="*/ 160886 h 6858000"/>
              <a:gd name="connsiteX150" fmla="*/ 19312 w 1508539"/>
              <a:gd name="connsiteY150" fmla="*/ 47336 h 6858000"/>
              <a:gd name="connsiteX151" fmla="*/ 0 w 1508539"/>
              <a:gd name="connsiteY151"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3397 w 1508539"/>
              <a:gd name="connsiteY25" fmla="*/ 6372381 h 6858000"/>
              <a:gd name="connsiteX26" fmla="*/ 240591 w 1508539"/>
              <a:gd name="connsiteY26" fmla="*/ 6367510 h 6858000"/>
              <a:gd name="connsiteX27" fmla="*/ 244471 w 1508539"/>
              <a:gd name="connsiteY27" fmla="*/ 6349778 h 6858000"/>
              <a:gd name="connsiteX28" fmla="*/ 246136 w 1508539"/>
              <a:gd name="connsiteY28" fmla="*/ 6348250 h 6858000"/>
              <a:gd name="connsiteX29" fmla="*/ 262170 w 1508539"/>
              <a:gd name="connsiteY29" fmla="*/ 6281972 h 6858000"/>
              <a:gd name="connsiteX30" fmla="*/ 272933 w 1508539"/>
              <a:gd name="connsiteY30" fmla="*/ 6211940 h 6858000"/>
              <a:gd name="connsiteX31" fmla="*/ 314428 w 1508539"/>
              <a:gd name="connsiteY31" fmla="*/ 6113913 h 6858000"/>
              <a:gd name="connsiteX32" fmla="*/ 318721 w 1508539"/>
              <a:gd name="connsiteY32" fmla="*/ 6028119 h 6858000"/>
              <a:gd name="connsiteX33" fmla="*/ 345501 w 1508539"/>
              <a:gd name="connsiteY33" fmla="*/ 5934687 h 6858000"/>
              <a:gd name="connsiteX34" fmla="*/ 379513 w 1508539"/>
              <a:gd name="connsiteY34" fmla="*/ 5765594 h 6858000"/>
              <a:gd name="connsiteX35" fmla="*/ 411349 w 1508539"/>
              <a:gd name="connsiteY35" fmla="*/ 5693685 h 6858000"/>
              <a:gd name="connsiteX36" fmla="*/ 431404 w 1508539"/>
              <a:gd name="connsiteY36" fmla="*/ 5665173 h 6858000"/>
              <a:gd name="connsiteX37" fmla="*/ 465121 w 1508539"/>
              <a:gd name="connsiteY37" fmla="*/ 5563435 h 6858000"/>
              <a:gd name="connsiteX38" fmla="*/ 494626 w 1508539"/>
              <a:gd name="connsiteY38" fmla="*/ 5476393 h 6858000"/>
              <a:gd name="connsiteX39" fmla="*/ 525819 w 1508539"/>
              <a:gd name="connsiteY39" fmla="*/ 5396260 h 6858000"/>
              <a:gd name="connsiteX40" fmla="*/ 541800 w 1508539"/>
              <a:gd name="connsiteY40" fmla="*/ 5330009 h 6858000"/>
              <a:gd name="connsiteX41" fmla="*/ 575293 w 1508539"/>
              <a:gd name="connsiteY41" fmla="*/ 5273739 h 6858000"/>
              <a:gd name="connsiteX42" fmla="*/ 584892 w 1508539"/>
              <a:gd name="connsiteY42" fmla="*/ 5241779 h 6858000"/>
              <a:gd name="connsiteX43" fmla="*/ 596118 w 1508539"/>
              <a:gd name="connsiteY43" fmla="*/ 5225268 h 6858000"/>
              <a:gd name="connsiteX44" fmla="*/ 597138 w 1508539"/>
              <a:gd name="connsiteY44" fmla="*/ 5217684 h 6858000"/>
              <a:gd name="connsiteX45" fmla="*/ 604479 w 1508539"/>
              <a:gd name="connsiteY45" fmla="*/ 5193377 h 6858000"/>
              <a:gd name="connsiteX46" fmla="*/ 607782 w 1508539"/>
              <a:gd name="connsiteY46" fmla="*/ 5179288 h 6858000"/>
              <a:gd name="connsiteX47" fmla="*/ 608766 w 1508539"/>
              <a:gd name="connsiteY47" fmla="*/ 5173621 h 6858000"/>
              <a:gd name="connsiteX48" fmla="*/ 604400 w 1508539"/>
              <a:gd name="connsiteY48" fmla="*/ 5159961 h 6858000"/>
              <a:gd name="connsiteX49" fmla="*/ 611077 w 1508539"/>
              <a:gd name="connsiteY49" fmla="*/ 5144295 h 6858000"/>
              <a:gd name="connsiteX50" fmla="*/ 608010 w 1508539"/>
              <a:gd name="connsiteY50" fmla="*/ 5125185 h 6858000"/>
              <a:gd name="connsiteX51" fmla="*/ 614840 w 1508539"/>
              <a:gd name="connsiteY51" fmla="*/ 5121884 h 6858000"/>
              <a:gd name="connsiteX52" fmla="*/ 621876 w 1508539"/>
              <a:gd name="connsiteY52" fmla="*/ 5067850 h 6858000"/>
              <a:gd name="connsiteX53" fmla="*/ 624607 w 1508539"/>
              <a:gd name="connsiteY53" fmla="*/ 5060861 h 6858000"/>
              <a:gd name="connsiteX54" fmla="*/ 621311 w 1508539"/>
              <a:gd name="connsiteY54" fmla="*/ 5034192 h 6858000"/>
              <a:gd name="connsiteX55" fmla="*/ 622865 w 1508539"/>
              <a:gd name="connsiteY55" fmla="*/ 4993030 h 6858000"/>
              <a:gd name="connsiteX56" fmla="*/ 629774 w 1508539"/>
              <a:gd name="connsiteY56" fmla="*/ 4946844 h 6858000"/>
              <a:gd name="connsiteX57" fmla="*/ 625630 w 1508539"/>
              <a:gd name="connsiteY57" fmla="*/ 4932692 h 6858000"/>
              <a:gd name="connsiteX58" fmla="*/ 641033 w 1508539"/>
              <a:gd name="connsiteY58" fmla="*/ 4858827 h 6858000"/>
              <a:gd name="connsiteX59" fmla="*/ 646936 w 1508539"/>
              <a:gd name="connsiteY59" fmla="*/ 4821170 h 6858000"/>
              <a:gd name="connsiteX60" fmla="*/ 651669 w 1508539"/>
              <a:gd name="connsiteY60" fmla="*/ 4780965 h 6858000"/>
              <a:gd name="connsiteX61" fmla="*/ 652962 w 1508539"/>
              <a:gd name="connsiteY61" fmla="*/ 4750867 h 6858000"/>
              <a:gd name="connsiteX62" fmla="*/ 650769 w 1508539"/>
              <a:gd name="connsiteY62" fmla="*/ 4690749 h 6858000"/>
              <a:gd name="connsiteX63" fmla="*/ 646249 w 1508539"/>
              <a:gd name="connsiteY63" fmla="*/ 4584173 h 6858000"/>
              <a:gd name="connsiteX64" fmla="*/ 641332 w 1508539"/>
              <a:gd name="connsiteY64" fmla="*/ 4444346 h 6858000"/>
              <a:gd name="connsiteX65" fmla="*/ 637897 w 1508539"/>
              <a:gd name="connsiteY65" fmla="*/ 4375228 h 6858000"/>
              <a:gd name="connsiteX66" fmla="*/ 618550 w 1508539"/>
              <a:gd name="connsiteY66" fmla="*/ 4214165 h 6858000"/>
              <a:gd name="connsiteX67" fmla="*/ 622623 w 1508539"/>
              <a:gd name="connsiteY67" fmla="*/ 4090296 h 6858000"/>
              <a:gd name="connsiteX68" fmla="*/ 607879 w 1508539"/>
              <a:gd name="connsiteY68" fmla="*/ 4033999 h 6858000"/>
              <a:gd name="connsiteX69" fmla="*/ 609028 w 1508539"/>
              <a:gd name="connsiteY69" fmla="*/ 4031933 h 6858000"/>
              <a:gd name="connsiteX70" fmla="*/ 607604 w 1508539"/>
              <a:gd name="connsiteY70" fmla="*/ 4013953 h 6858000"/>
              <a:gd name="connsiteX71" fmla="*/ 593899 w 1508539"/>
              <a:gd name="connsiteY71" fmla="*/ 3974753 h 6858000"/>
              <a:gd name="connsiteX72" fmla="*/ 595497 w 1508539"/>
              <a:gd name="connsiteY72" fmla="*/ 3969950 h 6858000"/>
              <a:gd name="connsiteX73" fmla="*/ 588919 w 1508539"/>
              <a:gd name="connsiteY73" fmla="*/ 3933779 h 6858000"/>
              <a:gd name="connsiteX74" fmla="*/ 590250 w 1508539"/>
              <a:gd name="connsiteY74" fmla="*/ 3933093 h 6858000"/>
              <a:gd name="connsiteX75" fmla="*/ 594604 w 1508539"/>
              <a:gd name="connsiteY75" fmla="*/ 3922082 h 6858000"/>
              <a:gd name="connsiteX76" fmla="*/ 599682 w 1508539"/>
              <a:gd name="connsiteY76" fmla="*/ 3901461 h 6858000"/>
              <a:gd name="connsiteX77" fmla="*/ 622276 w 1508539"/>
              <a:gd name="connsiteY77" fmla="*/ 3813873 h 6858000"/>
              <a:gd name="connsiteX78" fmla="*/ 621701 w 1508539"/>
              <a:gd name="connsiteY78" fmla="*/ 3806161 h 6858000"/>
              <a:gd name="connsiteX79" fmla="*/ 622008 w 1508539"/>
              <a:gd name="connsiteY79" fmla="*/ 3805957 h 6858000"/>
              <a:gd name="connsiteX80" fmla="*/ 622035 w 1508539"/>
              <a:gd name="connsiteY80" fmla="*/ 3797724 h 6858000"/>
              <a:gd name="connsiteX81" fmla="*/ 620650 w 1508539"/>
              <a:gd name="connsiteY81" fmla="*/ 3792098 h 6858000"/>
              <a:gd name="connsiteX82" fmla="*/ 619534 w 1508539"/>
              <a:gd name="connsiteY82" fmla="*/ 3777135 h 6858000"/>
              <a:gd name="connsiteX83" fmla="*/ 621267 w 1508539"/>
              <a:gd name="connsiteY83" fmla="*/ 3771656 h 6858000"/>
              <a:gd name="connsiteX84" fmla="*/ 625010 w 1508539"/>
              <a:gd name="connsiteY84" fmla="*/ 3769007 h 6858000"/>
              <a:gd name="connsiteX85" fmla="*/ 624476 w 1508539"/>
              <a:gd name="connsiteY85" fmla="*/ 3767709 h 6858000"/>
              <a:gd name="connsiteX86" fmla="*/ 633172 w 1508539"/>
              <a:gd name="connsiteY86" fmla="*/ 3738082 h 6858000"/>
              <a:gd name="connsiteX87" fmla="*/ 640518 w 1508539"/>
              <a:gd name="connsiteY87" fmla="*/ 3673397 h 6858000"/>
              <a:gd name="connsiteX88" fmla="*/ 639814 w 1508539"/>
              <a:gd name="connsiteY88" fmla="*/ 3637109 h 6858000"/>
              <a:gd name="connsiteX89" fmla="*/ 643257 w 1508539"/>
              <a:gd name="connsiteY89" fmla="*/ 3536883 h 6858000"/>
              <a:gd name="connsiteX90" fmla="*/ 650795 w 1508539"/>
              <a:gd name="connsiteY90" fmla="*/ 3435652 h 6858000"/>
              <a:gd name="connsiteX91" fmla="*/ 652466 w 1508539"/>
              <a:gd name="connsiteY91" fmla="*/ 3307769 h 6858000"/>
              <a:gd name="connsiteX92" fmla="*/ 670029 w 1508539"/>
              <a:gd name="connsiteY92" fmla="*/ 3250522 h 6858000"/>
              <a:gd name="connsiteX93" fmla="*/ 670454 w 1508539"/>
              <a:gd name="connsiteY93" fmla="*/ 3229163 h 6858000"/>
              <a:gd name="connsiteX94" fmla="*/ 672277 w 1508539"/>
              <a:gd name="connsiteY94" fmla="*/ 3217217 h 6858000"/>
              <a:gd name="connsiteX95" fmla="*/ 659112 w 1508539"/>
              <a:gd name="connsiteY95" fmla="*/ 3183755 h 6858000"/>
              <a:gd name="connsiteX96" fmla="*/ 659613 w 1508539"/>
              <a:gd name="connsiteY96" fmla="*/ 3178642 h 6858000"/>
              <a:gd name="connsiteX97" fmla="*/ 647213 w 1508539"/>
              <a:gd name="connsiteY97" fmla="*/ 3158586 h 6858000"/>
              <a:gd name="connsiteX98" fmla="*/ 632398 w 1508539"/>
              <a:gd name="connsiteY98" fmla="*/ 3129034 h 6858000"/>
              <a:gd name="connsiteX99" fmla="*/ 633063 w 1508539"/>
              <a:gd name="connsiteY99" fmla="*/ 3126682 h 6858000"/>
              <a:gd name="connsiteX100" fmla="*/ 623931 w 1508539"/>
              <a:gd name="connsiteY100" fmla="*/ 3114519 h 6858000"/>
              <a:gd name="connsiteX101" fmla="*/ 610540 w 1508539"/>
              <a:gd name="connsiteY101" fmla="*/ 3106272 h 6858000"/>
              <a:gd name="connsiteX102" fmla="*/ 583270 w 1508539"/>
              <a:gd name="connsiteY102" fmla="*/ 2958185 h 6858000"/>
              <a:gd name="connsiteX103" fmla="*/ 525884 w 1508539"/>
              <a:gd name="connsiteY103" fmla="*/ 2762989 h 6858000"/>
              <a:gd name="connsiteX104" fmla="*/ 474802 w 1508539"/>
              <a:gd name="connsiteY104" fmla="*/ 2554718 h 6858000"/>
              <a:gd name="connsiteX105" fmla="*/ 454896 w 1508539"/>
              <a:gd name="connsiteY105" fmla="*/ 2485734 h 6858000"/>
              <a:gd name="connsiteX106" fmla="*/ 445619 w 1508539"/>
              <a:gd name="connsiteY106" fmla="*/ 2447068 h 6858000"/>
              <a:gd name="connsiteX107" fmla="*/ 432580 w 1508539"/>
              <a:gd name="connsiteY107" fmla="*/ 2425819 h 6858000"/>
              <a:gd name="connsiteX108" fmla="*/ 438579 w 1508539"/>
              <a:gd name="connsiteY108" fmla="*/ 2402874 h 6858000"/>
              <a:gd name="connsiteX109" fmla="*/ 441191 w 1508539"/>
              <a:gd name="connsiteY109" fmla="*/ 2381443 h 6858000"/>
              <a:gd name="connsiteX110" fmla="*/ 417520 w 1508539"/>
              <a:gd name="connsiteY110" fmla="*/ 2261920 h 6858000"/>
              <a:gd name="connsiteX111" fmla="*/ 407407 w 1508539"/>
              <a:gd name="connsiteY111" fmla="*/ 2195378 h 6858000"/>
              <a:gd name="connsiteX112" fmla="*/ 391624 w 1508539"/>
              <a:gd name="connsiteY112" fmla="*/ 2155135 h 6858000"/>
              <a:gd name="connsiteX113" fmla="*/ 389082 w 1508539"/>
              <a:gd name="connsiteY113" fmla="*/ 2118008 h 6858000"/>
              <a:gd name="connsiteX114" fmla="*/ 390075 w 1508539"/>
              <a:gd name="connsiteY114" fmla="*/ 2050531 h 6858000"/>
              <a:gd name="connsiteX115" fmla="*/ 381881 w 1508539"/>
              <a:gd name="connsiteY115" fmla="*/ 1963269 h 6858000"/>
              <a:gd name="connsiteX116" fmla="*/ 363059 w 1508539"/>
              <a:gd name="connsiteY116" fmla="*/ 1906352 h 6858000"/>
              <a:gd name="connsiteX117" fmla="*/ 339616 w 1508539"/>
              <a:gd name="connsiteY117" fmla="*/ 1861531 h 6858000"/>
              <a:gd name="connsiteX118" fmla="*/ 293415 w 1508539"/>
              <a:gd name="connsiteY118" fmla="*/ 1732919 h 6858000"/>
              <a:gd name="connsiteX119" fmla="*/ 265726 w 1508539"/>
              <a:gd name="connsiteY119" fmla="*/ 1663540 h 6858000"/>
              <a:gd name="connsiteX120" fmla="*/ 264852 w 1508539"/>
              <a:gd name="connsiteY120" fmla="*/ 1615777 h 6858000"/>
              <a:gd name="connsiteX121" fmla="*/ 245647 w 1508539"/>
              <a:gd name="connsiteY121" fmla="*/ 1563678 h 6858000"/>
              <a:gd name="connsiteX122" fmla="*/ 258727 w 1508539"/>
              <a:gd name="connsiteY122" fmla="*/ 1519474 h 6858000"/>
              <a:gd name="connsiteX123" fmla="*/ 251469 w 1508539"/>
              <a:gd name="connsiteY123" fmla="*/ 1477995 h 6858000"/>
              <a:gd name="connsiteX124" fmla="*/ 237554 w 1508539"/>
              <a:gd name="connsiteY124" fmla="*/ 1373769 h 6858000"/>
              <a:gd name="connsiteX125" fmla="*/ 245861 w 1508539"/>
              <a:gd name="connsiteY125" fmla="*/ 1307086 h 6858000"/>
              <a:gd name="connsiteX126" fmla="*/ 247049 w 1508539"/>
              <a:gd name="connsiteY126" fmla="*/ 1189033 h 6858000"/>
              <a:gd name="connsiteX127" fmla="*/ 251734 w 1508539"/>
              <a:gd name="connsiteY127" fmla="*/ 1168288 h 6858000"/>
              <a:gd name="connsiteX128" fmla="*/ 244016 w 1508539"/>
              <a:gd name="connsiteY128" fmla="*/ 1142577 h 6858000"/>
              <a:gd name="connsiteX129" fmla="*/ 233322 w 1508539"/>
              <a:gd name="connsiteY129" fmla="*/ 1088484 h 6858000"/>
              <a:gd name="connsiteX130" fmla="*/ 222058 w 1508539"/>
              <a:gd name="connsiteY130" fmla="*/ 1016103 h 6858000"/>
              <a:gd name="connsiteX131" fmla="*/ 223514 w 1508539"/>
              <a:gd name="connsiteY131" fmla="*/ 932283 h 6858000"/>
              <a:gd name="connsiteX132" fmla="*/ 225750 w 1508539"/>
              <a:gd name="connsiteY132" fmla="*/ 915925 h 6858000"/>
              <a:gd name="connsiteX133" fmla="*/ 218379 w 1508539"/>
              <a:gd name="connsiteY133" fmla="*/ 896999 h 6858000"/>
              <a:gd name="connsiteX134" fmla="*/ 187787 w 1508539"/>
              <a:gd name="connsiteY134" fmla="*/ 821517 h 6858000"/>
              <a:gd name="connsiteX135" fmla="*/ 166737 w 1508539"/>
              <a:gd name="connsiteY135" fmla="*/ 751353 h 6858000"/>
              <a:gd name="connsiteX136" fmla="*/ 166295 w 1508539"/>
              <a:gd name="connsiteY136" fmla="*/ 721230 h 6858000"/>
              <a:gd name="connsiteX137" fmla="*/ 151966 w 1508539"/>
              <a:gd name="connsiteY137" fmla="*/ 681659 h 6858000"/>
              <a:gd name="connsiteX138" fmla="*/ 137385 w 1508539"/>
              <a:gd name="connsiteY138" fmla="*/ 635218 h 6858000"/>
              <a:gd name="connsiteX139" fmla="*/ 142396 w 1508539"/>
              <a:gd name="connsiteY139" fmla="*/ 613763 h 6858000"/>
              <a:gd name="connsiteX140" fmla="*/ 128338 w 1508539"/>
              <a:gd name="connsiteY140" fmla="*/ 598582 h 6858000"/>
              <a:gd name="connsiteX141" fmla="*/ 128019 w 1508539"/>
              <a:gd name="connsiteY141" fmla="*/ 576846 h 6858000"/>
              <a:gd name="connsiteX142" fmla="*/ 107645 w 1508539"/>
              <a:gd name="connsiteY142" fmla="*/ 530055 h 6858000"/>
              <a:gd name="connsiteX143" fmla="*/ 106893 w 1508539"/>
              <a:gd name="connsiteY143" fmla="*/ 465389 h 6858000"/>
              <a:gd name="connsiteX144" fmla="*/ 89816 w 1508539"/>
              <a:gd name="connsiteY144" fmla="*/ 424699 h 6858000"/>
              <a:gd name="connsiteX145" fmla="*/ 90191 w 1508539"/>
              <a:gd name="connsiteY145" fmla="*/ 404917 h 6858000"/>
              <a:gd name="connsiteX146" fmla="*/ 70148 w 1508539"/>
              <a:gd name="connsiteY146" fmla="*/ 367211 h 6858000"/>
              <a:gd name="connsiteX147" fmla="*/ 36452 w 1508539"/>
              <a:gd name="connsiteY147" fmla="*/ 268519 h 6858000"/>
              <a:gd name="connsiteX148" fmla="*/ 23935 w 1508539"/>
              <a:gd name="connsiteY148" fmla="*/ 160886 h 6858000"/>
              <a:gd name="connsiteX149" fmla="*/ 19312 w 1508539"/>
              <a:gd name="connsiteY149" fmla="*/ 47336 h 6858000"/>
              <a:gd name="connsiteX150" fmla="*/ 0 w 1508539"/>
              <a:gd name="connsiteY150"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57315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57174 w 1508539"/>
              <a:gd name="connsiteY3" fmla="*/ 6858000 h 6858000"/>
              <a:gd name="connsiteX4" fmla="*/ 139560 w 1508539"/>
              <a:gd name="connsiteY4" fmla="*/ 6857735 h 6858000"/>
              <a:gd name="connsiteX5" fmla="*/ 69364 w 1508539"/>
              <a:gd name="connsiteY5" fmla="*/ 6809549 h 6858000"/>
              <a:gd name="connsiteX6" fmla="*/ 101575 w 1508539"/>
              <a:gd name="connsiteY6" fmla="*/ 6715115 h 6858000"/>
              <a:gd name="connsiteX7" fmla="*/ 111426 w 1508539"/>
              <a:gd name="connsiteY7" fmla="*/ 6680170 h 6858000"/>
              <a:gd name="connsiteX8" fmla="*/ 136976 w 1508539"/>
              <a:gd name="connsiteY8" fmla="*/ 6621207 h 6858000"/>
              <a:gd name="connsiteX9" fmla="*/ 153633 w 1508539"/>
              <a:gd name="connsiteY9" fmla="*/ 6596265 h 6858000"/>
              <a:gd name="connsiteX10" fmla="*/ 153512 w 1508539"/>
              <a:gd name="connsiteY10" fmla="*/ 6594818 h 6858000"/>
              <a:gd name="connsiteX11" fmla="*/ 157757 w 1508539"/>
              <a:gd name="connsiteY11" fmla="*/ 6593735 h 6858000"/>
              <a:gd name="connsiteX12" fmla="*/ 160954 w 1508539"/>
              <a:gd name="connsiteY12" fmla="*/ 6589172 h 6858000"/>
              <a:gd name="connsiteX13" fmla="*/ 164248 w 1508539"/>
              <a:gd name="connsiteY13" fmla="*/ 6574442 h 6858000"/>
              <a:gd name="connsiteX14" fmla="*/ 164588 w 1508539"/>
              <a:gd name="connsiteY14" fmla="*/ 6568530 h 6858000"/>
              <a:gd name="connsiteX15" fmla="*/ 166997 w 1508539"/>
              <a:gd name="connsiteY15" fmla="*/ 6560674 h 6858000"/>
              <a:gd name="connsiteX16" fmla="*/ 167342 w 1508539"/>
              <a:gd name="connsiteY16" fmla="*/ 6560598 h 6858000"/>
              <a:gd name="connsiteX17" fmla="*/ 169039 w 1508539"/>
              <a:gd name="connsiteY17" fmla="*/ 6553006 h 6858000"/>
              <a:gd name="connsiteX18" fmla="*/ 173735 w 1508539"/>
              <a:gd name="connsiteY18" fmla="*/ 6514360 h 6858000"/>
              <a:gd name="connsiteX19" fmla="*/ 215389 w 1508539"/>
              <a:gd name="connsiteY19" fmla="*/ 6478062 h 6858000"/>
              <a:gd name="connsiteX20" fmla="*/ 226078 w 1508539"/>
              <a:gd name="connsiteY20" fmla="*/ 6460325 h 6858000"/>
              <a:gd name="connsiteX21" fmla="*/ 233311 w 1508539"/>
              <a:gd name="connsiteY21" fmla="*/ 6451488 h 6858000"/>
              <a:gd name="connsiteX22" fmla="*/ 234746 w 1508539"/>
              <a:gd name="connsiteY22" fmla="*/ 6451348 h 6858000"/>
              <a:gd name="connsiteX23" fmla="*/ 239104 w 1508539"/>
              <a:gd name="connsiteY23" fmla="*/ 6414240 h 6858000"/>
              <a:gd name="connsiteX24" fmla="*/ 241880 w 1508539"/>
              <a:gd name="connsiteY24" fmla="*/ 6384857 h 6858000"/>
              <a:gd name="connsiteX25" fmla="*/ 240591 w 1508539"/>
              <a:gd name="connsiteY25" fmla="*/ 6367510 h 6858000"/>
              <a:gd name="connsiteX26" fmla="*/ 244471 w 1508539"/>
              <a:gd name="connsiteY26" fmla="*/ 6349778 h 6858000"/>
              <a:gd name="connsiteX27" fmla="*/ 246136 w 1508539"/>
              <a:gd name="connsiteY27" fmla="*/ 6348250 h 6858000"/>
              <a:gd name="connsiteX28" fmla="*/ 262170 w 1508539"/>
              <a:gd name="connsiteY28" fmla="*/ 6281972 h 6858000"/>
              <a:gd name="connsiteX29" fmla="*/ 272933 w 1508539"/>
              <a:gd name="connsiteY29" fmla="*/ 6211940 h 6858000"/>
              <a:gd name="connsiteX30" fmla="*/ 314428 w 1508539"/>
              <a:gd name="connsiteY30" fmla="*/ 6113913 h 6858000"/>
              <a:gd name="connsiteX31" fmla="*/ 318721 w 1508539"/>
              <a:gd name="connsiteY31" fmla="*/ 6028119 h 6858000"/>
              <a:gd name="connsiteX32" fmla="*/ 345501 w 1508539"/>
              <a:gd name="connsiteY32" fmla="*/ 5934687 h 6858000"/>
              <a:gd name="connsiteX33" fmla="*/ 379513 w 1508539"/>
              <a:gd name="connsiteY33" fmla="*/ 5765594 h 6858000"/>
              <a:gd name="connsiteX34" fmla="*/ 411349 w 1508539"/>
              <a:gd name="connsiteY34" fmla="*/ 5693685 h 6858000"/>
              <a:gd name="connsiteX35" fmla="*/ 431404 w 1508539"/>
              <a:gd name="connsiteY35" fmla="*/ 5665173 h 6858000"/>
              <a:gd name="connsiteX36" fmla="*/ 465121 w 1508539"/>
              <a:gd name="connsiteY36" fmla="*/ 5563435 h 6858000"/>
              <a:gd name="connsiteX37" fmla="*/ 494626 w 1508539"/>
              <a:gd name="connsiteY37" fmla="*/ 5476393 h 6858000"/>
              <a:gd name="connsiteX38" fmla="*/ 525819 w 1508539"/>
              <a:gd name="connsiteY38" fmla="*/ 5396260 h 6858000"/>
              <a:gd name="connsiteX39" fmla="*/ 541800 w 1508539"/>
              <a:gd name="connsiteY39" fmla="*/ 5330009 h 6858000"/>
              <a:gd name="connsiteX40" fmla="*/ 575293 w 1508539"/>
              <a:gd name="connsiteY40" fmla="*/ 5273739 h 6858000"/>
              <a:gd name="connsiteX41" fmla="*/ 584892 w 1508539"/>
              <a:gd name="connsiteY41" fmla="*/ 5241779 h 6858000"/>
              <a:gd name="connsiteX42" fmla="*/ 596118 w 1508539"/>
              <a:gd name="connsiteY42" fmla="*/ 5225268 h 6858000"/>
              <a:gd name="connsiteX43" fmla="*/ 597138 w 1508539"/>
              <a:gd name="connsiteY43" fmla="*/ 5217684 h 6858000"/>
              <a:gd name="connsiteX44" fmla="*/ 604479 w 1508539"/>
              <a:gd name="connsiteY44" fmla="*/ 5193377 h 6858000"/>
              <a:gd name="connsiteX45" fmla="*/ 607782 w 1508539"/>
              <a:gd name="connsiteY45" fmla="*/ 5179288 h 6858000"/>
              <a:gd name="connsiteX46" fmla="*/ 608766 w 1508539"/>
              <a:gd name="connsiteY46" fmla="*/ 5173621 h 6858000"/>
              <a:gd name="connsiteX47" fmla="*/ 604400 w 1508539"/>
              <a:gd name="connsiteY47" fmla="*/ 5159961 h 6858000"/>
              <a:gd name="connsiteX48" fmla="*/ 611077 w 1508539"/>
              <a:gd name="connsiteY48" fmla="*/ 5144295 h 6858000"/>
              <a:gd name="connsiteX49" fmla="*/ 608010 w 1508539"/>
              <a:gd name="connsiteY49" fmla="*/ 5125185 h 6858000"/>
              <a:gd name="connsiteX50" fmla="*/ 614840 w 1508539"/>
              <a:gd name="connsiteY50" fmla="*/ 5121884 h 6858000"/>
              <a:gd name="connsiteX51" fmla="*/ 621876 w 1508539"/>
              <a:gd name="connsiteY51" fmla="*/ 5067850 h 6858000"/>
              <a:gd name="connsiteX52" fmla="*/ 624607 w 1508539"/>
              <a:gd name="connsiteY52" fmla="*/ 5060861 h 6858000"/>
              <a:gd name="connsiteX53" fmla="*/ 621311 w 1508539"/>
              <a:gd name="connsiteY53" fmla="*/ 5034192 h 6858000"/>
              <a:gd name="connsiteX54" fmla="*/ 622865 w 1508539"/>
              <a:gd name="connsiteY54" fmla="*/ 4993030 h 6858000"/>
              <a:gd name="connsiteX55" fmla="*/ 629774 w 1508539"/>
              <a:gd name="connsiteY55" fmla="*/ 4946844 h 6858000"/>
              <a:gd name="connsiteX56" fmla="*/ 625630 w 1508539"/>
              <a:gd name="connsiteY56" fmla="*/ 4932692 h 6858000"/>
              <a:gd name="connsiteX57" fmla="*/ 641033 w 1508539"/>
              <a:gd name="connsiteY57" fmla="*/ 4858827 h 6858000"/>
              <a:gd name="connsiteX58" fmla="*/ 646936 w 1508539"/>
              <a:gd name="connsiteY58" fmla="*/ 4821170 h 6858000"/>
              <a:gd name="connsiteX59" fmla="*/ 651669 w 1508539"/>
              <a:gd name="connsiteY59" fmla="*/ 4780965 h 6858000"/>
              <a:gd name="connsiteX60" fmla="*/ 652962 w 1508539"/>
              <a:gd name="connsiteY60" fmla="*/ 4750867 h 6858000"/>
              <a:gd name="connsiteX61" fmla="*/ 650769 w 1508539"/>
              <a:gd name="connsiteY61" fmla="*/ 4690749 h 6858000"/>
              <a:gd name="connsiteX62" fmla="*/ 646249 w 1508539"/>
              <a:gd name="connsiteY62" fmla="*/ 4584173 h 6858000"/>
              <a:gd name="connsiteX63" fmla="*/ 641332 w 1508539"/>
              <a:gd name="connsiteY63" fmla="*/ 4444346 h 6858000"/>
              <a:gd name="connsiteX64" fmla="*/ 637897 w 1508539"/>
              <a:gd name="connsiteY64" fmla="*/ 4375228 h 6858000"/>
              <a:gd name="connsiteX65" fmla="*/ 618550 w 1508539"/>
              <a:gd name="connsiteY65" fmla="*/ 4214165 h 6858000"/>
              <a:gd name="connsiteX66" fmla="*/ 622623 w 1508539"/>
              <a:gd name="connsiteY66" fmla="*/ 4090296 h 6858000"/>
              <a:gd name="connsiteX67" fmla="*/ 607879 w 1508539"/>
              <a:gd name="connsiteY67" fmla="*/ 4033999 h 6858000"/>
              <a:gd name="connsiteX68" fmla="*/ 609028 w 1508539"/>
              <a:gd name="connsiteY68" fmla="*/ 4031933 h 6858000"/>
              <a:gd name="connsiteX69" fmla="*/ 607604 w 1508539"/>
              <a:gd name="connsiteY69" fmla="*/ 4013953 h 6858000"/>
              <a:gd name="connsiteX70" fmla="*/ 593899 w 1508539"/>
              <a:gd name="connsiteY70" fmla="*/ 3974753 h 6858000"/>
              <a:gd name="connsiteX71" fmla="*/ 595497 w 1508539"/>
              <a:gd name="connsiteY71" fmla="*/ 3969950 h 6858000"/>
              <a:gd name="connsiteX72" fmla="*/ 588919 w 1508539"/>
              <a:gd name="connsiteY72" fmla="*/ 3933779 h 6858000"/>
              <a:gd name="connsiteX73" fmla="*/ 590250 w 1508539"/>
              <a:gd name="connsiteY73" fmla="*/ 3933093 h 6858000"/>
              <a:gd name="connsiteX74" fmla="*/ 594604 w 1508539"/>
              <a:gd name="connsiteY74" fmla="*/ 3922082 h 6858000"/>
              <a:gd name="connsiteX75" fmla="*/ 599682 w 1508539"/>
              <a:gd name="connsiteY75" fmla="*/ 3901461 h 6858000"/>
              <a:gd name="connsiteX76" fmla="*/ 622276 w 1508539"/>
              <a:gd name="connsiteY76" fmla="*/ 3813873 h 6858000"/>
              <a:gd name="connsiteX77" fmla="*/ 621701 w 1508539"/>
              <a:gd name="connsiteY77" fmla="*/ 3806161 h 6858000"/>
              <a:gd name="connsiteX78" fmla="*/ 622008 w 1508539"/>
              <a:gd name="connsiteY78" fmla="*/ 3805957 h 6858000"/>
              <a:gd name="connsiteX79" fmla="*/ 622035 w 1508539"/>
              <a:gd name="connsiteY79" fmla="*/ 3797724 h 6858000"/>
              <a:gd name="connsiteX80" fmla="*/ 620650 w 1508539"/>
              <a:gd name="connsiteY80" fmla="*/ 3792098 h 6858000"/>
              <a:gd name="connsiteX81" fmla="*/ 619534 w 1508539"/>
              <a:gd name="connsiteY81" fmla="*/ 3777135 h 6858000"/>
              <a:gd name="connsiteX82" fmla="*/ 621267 w 1508539"/>
              <a:gd name="connsiteY82" fmla="*/ 3771656 h 6858000"/>
              <a:gd name="connsiteX83" fmla="*/ 625010 w 1508539"/>
              <a:gd name="connsiteY83" fmla="*/ 3769007 h 6858000"/>
              <a:gd name="connsiteX84" fmla="*/ 624476 w 1508539"/>
              <a:gd name="connsiteY84" fmla="*/ 3767709 h 6858000"/>
              <a:gd name="connsiteX85" fmla="*/ 633172 w 1508539"/>
              <a:gd name="connsiteY85" fmla="*/ 3738082 h 6858000"/>
              <a:gd name="connsiteX86" fmla="*/ 640518 w 1508539"/>
              <a:gd name="connsiteY86" fmla="*/ 3673397 h 6858000"/>
              <a:gd name="connsiteX87" fmla="*/ 639814 w 1508539"/>
              <a:gd name="connsiteY87" fmla="*/ 3637109 h 6858000"/>
              <a:gd name="connsiteX88" fmla="*/ 643257 w 1508539"/>
              <a:gd name="connsiteY88" fmla="*/ 3536883 h 6858000"/>
              <a:gd name="connsiteX89" fmla="*/ 650795 w 1508539"/>
              <a:gd name="connsiteY89" fmla="*/ 3435652 h 6858000"/>
              <a:gd name="connsiteX90" fmla="*/ 652466 w 1508539"/>
              <a:gd name="connsiteY90" fmla="*/ 3307769 h 6858000"/>
              <a:gd name="connsiteX91" fmla="*/ 670029 w 1508539"/>
              <a:gd name="connsiteY91" fmla="*/ 3250522 h 6858000"/>
              <a:gd name="connsiteX92" fmla="*/ 670454 w 1508539"/>
              <a:gd name="connsiteY92" fmla="*/ 3229163 h 6858000"/>
              <a:gd name="connsiteX93" fmla="*/ 672277 w 1508539"/>
              <a:gd name="connsiteY93" fmla="*/ 3217217 h 6858000"/>
              <a:gd name="connsiteX94" fmla="*/ 659112 w 1508539"/>
              <a:gd name="connsiteY94" fmla="*/ 3183755 h 6858000"/>
              <a:gd name="connsiteX95" fmla="*/ 659613 w 1508539"/>
              <a:gd name="connsiteY95" fmla="*/ 3178642 h 6858000"/>
              <a:gd name="connsiteX96" fmla="*/ 647213 w 1508539"/>
              <a:gd name="connsiteY96" fmla="*/ 3158586 h 6858000"/>
              <a:gd name="connsiteX97" fmla="*/ 632398 w 1508539"/>
              <a:gd name="connsiteY97" fmla="*/ 3129034 h 6858000"/>
              <a:gd name="connsiteX98" fmla="*/ 633063 w 1508539"/>
              <a:gd name="connsiteY98" fmla="*/ 3126682 h 6858000"/>
              <a:gd name="connsiteX99" fmla="*/ 623931 w 1508539"/>
              <a:gd name="connsiteY99" fmla="*/ 3114519 h 6858000"/>
              <a:gd name="connsiteX100" fmla="*/ 610540 w 1508539"/>
              <a:gd name="connsiteY100" fmla="*/ 3106272 h 6858000"/>
              <a:gd name="connsiteX101" fmla="*/ 583270 w 1508539"/>
              <a:gd name="connsiteY101" fmla="*/ 2958185 h 6858000"/>
              <a:gd name="connsiteX102" fmla="*/ 525884 w 1508539"/>
              <a:gd name="connsiteY102" fmla="*/ 2762989 h 6858000"/>
              <a:gd name="connsiteX103" fmla="*/ 474802 w 1508539"/>
              <a:gd name="connsiteY103" fmla="*/ 2554718 h 6858000"/>
              <a:gd name="connsiteX104" fmla="*/ 454896 w 1508539"/>
              <a:gd name="connsiteY104" fmla="*/ 2485734 h 6858000"/>
              <a:gd name="connsiteX105" fmla="*/ 445619 w 1508539"/>
              <a:gd name="connsiteY105" fmla="*/ 2447068 h 6858000"/>
              <a:gd name="connsiteX106" fmla="*/ 432580 w 1508539"/>
              <a:gd name="connsiteY106" fmla="*/ 2425819 h 6858000"/>
              <a:gd name="connsiteX107" fmla="*/ 438579 w 1508539"/>
              <a:gd name="connsiteY107" fmla="*/ 2402874 h 6858000"/>
              <a:gd name="connsiteX108" fmla="*/ 441191 w 1508539"/>
              <a:gd name="connsiteY108" fmla="*/ 2381443 h 6858000"/>
              <a:gd name="connsiteX109" fmla="*/ 417520 w 1508539"/>
              <a:gd name="connsiteY109" fmla="*/ 2261920 h 6858000"/>
              <a:gd name="connsiteX110" fmla="*/ 407407 w 1508539"/>
              <a:gd name="connsiteY110" fmla="*/ 2195378 h 6858000"/>
              <a:gd name="connsiteX111" fmla="*/ 391624 w 1508539"/>
              <a:gd name="connsiteY111" fmla="*/ 2155135 h 6858000"/>
              <a:gd name="connsiteX112" fmla="*/ 389082 w 1508539"/>
              <a:gd name="connsiteY112" fmla="*/ 2118008 h 6858000"/>
              <a:gd name="connsiteX113" fmla="*/ 390075 w 1508539"/>
              <a:gd name="connsiteY113" fmla="*/ 2050531 h 6858000"/>
              <a:gd name="connsiteX114" fmla="*/ 381881 w 1508539"/>
              <a:gd name="connsiteY114" fmla="*/ 1963269 h 6858000"/>
              <a:gd name="connsiteX115" fmla="*/ 363059 w 1508539"/>
              <a:gd name="connsiteY115" fmla="*/ 1906352 h 6858000"/>
              <a:gd name="connsiteX116" fmla="*/ 339616 w 1508539"/>
              <a:gd name="connsiteY116" fmla="*/ 1861531 h 6858000"/>
              <a:gd name="connsiteX117" fmla="*/ 293415 w 1508539"/>
              <a:gd name="connsiteY117" fmla="*/ 1732919 h 6858000"/>
              <a:gd name="connsiteX118" fmla="*/ 265726 w 1508539"/>
              <a:gd name="connsiteY118" fmla="*/ 1663540 h 6858000"/>
              <a:gd name="connsiteX119" fmla="*/ 264852 w 1508539"/>
              <a:gd name="connsiteY119" fmla="*/ 1615777 h 6858000"/>
              <a:gd name="connsiteX120" fmla="*/ 245647 w 1508539"/>
              <a:gd name="connsiteY120" fmla="*/ 1563678 h 6858000"/>
              <a:gd name="connsiteX121" fmla="*/ 258727 w 1508539"/>
              <a:gd name="connsiteY121" fmla="*/ 1519474 h 6858000"/>
              <a:gd name="connsiteX122" fmla="*/ 251469 w 1508539"/>
              <a:gd name="connsiteY122" fmla="*/ 1477995 h 6858000"/>
              <a:gd name="connsiteX123" fmla="*/ 237554 w 1508539"/>
              <a:gd name="connsiteY123" fmla="*/ 1373769 h 6858000"/>
              <a:gd name="connsiteX124" fmla="*/ 245861 w 1508539"/>
              <a:gd name="connsiteY124" fmla="*/ 1307086 h 6858000"/>
              <a:gd name="connsiteX125" fmla="*/ 247049 w 1508539"/>
              <a:gd name="connsiteY125" fmla="*/ 1189033 h 6858000"/>
              <a:gd name="connsiteX126" fmla="*/ 251734 w 1508539"/>
              <a:gd name="connsiteY126" fmla="*/ 1168288 h 6858000"/>
              <a:gd name="connsiteX127" fmla="*/ 244016 w 1508539"/>
              <a:gd name="connsiteY127" fmla="*/ 1142577 h 6858000"/>
              <a:gd name="connsiteX128" fmla="*/ 233322 w 1508539"/>
              <a:gd name="connsiteY128" fmla="*/ 1088484 h 6858000"/>
              <a:gd name="connsiteX129" fmla="*/ 222058 w 1508539"/>
              <a:gd name="connsiteY129" fmla="*/ 1016103 h 6858000"/>
              <a:gd name="connsiteX130" fmla="*/ 223514 w 1508539"/>
              <a:gd name="connsiteY130" fmla="*/ 932283 h 6858000"/>
              <a:gd name="connsiteX131" fmla="*/ 225750 w 1508539"/>
              <a:gd name="connsiteY131" fmla="*/ 915925 h 6858000"/>
              <a:gd name="connsiteX132" fmla="*/ 218379 w 1508539"/>
              <a:gd name="connsiteY132" fmla="*/ 896999 h 6858000"/>
              <a:gd name="connsiteX133" fmla="*/ 187787 w 1508539"/>
              <a:gd name="connsiteY133" fmla="*/ 821517 h 6858000"/>
              <a:gd name="connsiteX134" fmla="*/ 166737 w 1508539"/>
              <a:gd name="connsiteY134" fmla="*/ 751353 h 6858000"/>
              <a:gd name="connsiteX135" fmla="*/ 166295 w 1508539"/>
              <a:gd name="connsiteY135" fmla="*/ 721230 h 6858000"/>
              <a:gd name="connsiteX136" fmla="*/ 151966 w 1508539"/>
              <a:gd name="connsiteY136" fmla="*/ 681659 h 6858000"/>
              <a:gd name="connsiteX137" fmla="*/ 137385 w 1508539"/>
              <a:gd name="connsiteY137" fmla="*/ 635218 h 6858000"/>
              <a:gd name="connsiteX138" fmla="*/ 142396 w 1508539"/>
              <a:gd name="connsiteY138" fmla="*/ 613763 h 6858000"/>
              <a:gd name="connsiteX139" fmla="*/ 128338 w 1508539"/>
              <a:gd name="connsiteY139" fmla="*/ 598582 h 6858000"/>
              <a:gd name="connsiteX140" fmla="*/ 128019 w 1508539"/>
              <a:gd name="connsiteY140" fmla="*/ 576846 h 6858000"/>
              <a:gd name="connsiteX141" fmla="*/ 107645 w 1508539"/>
              <a:gd name="connsiteY141" fmla="*/ 530055 h 6858000"/>
              <a:gd name="connsiteX142" fmla="*/ 106893 w 1508539"/>
              <a:gd name="connsiteY142" fmla="*/ 465389 h 6858000"/>
              <a:gd name="connsiteX143" fmla="*/ 89816 w 1508539"/>
              <a:gd name="connsiteY143" fmla="*/ 424699 h 6858000"/>
              <a:gd name="connsiteX144" fmla="*/ 90191 w 1508539"/>
              <a:gd name="connsiteY144" fmla="*/ 404917 h 6858000"/>
              <a:gd name="connsiteX145" fmla="*/ 70148 w 1508539"/>
              <a:gd name="connsiteY145" fmla="*/ 367211 h 6858000"/>
              <a:gd name="connsiteX146" fmla="*/ 36452 w 1508539"/>
              <a:gd name="connsiteY146" fmla="*/ 268519 h 6858000"/>
              <a:gd name="connsiteX147" fmla="*/ 23935 w 1508539"/>
              <a:gd name="connsiteY147" fmla="*/ 160886 h 6858000"/>
              <a:gd name="connsiteX148" fmla="*/ 19312 w 1508539"/>
              <a:gd name="connsiteY148" fmla="*/ 47336 h 6858000"/>
              <a:gd name="connsiteX149" fmla="*/ 0 w 1508539"/>
              <a:gd name="connsiteY14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69364 w 1508539"/>
              <a:gd name="connsiteY4" fmla="*/ 6809549 h 6858000"/>
              <a:gd name="connsiteX5" fmla="*/ 101575 w 1508539"/>
              <a:gd name="connsiteY5" fmla="*/ 6715115 h 6858000"/>
              <a:gd name="connsiteX6" fmla="*/ 111426 w 1508539"/>
              <a:gd name="connsiteY6" fmla="*/ 6680170 h 6858000"/>
              <a:gd name="connsiteX7" fmla="*/ 136976 w 1508539"/>
              <a:gd name="connsiteY7" fmla="*/ 6621207 h 6858000"/>
              <a:gd name="connsiteX8" fmla="*/ 153633 w 1508539"/>
              <a:gd name="connsiteY8" fmla="*/ 6596265 h 6858000"/>
              <a:gd name="connsiteX9" fmla="*/ 153512 w 1508539"/>
              <a:gd name="connsiteY9" fmla="*/ 6594818 h 6858000"/>
              <a:gd name="connsiteX10" fmla="*/ 157757 w 1508539"/>
              <a:gd name="connsiteY10" fmla="*/ 6593735 h 6858000"/>
              <a:gd name="connsiteX11" fmla="*/ 160954 w 1508539"/>
              <a:gd name="connsiteY11" fmla="*/ 6589172 h 6858000"/>
              <a:gd name="connsiteX12" fmla="*/ 164248 w 1508539"/>
              <a:gd name="connsiteY12" fmla="*/ 6574442 h 6858000"/>
              <a:gd name="connsiteX13" fmla="*/ 164588 w 1508539"/>
              <a:gd name="connsiteY13" fmla="*/ 6568530 h 6858000"/>
              <a:gd name="connsiteX14" fmla="*/ 166997 w 1508539"/>
              <a:gd name="connsiteY14" fmla="*/ 6560674 h 6858000"/>
              <a:gd name="connsiteX15" fmla="*/ 167342 w 1508539"/>
              <a:gd name="connsiteY15" fmla="*/ 6560598 h 6858000"/>
              <a:gd name="connsiteX16" fmla="*/ 169039 w 1508539"/>
              <a:gd name="connsiteY16" fmla="*/ 6553006 h 6858000"/>
              <a:gd name="connsiteX17" fmla="*/ 173735 w 1508539"/>
              <a:gd name="connsiteY17" fmla="*/ 6514360 h 6858000"/>
              <a:gd name="connsiteX18" fmla="*/ 215389 w 1508539"/>
              <a:gd name="connsiteY18" fmla="*/ 6478062 h 6858000"/>
              <a:gd name="connsiteX19" fmla="*/ 226078 w 1508539"/>
              <a:gd name="connsiteY19" fmla="*/ 6460325 h 6858000"/>
              <a:gd name="connsiteX20" fmla="*/ 233311 w 1508539"/>
              <a:gd name="connsiteY20" fmla="*/ 6451488 h 6858000"/>
              <a:gd name="connsiteX21" fmla="*/ 234746 w 1508539"/>
              <a:gd name="connsiteY21" fmla="*/ 6451348 h 6858000"/>
              <a:gd name="connsiteX22" fmla="*/ 239104 w 1508539"/>
              <a:gd name="connsiteY22" fmla="*/ 6414240 h 6858000"/>
              <a:gd name="connsiteX23" fmla="*/ 241880 w 1508539"/>
              <a:gd name="connsiteY23" fmla="*/ 6384857 h 6858000"/>
              <a:gd name="connsiteX24" fmla="*/ 240591 w 1508539"/>
              <a:gd name="connsiteY24" fmla="*/ 6367510 h 6858000"/>
              <a:gd name="connsiteX25" fmla="*/ 244471 w 1508539"/>
              <a:gd name="connsiteY25" fmla="*/ 6349778 h 6858000"/>
              <a:gd name="connsiteX26" fmla="*/ 246136 w 1508539"/>
              <a:gd name="connsiteY26" fmla="*/ 6348250 h 6858000"/>
              <a:gd name="connsiteX27" fmla="*/ 262170 w 1508539"/>
              <a:gd name="connsiteY27" fmla="*/ 6281972 h 6858000"/>
              <a:gd name="connsiteX28" fmla="*/ 272933 w 1508539"/>
              <a:gd name="connsiteY28" fmla="*/ 6211940 h 6858000"/>
              <a:gd name="connsiteX29" fmla="*/ 314428 w 1508539"/>
              <a:gd name="connsiteY29" fmla="*/ 6113913 h 6858000"/>
              <a:gd name="connsiteX30" fmla="*/ 318721 w 1508539"/>
              <a:gd name="connsiteY30" fmla="*/ 6028119 h 6858000"/>
              <a:gd name="connsiteX31" fmla="*/ 345501 w 1508539"/>
              <a:gd name="connsiteY31" fmla="*/ 5934687 h 6858000"/>
              <a:gd name="connsiteX32" fmla="*/ 379513 w 1508539"/>
              <a:gd name="connsiteY32" fmla="*/ 5765594 h 6858000"/>
              <a:gd name="connsiteX33" fmla="*/ 411349 w 1508539"/>
              <a:gd name="connsiteY33" fmla="*/ 5693685 h 6858000"/>
              <a:gd name="connsiteX34" fmla="*/ 431404 w 1508539"/>
              <a:gd name="connsiteY34" fmla="*/ 5665173 h 6858000"/>
              <a:gd name="connsiteX35" fmla="*/ 465121 w 1508539"/>
              <a:gd name="connsiteY35" fmla="*/ 5563435 h 6858000"/>
              <a:gd name="connsiteX36" fmla="*/ 494626 w 1508539"/>
              <a:gd name="connsiteY36" fmla="*/ 5476393 h 6858000"/>
              <a:gd name="connsiteX37" fmla="*/ 525819 w 1508539"/>
              <a:gd name="connsiteY37" fmla="*/ 5396260 h 6858000"/>
              <a:gd name="connsiteX38" fmla="*/ 541800 w 1508539"/>
              <a:gd name="connsiteY38" fmla="*/ 5330009 h 6858000"/>
              <a:gd name="connsiteX39" fmla="*/ 575293 w 1508539"/>
              <a:gd name="connsiteY39" fmla="*/ 5273739 h 6858000"/>
              <a:gd name="connsiteX40" fmla="*/ 584892 w 1508539"/>
              <a:gd name="connsiteY40" fmla="*/ 5241779 h 6858000"/>
              <a:gd name="connsiteX41" fmla="*/ 596118 w 1508539"/>
              <a:gd name="connsiteY41" fmla="*/ 5225268 h 6858000"/>
              <a:gd name="connsiteX42" fmla="*/ 597138 w 1508539"/>
              <a:gd name="connsiteY42" fmla="*/ 5217684 h 6858000"/>
              <a:gd name="connsiteX43" fmla="*/ 604479 w 1508539"/>
              <a:gd name="connsiteY43" fmla="*/ 5193377 h 6858000"/>
              <a:gd name="connsiteX44" fmla="*/ 607782 w 1508539"/>
              <a:gd name="connsiteY44" fmla="*/ 5179288 h 6858000"/>
              <a:gd name="connsiteX45" fmla="*/ 608766 w 1508539"/>
              <a:gd name="connsiteY45" fmla="*/ 5173621 h 6858000"/>
              <a:gd name="connsiteX46" fmla="*/ 604400 w 1508539"/>
              <a:gd name="connsiteY46" fmla="*/ 5159961 h 6858000"/>
              <a:gd name="connsiteX47" fmla="*/ 611077 w 1508539"/>
              <a:gd name="connsiteY47" fmla="*/ 5144295 h 6858000"/>
              <a:gd name="connsiteX48" fmla="*/ 608010 w 1508539"/>
              <a:gd name="connsiteY48" fmla="*/ 5125185 h 6858000"/>
              <a:gd name="connsiteX49" fmla="*/ 614840 w 1508539"/>
              <a:gd name="connsiteY49" fmla="*/ 5121884 h 6858000"/>
              <a:gd name="connsiteX50" fmla="*/ 621876 w 1508539"/>
              <a:gd name="connsiteY50" fmla="*/ 5067850 h 6858000"/>
              <a:gd name="connsiteX51" fmla="*/ 624607 w 1508539"/>
              <a:gd name="connsiteY51" fmla="*/ 5060861 h 6858000"/>
              <a:gd name="connsiteX52" fmla="*/ 621311 w 1508539"/>
              <a:gd name="connsiteY52" fmla="*/ 5034192 h 6858000"/>
              <a:gd name="connsiteX53" fmla="*/ 622865 w 1508539"/>
              <a:gd name="connsiteY53" fmla="*/ 4993030 h 6858000"/>
              <a:gd name="connsiteX54" fmla="*/ 629774 w 1508539"/>
              <a:gd name="connsiteY54" fmla="*/ 4946844 h 6858000"/>
              <a:gd name="connsiteX55" fmla="*/ 625630 w 1508539"/>
              <a:gd name="connsiteY55" fmla="*/ 4932692 h 6858000"/>
              <a:gd name="connsiteX56" fmla="*/ 641033 w 1508539"/>
              <a:gd name="connsiteY56" fmla="*/ 4858827 h 6858000"/>
              <a:gd name="connsiteX57" fmla="*/ 646936 w 1508539"/>
              <a:gd name="connsiteY57" fmla="*/ 4821170 h 6858000"/>
              <a:gd name="connsiteX58" fmla="*/ 651669 w 1508539"/>
              <a:gd name="connsiteY58" fmla="*/ 4780965 h 6858000"/>
              <a:gd name="connsiteX59" fmla="*/ 652962 w 1508539"/>
              <a:gd name="connsiteY59" fmla="*/ 4750867 h 6858000"/>
              <a:gd name="connsiteX60" fmla="*/ 650769 w 1508539"/>
              <a:gd name="connsiteY60" fmla="*/ 4690749 h 6858000"/>
              <a:gd name="connsiteX61" fmla="*/ 646249 w 1508539"/>
              <a:gd name="connsiteY61" fmla="*/ 4584173 h 6858000"/>
              <a:gd name="connsiteX62" fmla="*/ 641332 w 1508539"/>
              <a:gd name="connsiteY62" fmla="*/ 4444346 h 6858000"/>
              <a:gd name="connsiteX63" fmla="*/ 637897 w 1508539"/>
              <a:gd name="connsiteY63" fmla="*/ 4375228 h 6858000"/>
              <a:gd name="connsiteX64" fmla="*/ 618550 w 1508539"/>
              <a:gd name="connsiteY64" fmla="*/ 4214165 h 6858000"/>
              <a:gd name="connsiteX65" fmla="*/ 622623 w 1508539"/>
              <a:gd name="connsiteY65" fmla="*/ 4090296 h 6858000"/>
              <a:gd name="connsiteX66" fmla="*/ 607879 w 1508539"/>
              <a:gd name="connsiteY66" fmla="*/ 4033999 h 6858000"/>
              <a:gd name="connsiteX67" fmla="*/ 609028 w 1508539"/>
              <a:gd name="connsiteY67" fmla="*/ 4031933 h 6858000"/>
              <a:gd name="connsiteX68" fmla="*/ 607604 w 1508539"/>
              <a:gd name="connsiteY68" fmla="*/ 4013953 h 6858000"/>
              <a:gd name="connsiteX69" fmla="*/ 593899 w 1508539"/>
              <a:gd name="connsiteY69" fmla="*/ 3974753 h 6858000"/>
              <a:gd name="connsiteX70" fmla="*/ 595497 w 1508539"/>
              <a:gd name="connsiteY70" fmla="*/ 3969950 h 6858000"/>
              <a:gd name="connsiteX71" fmla="*/ 588919 w 1508539"/>
              <a:gd name="connsiteY71" fmla="*/ 3933779 h 6858000"/>
              <a:gd name="connsiteX72" fmla="*/ 590250 w 1508539"/>
              <a:gd name="connsiteY72" fmla="*/ 3933093 h 6858000"/>
              <a:gd name="connsiteX73" fmla="*/ 594604 w 1508539"/>
              <a:gd name="connsiteY73" fmla="*/ 3922082 h 6858000"/>
              <a:gd name="connsiteX74" fmla="*/ 599682 w 1508539"/>
              <a:gd name="connsiteY74" fmla="*/ 3901461 h 6858000"/>
              <a:gd name="connsiteX75" fmla="*/ 622276 w 1508539"/>
              <a:gd name="connsiteY75" fmla="*/ 3813873 h 6858000"/>
              <a:gd name="connsiteX76" fmla="*/ 621701 w 1508539"/>
              <a:gd name="connsiteY76" fmla="*/ 3806161 h 6858000"/>
              <a:gd name="connsiteX77" fmla="*/ 622008 w 1508539"/>
              <a:gd name="connsiteY77" fmla="*/ 3805957 h 6858000"/>
              <a:gd name="connsiteX78" fmla="*/ 622035 w 1508539"/>
              <a:gd name="connsiteY78" fmla="*/ 3797724 h 6858000"/>
              <a:gd name="connsiteX79" fmla="*/ 620650 w 1508539"/>
              <a:gd name="connsiteY79" fmla="*/ 3792098 h 6858000"/>
              <a:gd name="connsiteX80" fmla="*/ 619534 w 1508539"/>
              <a:gd name="connsiteY80" fmla="*/ 3777135 h 6858000"/>
              <a:gd name="connsiteX81" fmla="*/ 621267 w 1508539"/>
              <a:gd name="connsiteY81" fmla="*/ 3771656 h 6858000"/>
              <a:gd name="connsiteX82" fmla="*/ 625010 w 1508539"/>
              <a:gd name="connsiteY82" fmla="*/ 3769007 h 6858000"/>
              <a:gd name="connsiteX83" fmla="*/ 624476 w 1508539"/>
              <a:gd name="connsiteY83" fmla="*/ 3767709 h 6858000"/>
              <a:gd name="connsiteX84" fmla="*/ 633172 w 1508539"/>
              <a:gd name="connsiteY84" fmla="*/ 3738082 h 6858000"/>
              <a:gd name="connsiteX85" fmla="*/ 640518 w 1508539"/>
              <a:gd name="connsiteY85" fmla="*/ 3673397 h 6858000"/>
              <a:gd name="connsiteX86" fmla="*/ 639814 w 1508539"/>
              <a:gd name="connsiteY86" fmla="*/ 3637109 h 6858000"/>
              <a:gd name="connsiteX87" fmla="*/ 643257 w 1508539"/>
              <a:gd name="connsiteY87" fmla="*/ 3536883 h 6858000"/>
              <a:gd name="connsiteX88" fmla="*/ 650795 w 1508539"/>
              <a:gd name="connsiteY88" fmla="*/ 3435652 h 6858000"/>
              <a:gd name="connsiteX89" fmla="*/ 652466 w 1508539"/>
              <a:gd name="connsiteY89" fmla="*/ 3307769 h 6858000"/>
              <a:gd name="connsiteX90" fmla="*/ 670029 w 1508539"/>
              <a:gd name="connsiteY90" fmla="*/ 3250522 h 6858000"/>
              <a:gd name="connsiteX91" fmla="*/ 670454 w 1508539"/>
              <a:gd name="connsiteY91" fmla="*/ 3229163 h 6858000"/>
              <a:gd name="connsiteX92" fmla="*/ 672277 w 1508539"/>
              <a:gd name="connsiteY92" fmla="*/ 3217217 h 6858000"/>
              <a:gd name="connsiteX93" fmla="*/ 659112 w 1508539"/>
              <a:gd name="connsiteY93" fmla="*/ 3183755 h 6858000"/>
              <a:gd name="connsiteX94" fmla="*/ 659613 w 1508539"/>
              <a:gd name="connsiteY94" fmla="*/ 3178642 h 6858000"/>
              <a:gd name="connsiteX95" fmla="*/ 647213 w 1508539"/>
              <a:gd name="connsiteY95" fmla="*/ 3158586 h 6858000"/>
              <a:gd name="connsiteX96" fmla="*/ 632398 w 1508539"/>
              <a:gd name="connsiteY96" fmla="*/ 3129034 h 6858000"/>
              <a:gd name="connsiteX97" fmla="*/ 633063 w 1508539"/>
              <a:gd name="connsiteY97" fmla="*/ 3126682 h 6858000"/>
              <a:gd name="connsiteX98" fmla="*/ 623931 w 1508539"/>
              <a:gd name="connsiteY98" fmla="*/ 3114519 h 6858000"/>
              <a:gd name="connsiteX99" fmla="*/ 610540 w 1508539"/>
              <a:gd name="connsiteY99" fmla="*/ 3106272 h 6858000"/>
              <a:gd name="connsiteX100" fmla="*/ 583270 w 1508539"/>
              <a:gd name="connsiteY100" fmla="*/ 2958185 h 6858000"/>
              <a:gd name="connsiteX101" fmla="*/ 525884 w 1508539"/>
              <a:gd name="connsiteY101" fmla="*/ 2762989 h 6858000"/>
              <a:gd name="connsiteX102" fmla="*/ 474802 w 1508539"/>
              <a:gd name="connsiteY102" fmla="*/ 2554718 h 6858000"/>
              <a:gd name="connsiteX103" fmla="*/ 454896 w 1508539"/>
              <a:gd name="connsiteY103" fmla="*/ 2485734 h 6858000"/>
              <a:gd name="connsiteX104" fmla="*/ 445619 w 1508539"/>
              <a:gd name="connsiteY104" fmla="*/ 2447068 h 6858000"/>
              <a:gd name="connsiteX105" fmla="*/ 432580 w 1508539"/>
              <a:gd name="connsiteY105" fmla="*/ 2425819 h 6858000"/>
              <a:gd name="connsiteX106" fmla="*/ 438579 w 1508539"/>
              <a:gd name="connsiteY106" fmla="*/ 2402874 h 6858000"/>
              <a:gd name="connsiteX107" fmla="*/ 441191 w 1508539"/>
              <a:gd name="connsiteY107" fmla="*/ 2381443 h 6858000"/>
              <a:gd name="connsiteX108" fmla="*/ 417520 w 1508539"/>
              <a:gd name="connsiteY108" fmla="*/ 2261920 h 6858000"/>
              <a:gd name="connsiteX109" fmla="*/ 407407 w 1508539"/>
              <a:gd name="connsiteY109" fmla="*/ 2195378 h 6858000"/>
              <a:gd name="connsiteX110" fmla="*/ 391624 w 1508539"/>
              <a:gd name="connsiteY110" fmla="*/ 2155135 h 6858000"/>
              <a:gd name="connsiteX111" fmla="*/ 389082 w 1508539"/>
              <a:gd name="connsiteY111" fmla="*/ 2118008 h 6858000"/>
              <a:gd name="connsiteX112" fmla="*/ 390075 w 1508539"/>
              <a:gd name="connsiteY112" fmla="*/ 2050531 h 6858000"/>
              <a:gd name="connsiteX113" fmla="*/ 381881 w 1508539"/>
              <a:gd name="connsiteY113" fmla="*/ 1963269 h 6858000"/>
              <a:gd name="connsiteX114" fmla="*/ 363059 w 1508539"/>
              <a:gd name="connsiteY114" fmla="*/ 1906352 h 6858000"/>
              <a:gd name="connsiteX115" fmla="*/ 339616 w 1508539"/>
              <a:gd name="connsiteY115" fmla="*/ 1861531 h 6858000"/>
              <a:gd name="connsiteX116" fmla="*/ 293415 w 1508539"/>
              <a:gd name="connsiteY116" fmla="*/ 1732919 h 6858000"/>
              <a:gd name="connsiteX117" fmla="*/ 265726 w 1508539"/>
              <a:gd name="connsiteY117" fmla="*/ 1663540 h 6858000"/>
              <a:gd name="connsiteX118" fmla="*/ 264852 w 1508539"/>
              <a:gd name="connsiteY118" fmla="*/ 1615777 h 6858000"/>
              <a:gd name="connsiteX119" fmla="*/ 245647 w 1508539"/>
              <a:gd name="connsiteY119" fmla="*/ 1563678 h 6858000"/>
              <a:gd name="connsiteX120" fmla="*/ 258727 w 1508539"/>
              <a:gd name="connsiteY120" fmla="*/ 1519474 h 6858000"/>
              <a:gd name="connsiteX121" fmla="*/ 251469 w 1508539"/>
              <a:gd name="connsiteY121" fmla="*/ 1477995 h 6858000"/>
              <a:gd name="connsiteX122" fmla="*/ 237554 w 1508539"/>
              <a:gd name="connsiteY122" fmla="*/ 1373769 h 6858000"/>
              <a:gd name="connsiteX123" fmla="*/ 245861 w 1508539"/>
              <a:gd name="connsiteY123" fmla="*/ 1307086 h 6858000"/>
              <a:gd name="connsiteX124" fmla="*/ 247049 w 1508539"/>
              <a:gd name="connsiteY124" fmla="*/ 1189033 h 6858000"/>
              <a:gd name="connsiteX125" fmla="*/ 251734 w 1508539"/>
              <a:gd name="connsiteY125" fmla="*/ 1168288 h 6858000"/>
              <a:gd name="connsiteX126" fmla="*/ 244016 w 1508539"/>
              <a:gd name="connsiteY126" fmla="*/ 1142577 h 6858000"/>
              <a:gd name="connsiteX127" fmla="*/ 233322 w 1508539"/>
              <a:gd name="connsiteY127" fmla="*/ 1088484 h 6858000"/>
              <a:gd name="connsiteX128" fmla="*/ 222058 w 1508539"/>
              <a:gd name="connsiteY128" fmla="*/ 1016103 h 6858000"/>
              <a:gd name="connsiteX129" fmla="*/ 223514 w 1508539"/>
              <a:gd name="connsiteY129" fmla="*/ 932283 h 6858000"/>
              <a:gd name="connsiteX130" fmla="*/ 225750 w 1508539"/>
              <a:gd name="connsiteY130" fmla="*/ 915925 h 6858000"/>
              <a:gd name="connsiteX131" fmla="*/ 218379 w 1508539"/>
              <a:gd name="connsiteY131" fmla="*/ 896999 h 6858000"/>
              <a:gd name="connsiteX132" fmla="*/ 187787 w 1508539"/>
              <a:gd name="connsiteY132" fmla="*/ 821517 h 6858000"/>
              <a:gd name="connsiteX133" fmla="*/ 166737 w 1508539"/>
              <a:gd name="connsiteY133" fmla="*/ 751353 h 6858000"/>
              <a:gd name="connsiteX134" fmla="*/ 166295 w 1508539"/>
              <a:gd name="connsiteY134" fmla="*/ 721230 h 6858000"/>
              <a:gd name="connsiteX135" fmla="*/ 151966 w 1508539"/>
              <a:gd name="connsiteY135" fmla="*/ 681659 h 6858000"/>
              <a:gd name="connsiteX136" fmla="*/ 137385 w 1508539"/>
              <a:gd name="connsiteY136" fmla="*/ 635218 h 6858000"/>
              <a:gd name="connsiteX137" fmla="*/ 142396 w 1508539"/>
              <a:gd name="connsiteY137" fmla="*/ 613763 h 6858000"/>
              <a:gd name="connsiteX138" fmla="*/ 128338 w 1508539"/>
              <a:gd name="connsiteY138" fmla="*/ 598582 h 6858000"/>
              <a:gd name="connsiteX139" fmla="*/ 128019 w 1508539"/>
              <a:gd name="connsiteY139" fmla="*/ 576846 h 6858000"/>
              <a:gd name="connsiteX140" fmla="*/ 107645 w 1508539"/>
              <a:gd name="connsiteY140" fmla="*/ 530055 h 6858000"/>
              <a:gd name="connsiteX141" fmla="*/ 106893 w 1508539"/>
              <a:gd name="connsiteY141" fmla="*/ 465389 h 6858000"/>
              <a:gd name="connsiteX142" fmla="*/ 89816 w 1508539"/>
              <a:gd name="connsiteY142" fmla="*/ 424699 h 6858000"/>
              <a:gd name="connsiteX143" fmla="*/ 90191 w 1508539"/>
              <a:gd name="connsiteY143" fmla="*/ 404917 h 6858000"/>
              <a:gd name="connsiteX144" fmla="*/ 70148 w 1508539"/>
              <a:gd name="connsiteY144" fmla="*/ 367211 h 6858000"/>
              <a:gd name="connsiteX145" fmla="*/ 36452 w 1508539"/>
              <a:gd name="connsiteY145" fmla="*/ 268519 h 6858000"/>
              <a:gd name="connsiteX146" fmla="*/ 23935 w 1508539"/>
              <a:gd name="connsiteY146" fmla="*/ 160886 h 6858000"/>
              <a:gd name="connsiteX147" fmla="*/ 19312 w 1508539"/>
              <a:gd name="connsiteY147" fmla="*/ 47336 h 6858000"/>
              <a:gd name="connsiteX148" fmla="*/ 0 w 1508539"/>
              <a:gd name="connsiteY148"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01575 w 1508539"/>
              <a:gd name="connsiteY4" fmla="*/ 6715115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11426 w 1508539"/>
              <a:gd name="connsiteY5" fmla="*/ 6680170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36976 w 1508539"/>
              <a:gd name="connsiteY6" fmla="*/ 6621207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0954 w 1508539"/>
              <a:gd name="connsiteY10" fmla="*/ 6589172 h 6858000"/>
              <a:gd name="connsiteX11" fmla="*/ 164248 w 1508539"/>
              <a:gd name="connsiteY11" fmla="*/ 6574442 h 6858000"/>
              <a:gd name="connsiteX12" fmla="*/ 164588 w 1508539"/>
              <a:gd name="connsiteY12" fmla="*/ 6568530 h 6858000"/>
              <a:gd name="connsiteX13" fmla="*/ 166997 w 1508539"/>
              <a:gd name="connsiteY13" fmla="*/ 6560674 h 6858000"/>
              <a:gd name="connsiteX14" fmla="*/ 167342 w 1508539"/>
              <a:gd name="connsiteY14" fmla="*/ 6560598 h 6858000"/>
              <a:gd name="connsiteX15" fmla="*/ 169039 w 1508539"/>
              <a:gd name="connsiteY15" fmla="*/ 6553006 h 6858000"/>
              <a:gd name="connsiteX16" fmla="*/ 173735 w 1508539"/>
              <a:gd name="connsiteY16" fmla="*/ 6514360 h 6858000"/>
              <a:gd name="connsiteX17" fmla="*/ 215389 w 1508539"/>
              <a:gd name="connsiteY17" fmla="*/ 6478062 h 6858000"/>
              <a:gd name="connsiteX18" fmla="*/ 226078 w 1508539"/>
              <a:gd name="connsiteY18" fmla="*/ 6460325 h 6858000"/>
              <a:gd name="connsiteX19" fmla="*/ 233311 w 1508539"/>
              <a:gd name="connsiteY19" fmla="*/ 6451488 h 6858000"/>
              <a:gd name="connsiteX20" fmla="*/ 234746 w 1508539"/>
              <a:gd name="connsiteY20" fmla="*/ 6451348 h 6858000"/>
              <a:gd name="connsiteX21" fmla="*/ 239104 w 1508539"/>
              <a:gd name="connsiteY21" fmla="*/ 6414240 h 6858000"/>
              <a:gd name="connsiteX22" fmla="*/ 241880 w 1508539"/>
              <a:gd name="connsiteY22" fmla="*/ 6384857 h 6858000"/>
              <a:gd name="connsiteX23" fmla="*/ 240591 w 1508539"/>
              <a:gd name="connsiteY23" fmla="*/ 6367510 h 6858000"/>
              <a:gd name="connsiteX24" fmla="*/ 244471 w 1508539"/>
              <a:gd name="connsiteY24" fmla="*/ 6349778 h 6858000"/>
              <a:gd name="connsiteX25" fmla="*/ 246136 w 1508539"/>
              <a:gd name="connsiteY25" fmla="*/ 6348250 h 6858000"/>
              <a:gd name="connsiteX26" fmla="*/ 262170 w 1508539"/>
              <a:gd name="connsiteY26" fmla="*/ 6281972 h 6858000"/>
              <a:gd name="connsiteX27" fmla="*/ 272933 w 1508539"/>
              <a:gd name="connsiteY27" fmla="*/ 6211940 h 6858000"/>
              <a:gd name="connsiteX28" fmla="*/ 314428 w 1508539"/>
              <a:gd name="connsiteY28" fmla="*/ 6113913 h 6858000"/>
              <a:gd name="connsiteX29" fmla="*/ 318721 w 1508539"/>
              <a:gd name="connsiteY29" fmla="*/ 6028119 h 6858000"/>
              <a:gd name="connsiteX30" fmla="*/ 345501 w 1508539"/>
              <a:gd name="connsiteY30" fmla="*/ 5934687 h 6858000"/>
              <a:gd name="connsiteX31" fmla="*/ 379513 w 1508539"/>
              <a:gd name="connsiteY31" fmla="*/ 5765594 h 6858000"/>
              <a:gd name="connsiteX32" fmla="*/ 411349 w 1508539"/>
              <a:gd name="connsiteY32" fmla="*/ 5693685 h 6858000"/>
              <a:gd name="connsiteX33" fmla="*/ 431404 w 1508539"/>
              <a:gd name="connsiteY33" fmla="*/ 5665173 h 6858000"/>
              <a:gd name="connsiteX34" fmla="*/ 465121 w 1508539"/>
              <a:gd name="connsiteY34" fmla="*/ 5563435 h 6858000"/>
              <a:gd name="connsiteX35" fmla="*/ 494626 w 1508539"/>
              <a:gd name="connsiteY35" fmla="*/ 5476393 h 6858000"/>
              <a:gd name="connsiteX36" fmla="*/ 525819 w 1508539"/>
              <a:gd name="connsiteY36" fmla="*/ 5396260 h 6858000"/>
              <a:gd name="connsiteX37" fmla="*/ 541800 w 1508539"/>
              <a:gd name="connsiteY37" fmla="*/ 5330009 h 6858000"/>
              <a:gd name="connsiteX38" fmla="*/ 575293 w 1508539"/>
              <a:gd name="connsiteY38" fmla="*/ 5273739 h 6858000"/>
              <a:gd name="connsiteX39" fmla="*/ 584892 w 1508539"/>
              <a:gd name="connsiteY39" fmla="*/ 5241779 h 6858000"/>
              <a:gd name="connsiteX40" fmla="*/ 596118 w 1508539"/>
              <a:gd name="connsiteY40" fmla="*/ 5225268 h 6858000"/>
              <a:gd name="connsiteX41" fmla="*/ 597138 w 1508539"/>
              <a:gd name="connsiteY41" fmla="*/ 5217684 h 6858000"/>
              <a:gd name="connsiteX42" fmla="*/ 604479 w 1508539"/>
              <a:gd name="connsiteY42" fmla="*/ 5193377 h 6858000"/>
              <a:gd name="connsiteX43" fmla="*/ 607782 w 1508539"/>
              <a:gd name="connsiteY43" fmla="*/ 5179288 h 6858000"/>
              <a:gd name="connsiteX44" fmla="*/ 608766 w 1508539"/>
              <a:gd name="connsiteY44" fmla="*/ 5173621 h 6858000"/>
              <a:gd name="connsiteX45" fmla="*/ 604400 w 1508539"/>
              <a:gd name="connsiteY45" fmla="*/ 5159961 h 6858000"/>
              <a:gd name="connsiteX46" fmla="*/ 611077 w 1508539"/>
              <a:gd name="connsiteY46" fmla="*/ 5144295 h 6858000"/>
              <a:gd name="connsiteX47" fmla="*/ 608010 w 1508539"/>
              <a:gd name="connsiteY47" fmla="*/ 5125185 h 6858000"/>
              <a:gd name="connsiteX48" fmla="*/ 614840 w 1508539"/>
              <a:gd name="connsiteY48" fmla="*/ 5121884 h 6858000"/>
              <a:gd name="connsiteX49" fmla="*/ 621876 w 1508539"/>
              <a:gd name="connsiteY49" fmla="*/ 5067850 h 6858000"/>
              <a:gd name="connsiteX50" fmla="*/ 624607 w 1508539"/>
              <a:gd name="connsiteY50" fmla="*/ 5060861 h 6858000"/>
              <a:gd name="connsiteX51" fmla="*/ 621311 w 1508539"/>
              <a:gd name="connsiteY51" fmla="*/ 5034192 h 6858000"/>
              <a:gd name="connsiteX52" fmla="*/ 622865 w 1508539"/>
              <a:gd name="connsiteY52" fmla="*/ 4993030 h 6858000"/>
              <a:gd name="connsiteX53" fmla="*/ 629774 w 1508539"/>
              <a:gd name="connsiteY53" fmla="*/ 4946844 h 6858000"/>
              <a:gd name="connsiteX54" fmla="*/ 625630 w 1508539"/>
              <a:gd name="connsiteY54" fmla="*/ 4932692 h 6858000"/>
              <a:gd name="connsiteX55" fmla="*/ 641033 w 1508539"/>
              <a:gd name="connsiteY55" fmla="*/ 4858827 h 6858000"/>
              <a:gd name="connsiteX56" fmla="*/ 646936 w 1508539"/>
              <a:gd name="connsiteY56" fmla="*/ 4821170 h 6858000"/>
              <a:gd name="connsiteX57" fmla="*/ 651669 w 1508539"/>
              <a:gd name="connsiteY57" fmla="*/ 4780965 h 6858000"/>
              <a:gd name="connsiteX58" fmla="*/ 652962 w 1508539"/>
              <a:gd name="connsiteY58" fmla="*/ 4750867 h 6858000"/>
              <a:gd name="connsiteX59" fmla="*/ 650769 w 1508539"/>
              <a:gd name="connsiteY59" fmla="*/ 4690749 h 6858000"/>
              <a:gd name="connsiteX60" fmla="*/ 646249 w 1508539"/>
              <a:gd name="connsiteY60" fmla="*/ 4584173 h 6858000"/>
              <a:gd name="connsiteX61" fmla="*/ 641332 w 1508539"/>
              <a:gd name="connsiteY61" fmla="*/ 4444346 h 6858000"/>
              <a:gd name="connsiteX62" fmla="*/ 637897 w 1508539"/>
              <a:gd name="connsiteY62" fmla="*/ 4375228 h 6858000"/>
              <a:gd name="connsiteX63" fmla="*/ 618550 w 1508539"/>
              <a:gd name="connsiteY63" fmla="*/ 4214165 h 6858000"/>
              <a:gd name="connsiteX64" fmla="*/ 622623 w 1508539"/>
              <a:gd name="connsiteY64" fmla="*/ 4090296 h 6858000"/>
              <a:gd name="connsiteX65" fmla="*/ 607879 w 1508539"/>
              <a:gd name="connsiteY65" fmla="*/ 4033999 h 6858000"/>
              <a:gd name="connsiteX66" fmla="*/ 609028 w 1508539"/>
              <a:gd name="connsiteY66" fmla="*/ 4031933 h 6858000"/>
              <a:gd name="connsiteX67" fmla="*/ 607604 w 1508539"/>
              <a:gd name="connsiteY67" fmla="*/ 4013953 h 6858000"/>
              <a:gd name="connsiteX68" fmla="*/ 593899 w 1508539"/>
              <a:gd name="connsiteY68" fmla="*/ 3974753 h 6858000"/>
              <a:gd name="connsiteX69" fmla="*/ 595497 w 1508539"/>
              <a:gd name="connsiteY69" fmla="*/ 3969950 h 6858000"/>
              <a:gd name="connsiteX70" fmla="*/ 588919 w 1508539"/>
              <a:gd name="connsiteY70" fmla="*/ 3933779 h 6858000"/>
              <a:gd name="connsiteX71" fmla="*/ 590250 w 1508539"/>
              <a:gd name="connsiteY71" fmla="*/ 3933093 h 6858000"/>
              <a:gd name="connsiteX72" fmla="*/ 594604 w 1508539"/>
              <a:gd name="connsiteY72" fmla="*/ 3922082 h 6858000"/>
              <a:gd name="connsiteX73" fmla="*/ 599682 w 1508539"/>
              <a:gd name="connsiteY73" fmla="*/ 3901461 h 6858000"/>
              <a:gd name="connsiteX74" fmla="*/ 622276 w 1508539"/>
              <a:gd name="connsiteY74" fmla="*/ 3813873 h 6858000"/>
              <a:gd name="connsiteX75" fmla="*/ 621701 w 1508539"/>
              <a:gd name="connsiteY75" fmla="*/ 3806161 h 6858000"/>
              <a:gd name="connsiteX76" fmla="*/ 622008 w 1508539"/>
              <a:gd name="connsiteY76" fmla="*/ 3805957 h 6858000"/>
              <a:gd name="connsiteX77" fmla="*/ 622035 w 1508539"/>
              <a:gd name="connsiteY77" fmla="*/ 3797724 h 6858000"/>
              <a:gd name="connsiteX78" fmla="*/ 620650 w 1508539"/>
              <a:gd name="connsiteY78" fmla="*/ 3792098 h 6858000"/>
              <a:gd name="connsiteX79" fmla="*/ 619534 w 1508539"/>
              <a:gd name="connsiteY79" fmla="*/ 3777135 h 6858000"/>
              <a:gd name="connsiteX80" fmla="*/ 621267 w 1508539"/>
              <a:gd name="connsiteY80" fmla="*/ 3771656 h 6858000"/>
              <a:gd name="connsiteX81" fmla="*/ 625010 w 1508539"/>
              <a:gd name="connsiteY81" fmla="*/ 3769007 h 6858000"/>
              <a:gd name="connsiteX82" fmla="*/ 624476 w 1508539"/>
              <a:gd name="connsiteY82" fmla="*/ 3767709 h 6858000"/>
              <a:gd name="connsiteX83" fmla="*/ 633172 w 1508539"/>
              <a:gd name="connsiteY83" fmla="*/ 3738082 h 6858000"/>
              <a:gd name="connsiteX84" fmla="*/ 640518 w 1508539"/>
              <a:gd name="connsiteY84" fmla="*/ 3673397 h 6858000"/>
              <a:gd name="connsiteX85" fmla="*/ 639814 w 1508539"/>
              <a:gd name="connsiteY85" fmla="*/ 3637109 h 6858000"/>
              <a:gd name="connsiteX86" fmla="*/ 643257 w 1508539"/>
              <a:gd name="connsiteY86" fmla="*/ 3536883 h 6858000"/>
              <a:gd name="connsiteX87" fmla="*/ 650795 w 1508539"/>
              <a:gd name="connsiteY87" fmla="*/ 3435652 h 6858000"/>
              <a:gd name="connsiteX88" fmla="*/ 652466 w 1508539"/>
              <a:gd name="connsiteY88" fmla="*/ 3307769 h 6858000"/>
              <a:gd name="connsiteX89" fmla="*/ 670029 w 1508539"/>
              <a:gd name="connsiteY89" fmla="*/ 3250522 h 6858000"/>
              <a:gd name="connsiteX90" fmla="*/ 670454 w 1508539"/>
              <a:gd name="connsiteY90" fmla="*/ 3229163 h 6858000"/>
              <a:gd name="connsiteX91" fmla="*/ 672277 w 1508539"/>
              <a:gd name="connsiteY91" fmla="*/ 3217217 h 6858000"/>
              <a:gd name="connsiteX92" fmla="*/ 659112 w 1508539"/>
              <a:gd name="connsiteY92" fmla="*/ 3183755 h 6858000"/>
              <a:gd name="connsiteX93" fmla="*/ 659613 w 1508539"/>
              <a:gd name="connsiteY93" fmla="*/ 3178642 h 6858000"/>
              <a:gd name="connsiteX94" fmla="*/ 647213 w 1508539"/>
              <a:gd name="connsiteY94" fmla="*/ 3158586 h 6858000"/>
              <a:gd name="connsiteX95" fmla="*/ 632398 w 1508539"/>
              <a:gd name="connsiteY95" fmla="*/ 3129034 h 6858000"/>
              <a:gd name="connsiteX96" fmla="*/ 633063 w 1508539"/>
              <a:gd name="connsiteY96" fmla="*/ 3126682 h 6858000"/>
              <a:gd name="connsiteX97" fmla="*/ 623931 w 1508539"/>
              <a:gd name="connsiteY97" fmla="*/ 3114519 h 6858000"/>
              <a:gd name="connsiteX98" fmla="*/ 610540 w 1508539"/>
              <a:gd name="connsiteY98" fmla="*/ 3106272 h 6858000"/>
              <a:gd name="connsiteX99" fmla="*/ 583270 w 1508539"/>
              <a:gd name="connsiteY99" fmla="*/ 2958185 h 6858000"/>
              <a:gd name="connsiteX100" fmla="*/ 525884 w 1508539"/>
              <a:gd name="connsiteY100" fmla="*/ 2762989 h 6858000"/>
              <a:gd name="connsiteX101" fmla="*/ 474802 w 1508539"/>
              <a:gd name="connsiteY101" fmla="*/ 2554718 h 6858000"/>
              <a:gd name="connsiteX102" fmla="*/ 454896 w 1508539"/>
              <a:gd name="connsiteY102" fmla="*/ 2485734 h 6858000"/>
              <a:gd name="connsiteX103" fmla="*/ 445619 w 1508539"/>
              <a:gd name="connsiteY103" fmla="*/ 2447068 h 6858000"/>
              <a:gd name="connsiteX104" fmla="*/ 432580 w 1508539"/>
              <a:gd name="connsiteY104" fmla="*/ 2425819 h 6858000"/>
              <a:gd name="connsiteX105" fmla="*/ 438579 w 1508539"/>
              <a:gd name="connsiteY105" fmla="*/ 2402874 h 6858000"/>
              <a:gd name="connsiteX106" fmla="*/ 441191 w 1508539"/>
              <a:gd name="connsiteY106" fmla="*/ 2381443 h 6858000"/>
              <a:gd name="connsiteX107" fmla="*/ 417520 w 1508539"/>
              <a:gd name="connsiteY107" fmla="*/ 2261920 h 6858000"/>
              <a:gd name="connsiteX108" fmla="*/ 407407 w 1508539"/>
              <a:gd name="connsiteY108" fmla="*/ 2195378 h 6858000"/>
              <a:gd name="connsiteX109" fmla="*/ 391624 w 1508539"/>
              <a:gd name="connsiteY109" fmla="*/ 2155135 h 6858000"/>
              <a:gd name="connsiteX110" fmla="*/ 389082 w 1508539"/>
              <a:gd name="connsiteY110" fmla="*/ 2118008 h 6858000"/>
              <a:gd name="connsiteX111" fmla="*/ 390075 w 1508539"/>
              <a:gd name="connsiteY111" fmla="*/ 2050531 h 6858000"/>
              <a:gd name="connsiteX112" fmla="*/ 381881 w 1508539"/>
              <a:gd name="connsiteY112" fmla="*/ 1963269 h 6858000"/>
              <a:gd name="connsiteX113" fmla="*/ 363059 w 1508539"/>
              <a:gd name="connsiteY113" fmla="*/ 1906352 h 6858000"/>
              <a:gd name="connsiteX114" fmla="*/ 339616 w 1508539"/>
              <a:gd name="connsiteY114" fmla="*/ 1861531 h 6858000"/>
              <a:gd name="connsiteX115" fmla="*/ 293415 w 1508539"/>
              <a:gd name="connsiteY115" fmla="*/ 1732919 h 6858000"/>
              <a:gd name="connsiteX116" fmla="*/ 265726 w 1508539"/>
              <a:gd name="connsiteY116" fmla="*/ 1663540 h 6858000"/>
              <a:gd name="connsiteX117" fmla="*/ 264852 w 1508539"/>
              <a:gd name="connsiteY117" fmla="*/ 1615777 h 6858000"/>
              <a:gd name="connsiteX118" fmla="*/ 245647 w 1508539"/>
              <a:gd name="connsiteY118" fmla="*/ 1563678 h 6858000"/>
              <a:gd name="connsiteX119" fmla="*/ 258727 w 1508539"/>
              <a:gd name="connsiteY119" fmla="*/ 1519474 h 6858000"/>
              <a:gd name="connsiteX120" fmla="*/ 251469 w 1508539"/>
              <a:gd name="connsiteY120" fmla="*/ 1477995 h 6858000"/>
              <a:gd name="connsiteX121" fmla="*/ 237554 w 1508539"/>
              <a:gd name="connsiteY121" fmla="*/ 1373769 h 6858000"/>
              <a:gd name="connsiteX122" fmla="*/ 245861 w 1508539"/>
              <a:gd name="connsiteY122" fmla="*/ 1307086 h 6858000"/>
              <a:gd name="connsiteX123" fmla="*/ 247049 w 1508539"/>
              <a:gd name="connsiteY123" fmla="*/ 1189033 h 6858000"/>
              <a:gd name="connsiteX124" fmla="*/ 251734 w 1508539"/>
              <a:gd name="connsiteY124" fmla="*/ 1168288 h 6858000"/>
              <a:gd name="connsiteX125" fmla="*/ 244016 w 1508539"/>
              <a:gd name="connsiteY125" fmla="*/ 1142577 h 6858000"/>
              <a:gd name="connsiteX126" fmla="*/ 233322 w 1508539"/>
              <a:gd name="connsiteY126" fmla="*/ 1088484 h 6858000"/>
              <a:gd name="connsiteX127" fmla="*/ 222058 w 1508539"/>
              <a:gd name="connsiteY127" fmla="*/ 1016103 h 6858000"/>
              <a:gd name="connsiteX128" fmla="*/ 223514 w 1508539"/>
              <a:gd name="connsiteY128" fmla="*/ 932283 h 6858000"/>
              <a:gd name="connsiteX129" fmla="*/ 225750 w 1508539"/>
              <a:gd name="connsiteY129" fmla="*/ 915925 h 6858000"/>
              <a:gd name="connsiteX130" fmla="*/ 218379 w 1508539"/>
              <a:gd name="connsiteY130" fmla="*/ 896999 h 6858000"/>
              <a:gd name="connsiteX131" fmla="*/ 187787 w 1508539"/>
              <a:gd name="connsiteY131" fmla="*/ 821517 h 6858000"/>
              <a:gd name="connsiteX132" fmla="*/ 166737 w 1508539"/>
              <a:gd name="connsiteY132" fmla="*/ 751353 h 6858000"/>
              <a:gd name="connsiteX133" fmla="*/ 166295 w 1508539"/>
              <a:gd name="connsiteY133" fmla="*/ 721230 h 6858000"/>
              <a:gd name="connsiteX134" fmla="*/ 151966 w 1508539"/>
              <a:gd name="connsiteY134" fmla="*/ 681659 h 6858000"/>
              <a:gd name="connsiteX135" fmla="*/ 137385 w 1508539"/>
              <a:gd name="connsiteY135" fmla="*/ 635218 h 6858000"/>
              <a:gd name="connsiteX136" fmla="*/ 142396 w 1508539"/>
              <a:gd name="connsiteY136" fmla="*/ 613763 h 6858000"/>
              <a:gd name="connsiteX137" fmla="*/ 128338 w 1508539"/>
              <a:gd name="connsiteY137" fmla="*/ 598582 h 6858000"/>
              <a:gd name="connsiteX138" fmla="*/ 128019 w 1508539"/>
              <a:gd name="connsiteY138" fmla="*/ 576846 h 6858000"/>
              <a:gd name="connsiteX139" fmla="*/ 107645 w 1508539"/>
              <a:gd name="connsiteY139" fmla="*/ 530055 h 6858000"/>
              <a:gd name="connsiteX140" fmla="*/ 106893 w 1508539"/>
              <a:gd name="connsiteY140" fmla="*/ 465389 h 6858000"/>
              <a:gd name="connsiteX141" fmla="*/ 89816 w 1508539"/>
              <a:gd name="connsiteY141" fmla="*/ 424699 h 6858000"/>
              <a:gd name="connsiteX142" fmla="*/ 90191 w 1508539"/>
              <a:gd name="connsiteY142" fmla="*/ 404917 h 6858000"/>
              <a:gd name="connsiteX143" fmla="*/ 70148 w 1508539"/>
              <a:gd name="connsiteY143" fmla="*/ 367211 h 6858000"/>
              <a:gd name="connsiteX144" fmla="*/ 36452 w 1508539"/>
              <a:gd name="connsiteY144" fmla="*/ 268519 h 6858000"/>
              <a:gd name="connsiteX145" fmla="*/ 23935 w 1508539"/>
              <a:gd name="connsiteY145" fmla="*/ 160886 h 6858000"/>
              <a:gd name="connsiteX146" fmla="*/ 19312 w 1508539"/>
              <a:gd name="connsiteY146" fmla="*/ 47336 h 6858000"/>
              <a:gd name="connsiteX147" fmla="*/ 0 w 1508539"/>
              <a:gd name="connsiteY147"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173735 w 1508539"/>
              <a:gd name="connsiteY15" fmla="*/ 6514360 h 6858000"/>
              <a:gd name="connsiteX16" fmla="*/ 215389 w 1508539"/>
              <a:gd name="connsiteY16" fmla="*/ 6478062 h 6858000"/>
              <a:gd name="connsiteX17" fmla="*/ 226078 w 1508539"/>
              <a:gd name="connsiteY17" fmla="*/ 6460325 h 6858000"/>
              <a:gd name="connsiteX18" fmla="*/ 233311 w 1508539"/>
              <a:gd name="connsiteY18" fmla="*/ 6451488 h 6858000"/>
              <a:gd name="connsiteX19" fmla="*/ 234746 w 1508539"/>
              <a:gd name="connsiteY19" fmla="*/ 6451348 h 6858000"/>
              <a:gd name="connsiteX20" fmla="*/ 239104 w 1508539"/>
              <a:gd name="connsiteY20" fmla="*/ 6414240 h 6858000"/>
              <a:gd name="connsiteX21" fmla="*/ 241880 w 1508539"/>
              <a:gd name="connsiteY21" fmla="*/ 6384857 h 6858000"/>
              <a:gd name="connsiteX22" fmla="*/ 240591 w 1508539"/>
              <a:gd name="connsiteY22" fmla="*/ 6367510 h 6858000"/>
              <a:gd name="connsiteX23" fmla="*/ 244471 w 1508539"/>
              <a:gd name="connsiteY23" fmla="*/ 6349778 h 6858000"/>
              <a:gd name="connsiteX24" fmla="*/ 246136 w 1508539"/>
              <a:gd name="connsiteY24" fmla="*/ 6348250 h 6858000"/>
              <a:gd name="connsiteX25" fmla="*/ 262170 w 1508539"/>
              <a:gd name="connsiteY25" fmla="*/ 6281972 h 6858000"/>
              <a:gd name="connsiteX26" fmla="*/ 272933 w 1508539"/>
              <a:gd name="connsiteY26" fmla="*/ 6211940 h 6858000"/>
              <a:gd name="connsiteX27" fmla="*/ 314428 w 1508539"/>
              <a:gd name="connsiteY27" fmla="*/ 6113913 h 6858000"/>
              <a:gd name="connsiteX28" fmla="*/ 318721 w 1508539"/>
              <a:gd name="connsiteY28" fmla="*/ 6028119 h 6858000"/>
              <a:gd name="connsiteX29" fmla="*/ 345501 w 1508539"/>
              <a:gd name="connsiteY29" fmla="*/ 5934687 h 6858000"/>
              <a:gd name="connsiteX30" fmla="*/ 379513 w 1508539"/>
              <a:gd name="connsiteY30" fmla="*/ 5765594 h 6858000"/>
              <a:gd name="connsiteX31" fmla="*/ 411349 w 1508539"/>
              <a:gd name="connsiteY31" fmla="*/ 5693685 h 6858000"/>
              <a:gd name="connsiteX32" fmla="*/ 431404 w 1508539"/>
              <a:gd name="connsiteY32" fmla="*/ 5665173 h 6858000"/>
              <a:gd name="connsiteX33" fmla="*/ 465121 w 1508539"/>
              <a:gd name="connsiteY33" fmla="*/ 5563435 h 6858000"/>
              <a:gd name="connsiteX34" fmla="*/ 494626 w 1508539"/>
              <a:gd name="connsiteY34" fmla="*/ 5476393 h 6858000"/>
              <a:gd name="connsiteX35" fmla="*/ 525819 w 1508539"/>
              <a:gd name="connsiteY35" fmla="*/ 5396260 h 6858000"/>
              <a:gd name="connsiteX36" fmla="*/ 541800 w 1508539"/>
              <a:gd name="connsiteY36" fmla="*/ 5330009 h 6858000"/>
              <a:gd name="connsiteX37" fmla="*/ 575293 w 1508539"/>
              <a:gd name="connsiteY37" fmla="*/ 5273739 h 6858000"/>
              <a:gd name="connsiteX38" fmla="*/ 584892 w 1508539"/>
              <a:gd name="connsiteY38" fmla="*/ 5241779 h 6858000"/>
              <a:gd name="connsiteX39" fmla="*/ 596118 w 1508539"/>
              <a:gd name="connsiteY39" fmla="*/ 5225268 h 6858000"/>
              <a:gd name="connsiteX40" fmla="*/ 597138 w 1508539"/>
              <a:gd name="connsiteY40" fmla="*/ 5217684 h 6858000"/>
              <a:gd name="connsiteX41" fmla="*/ 604479 w 1508539"/>
              <a:gd name="connsiteY41" fmla="*/ 5193377 h 6858000"/>
              <a:gd name="connsiteX42" fmla="*/ 607782 w 1508539"/>
              <a:gd name="connsiteY42" fmla="*/ 5179288 h 6858000"/>
              <a:gd name="connsiteX43" fmla="*/ 608766 w 1508539"/>
              <a:gd name="connsiteY43" fmla="*/ 5173621 h 6858000"/>
              <a:gd name="connsiteX44" fmla="*/ 604400 w 1508539"/>
              <a:gd name="connsiteY44" fmla="*/ 5159961 h 6858000"/>
              <a:gd name="connsiteX45" fmla="*/ 611077 w 1508539"/>
              <a:gd name="connsiteY45" fmla="*/ 5144295 h 6858000"/>
              <a:gd name="connsiteX46" fmla="*/ 608010 w 1508539"/>
              <a:gd name="connsiteY46" fmla="*/ 5125185 h 6858000"/>
              <a:gd name="connsiteX47" fmla="*/ 614840 w 1508539"/>
              <a:gd name="connsiteY47" fmla="*/ 5121884 h 6858000"/>
              <a:gd name="connsiteX48" fmla="*/ 621876 w 1508539"/>
              <a:gd name="connsiteY48" fmla="*/ 5067850 h 6858000"/>
              <a:gd name="connsiteX49" fmla="*/ 624607 w 1508539"/>
              <a:gd name="connsiteY49" fmla="*/ 5060861 h 6858000"/>
              <a:gd name="connsiteX50" fmla="*/ 621311 w 1508539"/>
              <a:gd name="connsiteY50" fmla="*/ 5034192 h 6858000"/>
              <a:gd name="connsiteX51" fmla="*/ 622865 w 1508539"/>
              <a:gd name="connsiteY51" fmla="*/ 4993030 h 6858000"/>
              <a:gd name="connsiteX52" fmla="*/ 629774 w 1508539"/>
              <a:gd name="connsiteY52" fmla="*/ 4946844 h 6858000"/>
              <a:gd name="connsiteX53" fmla="*/ 625630 w 1508539"/>
              <a:gd name="connsiteY53" fmla="*/ 4932692 h 6858000"/>
              <a:gd name="connsiteX54" fmla="*/ 641033 w 1508539"/>
              <a:gd name="connsiteY54" fmla="*/ 4858827 h 6858000"/>
              <a:gd name="connsiteX55" fmla="*/ 646936 w 1508539"/>
              <a:gd name="connsiteY55" fmla="*/ 4821170 h 6858000"/>
              <a:gd name="connsiteX56" fmla="*/ 651669 w 1508539"/>
              <a:gd name="connsiteY56" fmla="*/ 4780965 h 6858000"/>
              <a:gd name="connsiteX57" fmla="*/ 652962 w 1508539"/>
              <a:gd name="connsiteY57" fmla="*/ 4750867 h 6858000"/>
              <a:gd name="connsiteX58" fmla="*/ 650769 w 1508539"/>
              <a:gd name="connsiteY58" fmla="*/ 4690749 h 6858000"/>
              <a:gd name="connsiteX59" fmla="*/ 646249 w 1508539"/>
              <a:gd name="connsiteY59" fmla="*/ 4584173 h 6858000"/>
              <a:gd name="connsiteX60" fmla="*/ 641332 w 1508539"/>
              <a:gd name="connsiteY60" fmla="*/ 4444346 h 6858000"/>
              <a:gd name="connsiteX61" fmla="*/ 637897 w 1508539"/>
              <a:gd name="connsiteY61" fmla="*/ 4375228 h 6858000"/>
              <a:gd name="connsiteX62" fmla="*/ 618550 w 1508539"/>
              <a:gd name="connsiteY62" fmla="*/ 4214165 h 6858000"/>
              <a:gd name="connsiteX63" fmla="*/ 622623 w 1508539"/>
              <a:gd name="connsiteY63" fmla="*/ 4090296 h 6858000"/>
              <a:gd name="connsiteX64" fmla="*/ 607879 w 1508539"/>
              <a:gd name="connsiteY64" fmla="*/ 4033999 h 6858000"/>
              <a:gd name="connsiteX65" fmla="*/ 609028 w 1508539"/>
              <a:gd name="connsiteY65" fmla="*/ 4031933 h 6858000"/>
              <a:gd name="connsiteX66" fmla="*/ 607604 w 1508539"/>
              <a:gd name="connsiteY66" fmla="*/ 4013953 h 6858000"/>
              <a:gd name="connsiteX67" fmla="*/ 593899 w 1508539"/>
              <a:gd name="connsiteY67" fmla="*/ 3974753 h 6858000"/>
              <a:gd name="connsiteX68" fmla="*/ 595497 w 1508539"/>
              <a:gd name="connsiteY68" fmla="*/ 3969950 h 6858000"/>
              <a:gd name="connsiteX69" fmla="*/ 588919 w 1508539"/>
              <a:gd name="connsiteY69" fmla="*/ 3933779 h 6858000"/>
              <a:gd name="connsiteX70" fmla="*/ 590250 w 1508539"/>
              <a:gd name="connsiteY70" fmla="*/ 3933093 h 6858000"/>
              <a:gd name="connsiteX71" fmla="*/ 594604 w 1508539"/>
              <a:gd name="connsiteY71" fmla="*/ 3922082 h 6858000"/>
              <a:gd name="connsiteX72" fmla="*/ 599682 w 1508539"/>
              <a:gd name="connsiteY72" fmla="*/ 3901461 h 6858000"/>
              <a:gd name="connsiteX73" fmla="*/ 622276 w 1508539"/>
              <a:gd name="connsiteY73" fmla="*/ 3813873 h 6858000"/>
              <a:gd name="connsiteX74" fmla="*/ 621701 w 1508539"/>
              <a:gd name="connsiteY74" fmla="*/ 3806161 h 6858000"/>
              <a:gd name="connsiteX75" fmla="*/ 622008 w 1508539"/>
              <a:gd name="connsiteY75" fmla="*/ 3805957 h 6858000"/>
              <a:gd name="connsiteX76" fmla="*/ 622035 w 1508539"/>
              <a:gd name="connsiteY76" fmla="*/ 3797724 h 6858000"/>
              <a:gd name="connsiteX77" fmla="*/ 620650 w 1508539"/>
              <a:gd name="connsiteY77" fmla="*/ 3792098 h 6858000"/>
              <a:gd name="connsiteX78" fmla="*/ 619534 w 1508539"/>
              <a:gd name="connsiteY78" fmla="*/ 3777135 h 6858000"/>
              <a:gd name="connsiteX79" fmla="*/ 621267 w 1508539"/>
              <a:gd name="connsiteY79" fmla="*/ 3771656 h 6858000"/>
              <a:gd name="connsiteX80" fmla="*/ 625010 w 1508539"/>
              <a:gd name="connsiteY80" fmla="*/ 3769007 h 6858000"/>
              <a:gd name="connsiteX81" fmla="*/ 624476 w 1508539"/>
              <a:gd name="connsiteY81" fmla="*/ 3767709 h 6858000"/>
              <a:gd name="connsiteX82" fmla="*/ 633172 w 1508539"/>
              <a:gd name="connsiteY82" fmla="*/ 3738082 h 6858000"/>
              <a:gd name="connsiteX83" fmla="*/ 640518 w 1508539"/>
              <a:gd name="connsiteY83" fmla="*/ 3673397 h 6858000"/>
              <a:gd name="connsiteX84" fmla="*/ 639814 w 1508539"/>
              <a:gd name="connsiteY84" fmla="*/ 3637109 h 6858000"/>
              <a:gd name="connsiteX85" fmla="*/ 643257 w 1508539"/>
              <a:gd name="connsiteY85" fmla="*/ 3536883 h 6858000"/>
              <a:gd name="connsiteX86" fmla="*/ 650795 w 1508539"/>
              <a:gd name="connsiteY86" fmla="*/ 3435652 h 6858000"/>
              <a:gd name="connsiteX87" fmla="*/ 652466 w 1508539"/>
              <a:gd name="connsiteY87" fmla="*/ 3307769 h 6858000"/>
              <a:gd name="connsiteX88" fmla="*/ 670029 w 1508539"/>
              <a:gd name="connsiteY88" fmla="*/ 3250522 h 6858000"/>
              <a:gd name="connsiteX89" fmla="*/ 670454 w 1508539"/>
              <a:gd name="connsiteY89" fmla="*/ 3229163 h 6858000"/>
              <a:gd name="connsiteX90" fmla="*/ 672277 w 1508539"/>
              <a:gd name="connsiteY90" fmla="*/ 3217217 h 6858000"/>
              <a:gd name="connsiteX91" fmla="*/ 659112 w 1508539"/>
              <a:gd name="connsiteY91" fmla="*/ 3183755 h 6858000"/>
              <a:gd name="connsiteX92" fmla="*/ 659613 w 1508539"/>
              <a:gd name="connsiteY92" fmla="*/ 3178642 h 6858000"/>
              <a:gd name="connsiteX93" fmla="*/ 647213 w 1508539"/>
              <a:gd name="connsiteY93" fmla="*/ 3158586 h 6858000"/>
              <a:gd name="connsiteX94" fmla="*/ 632398 w 1508539"/>
              <a:gd name="connsiteY94" fmla="*/ 3129034 h 6858000"/>
              <a:gd name="connsiteX95" fmla="*/ 633063 w 1508539"/>
              <a:gd name="connsiteY95" fmla="*/ 3126682 h 6858000"/>
              <a:gd name="connsiteX96" fmla="*/ 623931 w 1508539"/>
              <a:gd name="connsiteY96" fmla="*/ 3114519 h 6858000"/>
              <a:gd name="connsiteX97" fmla="*/ 610540 w 1508539"/>
              <a:gd name="connsiteY97" fmla="*/ 3106272 h 6858000"/>
              <a:gd name="connsiteX98" fmla="*/ 583270 w 1508539"/>
              <a:gd name="connsiteY98" fmla="*/ 2958185 h 6858000"/>
              <a:gd name="connsiteX99" fmla="*/ 525884 w 1508539"/>
              <a:gd name="connsiteY99" fmla="*/ 2762989 h 6858000"/>
              <a:gd name="connsiteX100" fmla="*/ 474802 w 1508539"/>
              <a:gd name="connsiteY100" fmla="*/ 2554718 h 6858000"/>
              <a:gd name="connsiteX101" fmla="*/ 454896 w 1508539"/>
              <a:gd name="connsiteY101" fmla="*/ 2485734 h 6858000"/>
              <a:gd name="connsiteX102" fmla="*/ 445619 w 1508539"/>
              <a:gd name="connsiteY102" fmla="*/ 2447068 h 6858000"/>
              <a:gd name="connsiteX103" fmla="*/ 432580 w 1508539"/>
              <a:gd name="connsiteY103" fmla="*/ 2425819 h 6858000"/>
              <a:gd name="connsiteX104" fmla="*/ 438579 w 1508539"/>
              <a:gd name="connsiteY104" fmla="*/ 2402874 h 6858000"/>
              <a:gd name="connsiteX105" fmla="*/ 441191 w 1508539"/>
              <a:gd name="connsiteY105" fmla="*/ 2381443 h 6858000"/>
              <a:gd name="connsiteX106" fmla="*/ 417520 w 1508539"/>
              <a:gd name="connsiteY106" fmla="*/ 2261920 h 6858000"/>
              <a:gd name="connsiteX107" fmla="*/ 407407 w 1508539"/>
              <a:gd name="connsiteY107" fmla="*/ 2195378 h 6858000"/>
              <a:gd name="connsiteX108" fmla="*/ 391624 w 1508539"/>
              <a:gd name="connsiteY108" fmla="*/ 2155135 h 6858000"/>
              <a:gd name="connsiteX109" fmla="*/ 389082 w 1508539"/>
              <a:gd name="connsiteY109" fmla="*/ 2118008 h 6858000"/>
              <a:gd name="connsiteX110" fmla="*/ 390075 w 1508539"/>
              <a:gd name="connsiteY110" fmla="*/ 2050531 h 6858000"/>
              <a:gd name="connsiteX111" fmla="*/ 381881 w 1508539"/>
              <a:gd name="connsiteY111" fmla="*/ 1963269 h 6858000"/>
              <a:gd name="connsiteX112" fmla="*/ 363059 w 1508539"/>
              <a:gd name="connsiteY112" fmla="*/ 1906352 h 6858000"/>
              <a:gd name="connsiteX113" fmla="*/ 339616 w 1508539"/>
              <a:gd name="connsiteY113" fmla="*/ 1861531 h 6858000"/>
              <a:gd name="connsiteX114" fmla="*/ 293415 w 1508539"/>
              <a:gd name="connsiteY114" fmla="*/ 1732919 h 6858000"/>
              <a:gd name="connsiteX115" fmla="*/ 265726 w 1508539"/>
              <a:gd name="connsiteY115" fmla="*/ 1663540 h 6858000"/>
              <a:gd name="connsiteX116" fmla="*/ 264852 w 1508539"/>
              <a:gd name="connsiteY116" fmla="*/ 1615777 h 6858000"/>
              <a:gd name="connsiteX117" fmla="*/ 245647 w 1508539"/>
              <a:gd name="connsiteY117" fmla="*/ 1563678 h 6858000"/>
              <a:gd name="connsiteX118" fmla="*/ 258727 w 1508539"/>
              <a:gd name="connsiteY118" fmla="*/ 1519474 h 6858000"/>
              <a:gd name="connsiteX119" fmla="*/ 251469 w 1508539"/>
              <a:gd name="connsiteY119" fmla="*/ 1477995 h 6858000"/>
              <a:gd name="connsiteX120" fmla="*/ 237554 w 1508539"/>
              <a:gd name="connsiteY120" fmla="*/ 1373769 h 6858000"/>
              <a:gd name="connsiteX121" fmla="*/ 245861 w 1508539"/>
              <a:gd name="connsiteY121" fmla="*/ 1307086 h 6858000"/>
              <a:gd name="connsiteX122" fmla="*/ 247049 w 1508539"/>
              <a:gd name="connsiteY122" fmla="*/ 1189033 h 6858000"/>
              <a:gd name="connsiteX123" fmla="*/ 251734 w 1508539"/>
              <a:gd name="connsiteY123" fmla="*/ 1168288 h 6858000"/>
              <a:gd name="connsiteX124" fmla="*/ 244016 w 1508539"/>
              <a:gd name="connsiteY124" fmla="*/ 1142577 h 6858000"/>
              <a:gd name="connsiteX125" fmla="*/ 233322 w 1508539"/>
              <a:gd name="connsiteY125" fmla="*/ 1088484 h 6858000"/>
              <a:gd name="connsiteX126" fmla="*/ 222058 w 1508539"/>
              <a:gd name="connsiteY126" fmla="*/ 1016103 h 6858000"/>
              <a:gd name="connsiteX127" fmla="*/ 223514 w 1508539"/>
              <a:gd name="connsiteY127" fmla="*/ 932283 h 6858000"/>
              <a:gd name="connsiteX128" fmla="*/ 225750 w 1508539"/>
              <a:gd name="connsiteY128" fmla="*/ 915925 h 6858000"/>
              <a:gd name="connsiteX129" fmla="*/ 218379 w 1508539"/>
              <a:gd name="connsiteY129" fmla="*/ 896999 h 6858000"/>
              <a:gd name="connsiteX130" fmla="*/ 187787 w 1508539"/>
              <a:gd name="connsiteY130" fmla="*/ 821517 h 6858000"/>
              <a:gd name="connsiteX131" fmla="*/ 166737 w 1508539"/>
              <a:gd name="connsiteY131" fmla="*/ 751353 h 6858000"/>
              <a:gd name="connsiteX132" fmla="*/ 166295 w 1508539"/>
              <a:gd name="connsiteY132" fmla="*/ 721230 h 6858000"/>
              <a:gd name="connsiteX133" fmla="*/ 151966 w 1508539"/>
              <a:gd name="connsiteY133" fmla="*/ 681659 h 6858000"/>
              <a:gd name="connsiteX134" fmla="*/ 137385 w 1508539"/>
              <a:gd name="connsiteY134" fmla="*/ 635218 h 6858000"/>
              <a:gd name="connsiteX135" fmla="*/ 142396 w 1508539"/>
              <a:gd name="connsiteY135" fmla="*/ 613763 h 6858000"/>
              <a:gd name="connsiteX136" fmla="*/ 128338 w 1508539"/>
              <a:gd name="connsiteY136" fmla="*/ 598582 h 6858000"/>
              <a:gd name="connsiteX137" fmla="*/ 128019 w 1508539"/>
              <a:gd name="connsiteY137" fmla="*/ 576846 h 6858000"/>
              <a:gd name="connsiteX138" fmla="*/ 107645 w 1508539"/>
              <a:gd name="connsiteY138" fmla="*/ 530055 h 6858000"/>
              <a:gd name="connsiteX139" fmla="*/ 106893 w 1508539"/>
              <a:gd name="connsiteY139" fmla="*/ 465389 h 6858000"/>
              <a:gd name="connsiteX140" fmla="*/ 89816 w 1508539"/>
              <a:gd name="connsiteY140" fmla="*/ 424699 h 6858000"/>
              <a:gd name="connsiteX141" fmla="*/ 90191 w 1508539"/>
              <a:gd name="connsiteY141" fmla="*/ 404917 h 6858000"/>
              <a:gd name="connsiteX142" fmla="*/ 70148 w 1508539"/>
              <a:gd name="connsiteY142" fmla="*/ 367211 h 6858000"/>
              <a:gd name="connsiteX143" fmla="*/ 36452 w 1508539"/>
              <a:gd name="connsiteY143" fmla="*/ 268519 h 6858000"/>
              <a:gd name="connsiteX144" fmla="*/ 23935 w 1508539"/>
              <a:gd name="connsiteY144" fmla="*/ 160886 h 6858000"/>
              <a:gd name="connsiteX145" fmla="*/ 19312 w 1508539"/>
              <a:gd name="connsiteY145" fmla="*/ 47336 h 6858000"/>
              <a:gd name="connsiteX146" fmla="*/ 0 w 1508539"/>
              <a:gd name="connsiteY146"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169039 w 1508539"/>
              <a:gd name="connsiteY14" fmla="*/ 6553006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57757 w 1508539"/>
              <a:gd name="connsiteY9" fmla="*/ 6593735 h 6858000"/>
              <a:gd name="connsiteX10" fmla="*/ 164248 w 1508539"/>
              <a:gd name="connsiteY10" fmla="*/ 6574442 h 6858000"/>
              <a:gd name="connsiteX11" fmla="*/ 164588 w 1508539"/>
              <a:gd name="connsiteY11" fmla="*/ 6568530 h 6858000"/>
              <a:gd name="connsiteX12" fmla="*/ 166997 w 1508539"/>
              <a:gd name="connsiteY12" fmla="*/ 6560674 h 6858000"/>
              <a:gd name="connsiteX13" fmla="*/ 167342 w 1508539"/>
              <a:gd name="connsiteY13" fmla="*/ 6560598 h 6858000"/>
              <a:gd name="connsiteX14" fmla="*/ 201349 w 1508539"/>
              <a:gd name="connsiteY14" fmla="*/ 6530567 h 6858000"/>
              <a:gd name="connsiteX15" fmla="*/ 215389 w 1508539"/>
              <a:gd name="connsiteY15" fmla="*/ 6478062 h 6858000"/>
              <a:gd name="connsiteX16" fmla="*/ 226078 w 1508539"/>
              <a:gd name="connsiteY16" fmla="*/ 6460325 h 6858000"/>
              <a:gd name="connsiteX17" fmla="*/ 233311 w 1508539"/>
              <a:gd name="connsiteY17" fmla="*/ 6451488 h 6858000"/>
              <a:gd name="connsiteX18" fmla="*/ 234746 w 1508539"/>
              <a:gd name="connsiteY18" fmla="*/ 6451348 h 6858000"/>
              <a:gd name="connsiteX19" fmla="*/ 239104 w 1508539"/>
              <a:gd name="connsiteY19" fmla="*/ 6414240 h 6858000"/>
              <a:gd name="connsiteX20" fmla="*/ 241880 w 1508539"/>
              <a:gd name="connsiteY20" fmla="*/ 6384857 h 6858000"/>
              <a:gd name="connsiteX21" fmla="*/ 240591 w 1508539"/>
              <a:gd name="connsiteY21" fmla="*/ 6367510 h 6858000"/>
              <a:gd name="connsiteX22" fmla="*/ 244471 w 1508539"/>
              <a:gd name="connsiteY22" fmla="*/ 6349778 h 6858000"/>
              <a:gd name="connsiteX23" fmla="*/ 246136 w 1508539"/>
              <a:gd name="connsiteY23" fmla="*/ 6348250 h 6858000"/>
              <a:gd name="connsiteX24" fmla="*/ 262170 w 1508539"/>
              <a:gd name="connsiteY24" fmla="*/ 6281972 h 6858000"/>
              <a:gd name="connsiteX25" fmla="*/ 272933 w 1508539"/>
              <a:gd name="connsiteY25" fmla="*/ 6211940 h 6858000"/>
              <a:gd name="connsiteX26" fmla="*/ 314428 w 1508539"/>
              <a:gd name="connsiteY26" fmla="*/ 6113913 h 6858000"/>
              <a:gd name="connsiteX27" fmla="*/ 318721 w 1508539"/>
              <a:gd name="connsiteY27" fmla="*/ 6028119 h 6858000"/>
              <a:gd name="connsiteX28" fmla="*/ 345501 w 1508539"/>
              <a:gd name="connsiteY28" fmla="*/ 5934687 h 6858000"/>
              <a:gd name="connsiteX29" fmla="*/ 379513 w 1508539"/>
              <a:gd name="connsiteY29" fmla="*/ 5765594 h 6858000"/>
              <a:gd name="connsiteX30" fmla="*/ 411349 w 1508539"/>
              <a:gd name="connsiteY30" fmla="*/ 5693685 h 6858000"/>
              <a:gd name="connsiteX31" fmla="*/ 431404 w 1508539"/>
              <a:gd name="connsiteY31" fmla="*/ 5665173 h 6858000"/>
              <a:gd name="connsiteX32" fmla="*/ 465121 w 1508539"/>
              <a:gd name="connsiteY32" fmla="*/ 5563435 h 6858000"/>
              <a:gd name="connsiteX33" fmla="*/ 494626 w 1508539"/>
              <a:gd name="connsiteY33" fmla="*/ 5476393 h 6858000"/>
              <a:gd name="connsiteX34" fmla="*/ 525819 w 1508539"/>
              <a:gd name="connsiteY34" fmla="*/ 5396260 h 6858000"/>
              <a:gd name="connsiteX35" fmla="*/ 541800 w 1508539"/>
              <a:gd name="connsiteY35" fmla="*/ 5330009 h 6858000"/>
              <a:gd name="connsiteX36" fmla="*/ 575293 w 1508539"/>
              <a:gd name="connsiteY36" fmla="*/ 5273739 h 6858000"/>
              <a:gd name="connsiteX37" fmla="*/ 584892 w 1508539"/>
              <a:gd name="connsiteY37" fmla="*/ 5241779 h 6858000"/>
              <a:gd name="connsiteX38" fmla="*/ 596118 w 1508539"/>
              <a:gd name="connsiteY38" fmla="*/ 5225268 h 6858000"/>
              <a:gd name="connsiteX39" fmla="*/ 597138 w 1508539"/>
              <a:gd name="connsiteY39" fmla="*/ 5217684 h 6858000"/>
              <a:gd name="connsiteX40" fmla="*/ 604479 w 1508539"/>
              <a:gd name="connsiteY40" fmla="*/ 5193377 h 6858000"/>
              <a:gd name="connsiteX41" fmla="*/ 607782 w 1508539"/>
              <a:gd name="connsiteY41" fmla="*/ 5179288 h 6858000"/>
              <a:gd name="connsiteX42" fmla="*/ 608766 w 1508539"/>
              <a:gd name="connsiteY42" fmla="*/ 5173621 h 6858000"/>
              <a:gd name="connsiteX43" fmla="*/ 604400 w 1508539"/>
              <a:gd name="connsiteY43" fmla="*/ 5159961 h 6858000"/>
              <a:gd name="connsiteX44" fmla="*/ 611077 w 1508539"/>
              <a:gd name="connsiteY44" fmla="*/ 5144295 h 6858000"/>
              <a:gd name="connsiteX45" fmla="*/ 608010 w 1508539"/>
              <a:gd name="connsiteY45" fmla="*/ 5125185 h 6858000"/>
              <a:gd name="connsiteX46" fmla="*/ 614840 w 1508539"/>
              <a:gd name="connsiteY46" fmla="*/ 5121884 h 6858000"/>
              <a:gd name="connsiteX47" fmla="*/ 621876 w 1508539"/>
              <a:gd name="connsiteY47" fmla="*/ 5067850 h 6858000"/>
              <a:gd name="connsiteX48" fmla="*/ 624607 w 1508539"/>
              <a:gd name="connsiteY48" fmla="*/ 5060861 h 6858000"/>
              <a:gd name="connsiteX49" fmla="*/ 621311 w 1508539"/>
              <a:gd name="connsiteY49" fmla="*/ 5034192 h 6858000"/>
              <a:gd name="connsiteX50" fmla="*/ 622865 w 1508539"/>
              <a:gd name="connsiteY50" fmla="*/ 4993030 h 6858000"/>
              <a:gd name="connsiteX51" fmla="*/ 629774 w 1508539"/>
              <a:gd name="connsiteY51" fmla="*/ 4946844 h 6858000"/>
              <a:gd name="connsiteX52" fmla="*/ 625630 w 1508539"/>
              <a:gd name="connsiteY52" fmla="*/ 4932692 h 6858000"/>
              <a:gd name="connsiteX53" fmla="*/ 641033 w 1508539"/>
              <a:gd name="connsiteY53" fmla="*/ 4858827 h 6858000"/>
              <a:gd name="connsiteX54" fmla="*/ 646936 w 1508539"/>
              <a:gd name="connsiteY54" fmla="*/ 4821170 h 6858000"/>
              <a:gd name="connsiteX55" fmla="*/ 651669 w 1508539"/>
              <a:gd name="connsiteY55" fmla="*/ 4780965 h 6858000"/>
              <a:gd name="connsiteX56" fmla="*/ 652962 w 1508539"/>
              <a:gd name="connsiteY56" fmla="*/ 4750867 h 6858000"/>
              <a:gd name="connsiteX57" fmla="*/ 650769 w 1508539"/>
              <a:gd name="connsiteY57" fmla="*/ 4690749 h 6858000"/>
              <a:gd name="connsiteX58" fmla="*/ 646249 w 1508539"/>
              <a:gd name="connsiteY58" fmla="*/ 4584173 h 6858000"/>
              <a:gd name="connsiteX59" fmla="*/ 641332 w 1508539"/>
              <a:gd name="connsiteY59" fmla="*/ 4444346 h 6858000"/>
              <a:gd name="connsiteX60" fmla="*/ 637897 w 1508539"/>
              <a:gd name="connsiteY60" fmla="*/ 4375228 h 6858000"/>
              <a:gd name="connsiteX61" fmla="*/ 618550 w 1508539"/>
              <a:gd name="connsiteY61" fmla="*/ 4214165 h 6858000"/>
              <a:gd name="connsiteX62" fmla="*/ 622623 w 1508539"/>
              <a:gd name="connsiteY62" fmla="*/ 4090296 h 6858000"/>
              <a:gd name="connsiteX63" fmla="*/ 607879 w 1508539"/>
              <a:gd name="connsiteY63" fmla="*/ 4033999 h 6858000"/>
              <a:gd name="connsiteX64" fmla="*/ 609028 w 1508539"/>
              <a:gd name="connsiteY64" fmla="*/ 4031933 h 6858000"/>
              <a:gd name="connsiteX65" fmla="*/ 607604 w 1508539"/>
              <a:gd name="connsiteY65" fmla="*/ 4013953 h 6858000"/>
              <a:gd name="connsiteX66" fmla="*/ 593899 w 1508539"/>
              <a:gd name="connsiteY66" fmla="*/ 3974753 h 6858000"/>
              <a:gd name="connsiteX67" fmla="*/ 595497 w 1508539"/>
              <a:gd name="connsiteY67" fmla="*/ 3969950 h 6858000"/>
              <a:gd name="connsiteX68" fmla="*/ 588919 w 1508539"/>
              <a:gd name="connsiteY68" fmla="*/ 3933779 h 6858000"/>
              <a:gd name="connsiteX69" fmla="*/ 590250 w 1508539"/>
              <a:gd name="connsiteY69" fmla="*/ 3933093 h 6858000"/>
              <a:gd name="connsiteX70" fmla="*/ 594604 w 1508539"/>
              <a:gd name="connsiteY70" fmla="*/ 3922082 h 6858000"/>
              <a:gd name="connsiteX71" fmla="*/ 599682 w 1508539"/>
              <a:gd name="connsiteY71" fmla="*/ 3901461 h 6858000"/>
              <a:gd name="connsiteX72" fmla="*/ 622276 w 1508539"/>
              <a:gd name="connsiteY72" fmla="*/ 3813873 h 6858000"/>
              <a:gd name="connsiteX73" fmla="*/ 621701 w 1508539"/>
              <a:gd name="connsiteY73" fmla="*/ 3806161 h 6858000"/>
              <a:gd name="connsiteX74" fmla="*/ 622008 w 1508539"/>
              <a:gd name="connsiteY74" fmla="*/ 3805957 h 6858000"/>
              <a:gd name="connsiteX75" fmla="*/ 622035 w 1508539"/>
              <a:gd name="connsiteY75" fmla="*/ 3797724 h 6858000"/>
              <a:gd name="connsiteX76" fmla="*/ 620650 w 1508539"/>
              <a:gd name="connsiteY76" fmla="*/ 3792098 h 6858000"/>
              <a:gd name="connsiteX77" fmla="*/ 619534 w 1508539"/>
              <a:gd name="connsiteY77" fmla="*/ 3777135 h 6858000"/>
              <a:gd name="connsiteX78" fmla="*/ 621267 w 1508539"/>
              <a:gd name="connsiteY78" fmla="*/ 3771656 h 6858000"/>
              <a:gd name="connsiteX79" fmla="*/ 625010 w 1508539"/>
              <a:gd name="connsiteY79" fmla="*/ 3769007 h 6858000"/>
              <a:gd name="connsiteX80" fmla="*/ 624476 w 1508539"/>
              <a:gd name="connsiteY80" fmla="*/ 3767709 h 6858000"/>
              <a:gd name="connsiteX81" fmla="*/ 633172 w 1508539"/>
              <a:gd name="connsiteY81" fmla="*/ 3738082 h 6858000"/>
              <a:gd name="connsiteX82" fmla="*/ 640518 w 1508539"/>
              <a:gd name="connsiteY82" fmla="*/ 3673397 h 6858000"/>
              <a:gd name="connsiteX83" fmla="*/ 639814 w 1508539"/>
              <a:gd name="connsiteY83" fmla="*/ 3637109 h 6858000"/>
              <a:gd name="connsiteX84" fmla="*/ 643257 w 1508539"/>
              <a:gd name="connsiteY84" fmla="*/ 3536883 h 6858000"/>
              <a:gd name="connsiteX85" fmla="*/ 650795 w 1508539"/>
              <a:gd name="connsiteY85" fmla="*/ 3435652 h 6858000"/>
              <a:gd name="connsiteX86" fmla="*/ 652466 w 1508539"/>
              <a:gd name="connsiteY86" fmla="*/ 3307769 h 6858000"/>
              <a:gd name="connsiteX87" fmla="*/ 670029 w 1508539"/>
              <a:gd name="connsiteY87" fmla="*/ 3250522 h 6858000"/>
              <a:gd name="connsiteX88" fmla="*/ 670454 w 1508539"/>
              <a:gd name="connsiteY88" fmla="*/ 3229163 h 6858000"/>
              <a:gd name="connsiteX89" fmla="*/ 672277 w 1508539"/>
              <a:gd name="connsiteY89" fmla="*/ 3217217 h 6858000"/>
              <a:gd name="connsiteX90" fmla="*/ 659112 w 1508539"/>
              <a:gd name="connsiteY90" fmla="*/ 3183755 h 6858000"/>
              <a:gd name="connsiteX91" fmla="*/ 659613 w 1508539"/>
              <a:gd name="connsiteY91" fmla="*/ 3178642 h 6858000"/>
              <a:gd name="connsiteX92" fmla="*/ 647213 w 1508539"/>
              <a:gd name="connsiteY92" fmla="*/ 3158586 h 6858000"/>
              <a:gd name="connsiteX93" fmla="*/ 632398 w 1508539"/>
              <a:gd name="connsiteY93" fmla="*/ 3129034 h 6858000"/>
              <a:gd name="connsiteX94" fmla="*/ 633063 w 1508539"/>
              <a:gd name="connsiteY94" fmla="*/ 3126682 h 6858000"/>
              <a:gd name="connsiteX95" fmla="*/ 623931 w 1508539"/>
              <a:gd name="connsiteY95" fmla="*/ 3114519 h 6858000"/>
              <a:gd name="connsiteX96" fmla="*/ 610540 w 1508539"/>
              <a:gd name="connsiteY96" fmla="*/ 3106272 h 6858000"/>
              <a:gd name="connsiteX97" fmla="*/ 583270 w 1508539"/>
              <a:gd name="connsiteY97" fmla="*/ 2958185 h 6858000"/>
              <a:gd name="connsiteX98" fmla="*/ 525884 w 1508539"/>
              <a:gd name="connsiteY98" fmla="*/ 2762989 h 6858000"/>
              <a:gd name="connsiteX99" fmla="*/ 474802 w 1508539"/>
              <a:gd name="connsiteY99" fmla="*/ 2554718 h 6858000"/>
              <a:gd name="connsiteX100" fmla="*/ 454896 w 1508539"/>
              <a:gd name="connsiteY100" fmla="*/ 2485734 h 6858000"/>
              <a:gd name="connsiteX101" fmla="*/ 445619 w 1508539"/>
              <a:gd name="connsiteY101" fmla="*/ 2447068 h 6858000"/>
              <a:gd name="connsiteX102" fmla="*/ 432580 w 1508539"/>
              <a:gd name="connsiteY102" fmla="*/ 2425819 h 6858000"/>
              <a:gd name="connsiteX103" fmla="*/ 438579 w 1508539"/>
              <a:gd name="connsiteY103" fmla="*/ 2402874 h 6858000"/>
              <a:gd name="connsiteX104" fmla="*/ 441191 w 1508539"/>
              <a:gd name="connsiteY104" fmla="*/ 2381443 h 6858000"/>
              <a:gd name="connsiteX105" fmla="*/ 417520 w 1508539"/>
              <a:gd name="connsiteY105" fmla="*/ 2261920 h 6858000"/>
              <a:gd name="connsiteX106" fmla="*/ 407407 w 1508539"/>
              <a:gd name="connsiteY106" fmla="*/ 2195378 h 6858000"/>
              <a:gd name="connsiteX107" fmla="*/ 391624 w 1508539"/>
              <a:gd name="connsiteY107" fmla="*/ 2155135 h 6858000"/>
              <a:gd name="connsiteX108" fmla="*/ 389082 w 1508539"/>
              <a:gd name="connsiteY108" fmla="*/ 2118008 h 6858000"/>
              <a:gd name="connsiteX109" fmla="*/ 390075 w 1508539"/>
              <a:gd name="connsiteY109" fmla="*/ 2050531 h 6858000"/>
              <a:gd name="connsiteX110" fmla="*/ 381881 w 1508539"/>
              <a:gd name="connsiteY110" fmla="*/ 1963269 h 6858000"/>
              <a:gd name="connsiteX111" fmla="*/ 363059 w 1508539"/>
              <a:gd name="connsiteY111" fmla="*/ 1906352 h 6858000"/>
              <a:gd name="connsiteX112" fmla="*/ 339616 w 1508539"/>
              <a:gd name="connsiteY112" fmla="*/ 1861531 h 6858000"/>
              <a:gd name="connsiteX113" fmla="*/ 293415 w 1508539"/>
              <a:gd name="connsiteY113" fmla="*/ 1732919 h 6858000"/>
              <a:gd name="connsiteX114" fmla="*/ 265726 w 1508539"/>
              <a:gd name="connsiteY114" fmla="*/ 1663540 h 6858000"/>
              <a:gd name="connsiteX115" fmla="*/ 264852 w 1508539"/>
              <a:gd name="connsiteY115" fmla="*/ 1615777 h 6858000"/>
              <a:gd name="connsiteX116" fmla="*/ 245647 w 1508539"/>
              <a:gd name="connsiteY116" fmla="*/ 1563678 h 6858000"/>
              <a:gd name="connsiteX117" fmla="*/ 258727 w 1508539"/>
              <a:gd name="connsiteY117" fmla="*/ 1519474 h 6858000"/>
              <a:gd name="connsiteX118" fmla="*/ 251469 w 1508539"/>
              <a:gd name="connsiteY118" fmla="*/ 1477995 h 6858000"/>
              <a:gd name="connsiteX119" fmla="*/ 237554 w 1508539"/>
              <a:gd name="connsiteY119" fmla="*/ 1373769 h 6858000"/>
              <a:gd name="connsiteX120" fmla="*/ 245861 w 1508539"/>
              <a:gd name="connsiteY120" fmla="*/ 1307086 h 6858000"/>
              <a:gd name="connsiteX121" fmla="*/ 247049 w 1508539"/>
              <a:gd name="connsiteY121" fmla="*/ 1189033 h 6858000"/>
              <a:gd name="connsiteX122" fmla="*/ 251734 w 1508539"/>
              <a:gd name="connsiteY122" fmla="*/ 1168288 h 6858000"/>
              <a:gd name="connsiteX123" fmla="*/ 244016 w 1508539"/>
              <a:gd name="connsiteY123" fmla="*/ 1142577 h 6858000"/>
              <a:gd name="connsiteX124" fmla="*/ 233322 w 1508539"/>
              <a:gd name="connsiteY124" fmla="*/ 1088484 h 6858000"/>
              <a:gd name="connsiteX125" fmla="*/ 222058 w 1508539"/>
              <a:gd name="connsiteY125" fmla="*/ 1016103 h 6858000"/>
              <a:gd name="connsiteX126" fmla="*/ 223514 w 1508539"/>
              <a:gd name="connsiteY126" fmla="*/ 932283 h 6858000"/>
              <a:gd name="connsiteX127" fmla="*/ 225750 w 1508539"/>
              <a:gd name="connsiteY127" fmla="*/ 915925 h 6858000"/>
              <a:gd name="connsiteX128" fmla="*/ 218379 w 1508539"/>
              <a:gd name="connsiteY128" fmla="*/ 896999 h 6858000"/>
              <a:gd name="connsiteX129" fmla="*/ 187787 w 1508539"/>
              <a:gd name="connsiteY129" fmla="*/ 821517 h 6858000"/>
              <a:gd name="connsiteX130" fmla="*/ 166737 w 1508539"/>
              <a:gd name="connsiteY130" fmla="*/ 751353 h 6858000"/>
              <a:gd name="connsiteX131" fmla="*/ 166295 w 1508539"/>
              <a:gd name="connsiteY131" fmla="*/ 721230 h 6858000"/>
              <a:gd name="connsiteX132" fmla="*/ 151966 w 1508539"/>
              <a:gd name="connsiteY132" fmla="*/ 681659 h 6858000"/>
              <a:gd name="connsiteX133" fmla="*/ 137385 w 1508539"/>
              <a:gd name="connsiteY133" fmla="*/ 635218 h 6858000"/>
              <a:gd name="connsiteX134" fmla="*/ 142396 w 1508539"/>
              <a:gd name="connsiteY134" fmla="*/ 613763 h 6858000"/>
              <a:gd name="connsiteX135" fmla="*/ 128338 w 1508539"/>
              <a:gd name="connsiteY135" fmla="*/ 598582 h 6858000"/>
              <a:gd name="connsiteX136" fmla="*/ 128019 w 1508539"/>
              <a:gd name="connsiteY136" fmla="*/ 576846 h 6858000"/>
              <a:gd name="connsiteX137" fmla="*/ 107645 w 1508539"/>
              <a:gd name="connsiteY137" fmla="*/ 530055 h 6858000"/>
              <a:gd name="connsiteX138" fmla="*/ 106893 w 1508539"/>
              <a:gd name="connsiteY138" fmla="*/ 465389 h 6858000"/>
              <a:gd name="connsiteX139" fmla="*/ 89816 w 1508539"/>
              <a:gd name="connsiteY139" fmla="*/ 424699 h 6858000"/>
              <a:gd name="connsiteX140" fmla="*/ 90191 w 1508539"/>
              <a:gd name="connsiteY140" fmla="*/ 404917 h 6858000"/>
              <a:gd name="connsiteX141" fmla="*/ 70148 w 1508539"/>
              <a:gd name="connsiteY141" fmla="*/ 367211 h 6858000"/>
              <a:gd name="connsiteX142" fmla="*/ 36452 w 1508539"/>
              <a:gd name="connsiteY142" fmla="*/ 268519 h 6858000"/>
              <a:gd name="connsiteX143" fmla="*/ 23935 w 1508539"/>
              <a:gd name="connsiteY143" fmla="*/ 160886 h 6858000"/>
              <a:gd name="connsiteX144" fmla="*/ 19312 w 1508539"/>
              <a:gd name="connsiteY144" fmla="*/ 47336 h 6858000"/>
              <a:gd name="connsiteX145" fmla="*/ 0 w 1508539"/>
              <a:gd name="connsiteY145"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53512 w 1508539"/>
              <a:gd name="connsiteY8" fmla="*/ 6594818 h 6858000"/>
              <a:gd name="connsiteX9" fmla="*/ 164248 w 1508539"/>
              <a:gd name="connsiteY9" fmla="*/ 6574442 h 6858000"/>
              <a:gd name="connsiteX10" fmla="*/ 164588 w 1508539"/>
              <a:gd name="connsiteY10" fmla="*/ 6568530 h 6858000"/>
              <a:gd name="connsiteX11" fmla="*/ 166997 w 1508539"/>
              <a:gd name="connsiteY11" fmla="*/ 6560674 h 6858000"/>
              <a:gd name="connsiteX12" fmla="*/ 167342 w 1508539"/>
              <a:gd name="connsiteY12" fmla="*/ 6560598 h 6858000"/>
              <a:gd name="connsiteX13" fmla="*/ 201349 w 1508539"/>
              <a:gd name="connsiteY13" fmla="*/ 6530567 h 6858000"/>
              <a:gd name="connsiteX14" fmla="*/ 215389 w 1508539"/>
              <a:gd name="connsiteY14" fmla="*/ 6478062 h 6858000"/>
              <a:gd name="connsiteX15" fmla="*/ 226078 w 1508539"/>
              <a:gd name="connsiteY15" fmla="*/ 6460325 h 6858000"/>
              <a:gd name="connsiteX16" fmla="*/ 233311 w 1508539"/>
              <a:gd name="connsiteY16" fmla="*/ 6451488 h 6858000"/>
              <a:gd name="connsiteX17" fmla="*/ 234746 w 1508539"/>
              <a:gd name="connsiteY17" fmla="*/ 6451348 h 6858000"/>
              <a:gd name="connsiteX18" fmla="*/ 239104 w 1508539"/>
              <a:gd name="connsiteY18" fmla="*/ 6414240 h 6858000"/>
              <a:gd name="connsiteX19" fmla="*/ 241880 w 1508539"/>
              <a:gd name="connsiteY19" fmla="*/ 6384857 h 6858000"/>
              <a:gd name="connsiteX20" fmla="*/ 240591 w 1508539"/>
              <a:gd name="connsiteY20" fmla="*/ 6367510 h 6858000"/>
              <a:gd name="connsiteX21" fmla="*/ 244471 w 1508539"/>
              <a:gd name="connsiteY21" fmla="*/ 6349778 h 6858000"/>
              <a:gd name="connsiteX22" fmla="*/ 246136 w 1508539"/>
              <a:gd name="connsiteY22" fmla="*/ 6348250 h 6858000"/>
              <a:gd name="connsiteX23" fmla="*/ 262170 w 1508539"/>
              <a:gd name="connsiteY23" fmla="*/ 6281972 h 6858000"/>
              <a:gd name="connsiteX24" fmla="*/ 272933 w 1508539"/>
              <a:gd name="connsiteY24" fmla="*/ 6211940 h 6858000"/>
              <a:gd name="connsiteX25" fmla="*/ 314428 w 1508539"/>
              <a:gd name="connsiteY25" fmla="*/ 6113913 h 6858000"/>
              <a:gd name="connsiteX26" fmla="*/ 318721 w 1508539"/>
              <a:gd name="connsiteY26" fmla="*/ 6028119 h 6858000"/>
              <a:gd name="connsiteX27" fmla="*/ 345501 w 1508539"/>
              <a:gd name="connsiteY27" fmla="*/ 5934687 h 6858000"/>
              <a:gd name="connsiteX28" fmla="*/ 379513 w 1508539"/>
              <a:gd name="connsiteY28" fmla="*/ 5765594 h 6858000"/>
              <a:gd name="connsiteX29" fmla="*/ 411349 w 1508539"/>
              <a:gd name="connsiteY29" fmla="*/ 5693685 h 6858000"/>
              <a:gd name="connsiteX30" fmla="*/ 431404 w 1508539"/>
              <a:gd name="connsiteY30" fmla="*/ 5665173 h 6858000"/>
              <a:gd name="connsiteX31" fmla="*/ 465121 w 1508539"/>
              <a:gd name="connsiteY31" fmla="*/ 5563435 h 6858000"/>
              <a:gd name="connsiteX32" fmla="*/ 494626 w 1508539"/>
              <a:gd name="connsiteY32" fmla="*/ 5476393 h 6858000"/>
              <a:gd name="connsiteX33" fmla="*/ 525819 w 1508539"/>
              <a:gd name="connsiteY33" fmla="*/ 5396260 h 6858000"/>
              <a:gd name="connsiteX34" fmla="*/ 541800 w 1508539"/>
              <a:gd name="connsiteY34" fmla="*/ 5330009 h 6858000"/>
              <a:gd name="connsiteX35" fmla="*/ 575293 w 1508539"/>
              <a:gd name="connsiteY35" fmla="*/ 5273739 h 6858000"/>
              <a:gd name="connsiteX36" fmla="*/ 584892 w 1508539"/>
              <a:gd name="connsiteY36" fmla="*/ 5241779 h 6858000"/>
              <a:gd name="connsiteX37" fmla="*/ 596118 w 1508539"/>
              <a:gd name="connsiteY37" fmla="*/ 5225268 h 6858000"/>
              <a:gd name="connsiteX38" fmla="*/ 597138 w 1508539"/>
              <a:gd name="connsiteY38" fmla="*/ 5217684 h 6858000"/>
              <a:gd name="connsiteX39" fmla="*/ 604479 w 1508539"/>
              <a:gd name="connsiteY39" fmla="*/ 5193377 h 6858000"/>
              <a:gd name="connsiteX40" fmla="*/ 607782 w 1508539"/>
              <a:gd name="connsiteY40" fmla="*/ 5179288 h 6858000"/>
              <a:gd name="connsiteX41" fmla="*/ 608766 w 1508539"/>
              <a:gd name="connsiteY41" fmla="*/ 5173621 h 6858000"/>
              <a:gd name="connsiteX42" fmla="*/ 604400 w 1508539"/>
              <a:gd name="connsiteY42" fmla="*/ 5159961 h 6858000"/>
              <a:gd name="connsiteX43" fmla="*/ 611077 w 1508539"/>
              <a:gd name="connsiteY43" fmla="*/ 5144295 h 6858000"/>
              <a:gd name="connsiteX44" fmla="*/ 608010 w 1508539"/>
              <a:gd name="connsiteY44" fmla="*/ 5125185 h 6858000"/>
              <a:gd name="connsiteX45" fmla="*/ 614840 w 1508539"/>
              <a:gd name="connsiteY45" fmla="*/ 5121884 h 6858000"/>
              <a:gd name="connsiteX46" fmla="*/ 621876 w 1508539"/>
              <a:gd name="connsiteY46" fmla="*/ 5067850 h 6858000"/>
              <a:gd name="connsiteX47" fmla="*/ 624607 w 1508539"/>
              <a:gd name="connsiteY47" fmla="*/ 5060861 h 6858000"/>
              <a:gd name="connsiteX48" fmla="*/ 621311 w 1508539"/>
              <a:gd name="connsiteY48" fmla="*/ 5034192 h 6858000"/>
              <a:gd name="connsiteX49" fmla="*/ 622865 w 1508539"/>
              <a:gd name="connsiteY49" fmla="*/ 4993030 h 6858000"/>
              <a:gd name="connsiteX50" fmla="*/ 629774 w 1508539"/>
              <a:gd name="connsiteY50" fmla="*/ 4946844 h 6858000"/>
              <a:gd name="connsiteX51" fmla="*/ 625630 w 1508539"/>
              <a:gd name="connsiteY51" fmla="*/ 4932692 h 6858000"/>
              <a:gd name="connsiteX52" fmla="*/ 641033 w 1508539"/>
              <a:gd name="connsiteY52" fmla="*/ 4858827 h 6858000"/>
              <a:gd name="connsiteX53" fmla="*/ 646936 w 1508539"/>
              <a:gd name="connsiteY53" fmla="*/ 4821170 h 6858000"/>
              <a:gd name="connsiteX54" fmla="*/ 651669 w 1508539"/>
              <a:gd name="connsiteY54" fmla="*/ 4780965 h 6858000"/>
              <a:gd name="connsiteX55" fmla="*/ 652962 w 1508539"/>
              <a:gd name="connsiteY55" fmla="*/ 4750867 h 6858000"/>
              <a:gd name="connsiteX56" fmla="*/ 650769 w 1508539"/>
              <a:gd name="connsiteY56" fmla="*/ 4690749 h 6858000"/>
              <a:gd name="connsiteX57" fmla="*/ 646249 w 1508539"/>
              <a:gd name="connsiteY57" fmla="*/ 4584173 h 6858000"/>
              <a:gd name="connsiteX58" fmla="*/ 641332 w 1508539"/>
              <a:gd name="connsiteY58" fmla="*/ 4444346 h 6858000"/>
              <a:gd name="connsiteX59" fmla="*/ 637897 w 1508539"/>
              <a:gd name="connsiteY59" fmla="*/ 4375228 h 6858000"/>
              <a:gd name="connsiteX60" fmla="*/ 618550 w 1508539"/>
              <a:gd name="connsiteY60" fmla="*/ 4214165 h 6858000"/>
              <a:gd name="connsiteX61" fmla="*/ 622623 w 1508539"/>
              <a:gd name="connsiteY61" fmla="*/ 4090296 h 6858000"/>
              <a:gd name="connsiteX62" fmla="*/ 607879 w 1508539"/>
              <a:gd name="connsiteY62" fmla="*/ 4033999 h 6858000"/>
              <a:gd name="connsiteX63" fmla="*/ 609028 w 1508539"/>
              <a:gd name="connsiteY63" fmla="*/ 4031933 h 6858000"/>
              <a:gd name="connsiteX64" fmla="*/ 607604 w 1508539"/>
              <a:gd name="connsiteY64" fmla="*/ 4013953 h 6858000"/>
              <a:gd name="connsiteX65" fmla="*/ 593899 w 1508539"/>
              <a:gd name="connsiteY65" fmla="*/ 3974753 h 6858000"/>
              <a:gd name="connsiteX66" fmla="*/ 595497 w 1508539"/>
              <a:gd name="connsiteY66" fmla="*/ 3969950 h 6858000"/>
              <a:gd name="connsiteX67" fmla="*/ 588919 w 1508539"/>
              <a:gd name="connsiteY67" fmla="*/ 3933779 h 6858000"/>
              <a:gd name="connsiteX68" fmla="*/ 590250 w 1508539"/>
              <a:gd name="connsiteY68" fmla="*/ 3933093 h 6858000"/>
              <a:gd name="connsiteX69" fmla="*/ 594604 w 1508539"/>
              <a:gd name="connsiteY69" fmla="*/ 3922082 h 6858000"/>
              <a:gd name="connsiteX70" fmla="*/ 599682 w 1508539"/>
              <a:gd name="connsiteY70" fmla="*/ 3901461 h 6858000"/>
              <a:gd name="connsiteX71" fmla="*/ 622276 w 1508539"/>
              <a:gd name="connsiteY71" fmla="*/ 3813873 h 6858000"/>
              <a:gd name="connsiteX72" fmla="*/ 621701 w 1508539"/>
              <a:gd name="connsiteY72" fmla="*/ 3806161 h 6858000"/>
              <a:gd name="connsiteX73" fmla="*/ 622008 w 1508539"/>
              <a:gd name="connsiteY73" fmla="*/ 3805957 h 6858000"/>
              <a:gd name="connsiteX74" fmla="*/ 622035 w 1508539"/>
              <a:gd name="connsiteY74" fmla="*/ 3797724 h 6858000"/>
              <a:gd name="connsiteX75" fmla="*/ 620650 w 1508539"/>
              <a:gd name="connsiteY75" fmla="*/ 3792098 h 6858000"/>
              <a:gd name="connsiteX76" fmla="*/ 619534 w 1508539"/>
              <a:gd name="connsiteY76" fmla="*/ 3777135 h 6858000"/>
              <a:gd name="connsiteX77" fmla="*/ 621267 w 1508539"/>
              <a:gd name="connsiteY77" fmla="*/ 3771656 h 6858000"/>
              <a:gd name="connsiteX78" fmla="*/ 625010 w 1508539"/>
              <a:gd name="connsiteY78" fmla="*/ 3769007 h 6858000"/>
              <a:gd name="connsiteX79" fmla="*/ 624476 w 1508539"/>
              <a:gd name="connsiteY79" fmla="*/ 3767709 h 6858000"/>
              <a:gd name="connsiteX80" fmla="*/ 633172 w 1508539"/>
              <a:gd name="connsiteY80" fmla="*/ 3738082 h 6858000"/>
              <a:gd name="connsiteX81" fmla="*/ 640518 w 1508539"/>
              <a:gd name="connsiteY81" fmla="*/ 3673397 h 6858000"/>
              <a:gd name="connsiteX82" fmla="*/ 639814 w 1508539"/>
              <a:gd name="connsiteY82" fmla="*/ 3637109 h 6858000"/>
              <a:gd name="connsiteX83" fmla="*/ 643257 w 1508539"/>
              <a:gd name="connsiteY83" fmla="*/ 3536883 h 6858000"/>
              <a:gd name="connsiteX84" fmla="*/ 650795 w 1508539"/>
              <a:gd name="connsiteY84" fmla="*/ 3435652 h 6858000"/>
              <a:gd name="connsiteX85" fmla="*/ 652466 w 1508539"/>
              <a:gd name="connsiteY85" fmla="*/ 3307769 h 6858000"/>
              <a:gd name="connsiteX86" fmla="*/ 670029 w 1508539"/>
              <a:gd name="connsiteY86" fmla="*/ 3250522 h 6858000"/>
              <a:gd name="connsiteX87" fmla="*/ 670454 w 1508539"/>
              <a:gd name="connsiteY87" fmla="*/ 3229163 h 6858000"/>
              <a:gd name="connsiteX88" fmla="*/ 672277 w 1508539"/>
              <a:gd name="connsiteY88" fmla="*/ 3217217 h 6858000"/>
              <a:gd name="connsiteX89" fmla="*/ 659112 w 1508539"/>
              <a:gd name="connsiteY89" fmla="*/ 3183755 h 6858000"/>
              <a:gd name="connsiteX90" fmla="*/ 659613 w 1508539"/>
              <a:gd name="connsiteY90" fmla="*/ 3178642 h 6858000"/>
              <a:gd name="connsiteX91" fmla="*/ 647213 w 1508539"/>
              <a:gd name="connsiteY91" fmla="*/ 3158586 h 6858000"/>
              <a:gd name="connsiteX92" fmla="*/ 632398 w 1508539"/>
              <a:gd name="connsiteY92" fmla="*/ 3129034 h 6858000"/>
              <a:gd name="connsiteX93" fmla="*/ 633063 w 1508539"/>
              <a:gd name="connsiteY93" fmla="*/ 3126682 h 6858000"/>
              <a:gd name="connsiteX94" fmla="*/ 623931 w 1508539"/>
              <a:gd name="connsiteY94" fmla="*/ 3114519 h 6858000"/>
              <a:gd name="connsiteX95" fmla="*/ 610540 w 1508539"/>
              <a:gd name="connsiteY95" fmla="*/ 3106272 h 6858000"/>
              <a:gd name="connsiteX96" fmla="*/ 583270 w 1508539"/>
              <a:gd name="connsiteY96" fmla="*/ 2958185 h 6858000"/>
              <a:gd name="connsiteX97" fmla="*/ 525884 w 1508539"/>
              <a:gd name="connsiteY97" fmla="*/ 2762989 h 6858000"/>
              <a:gd name="connsiteX98" fmla="*/ 474802 w 1508539"/>
              <a:gd name="connsiteY98" fmla="*/ 2554718 h 6858000"/>
              <a:gd name="connsiteX99" fmla="*/ 454896 w 1508539"/>
              <a:gd name="connsiteY99" fmla="*/ 2485734 h 6858000"/>
              <a:gd name="connsiteX100" fmla="*/ 445619 w 1508539"/>
              <a:gd name="connsiteY100" fmla="*/ 2447068 h 6858000"/>
              <a:gd name="connsiteX101" fmla="*/ 432580 w 1508539"/>
              <a:gd name="connsiteY101" fmla="*/ 2425819 h 6858000"/>
              <a:gd name="connsiteX102" fmla="*/ 438579 w 1508539"/>
              <a:gd name="connsiteY102" fmla="*/ 2402874 h 6858000"/>
              <a:gd name="connsiteX103" fmla="*/ 441191 w 1508539"/>
              <a:gd name="connsiteY103" fmla="*/ 2381443 h 6858000"/>
              <a:gd name="connsiteX104" fmla="*/ 417520 w 1508539"/>
              <a:gd name="connsiteY104" fmla="*/ 2261920 h 6858000"/>
              <a:gd name="connsiteX105" fmla="*/ 407407 w 1508539"/>
              <a:gd name="connsiteY105" fmla="*/ 2195378 h 6858000"/>
              <a:gd name="connsiteX106" fmla="*/ 391624 w 1508539"/>
              <a:gd name="connsiteY106" fmla="*/ 2155135 h 6858000"/>
              <a:gd name="connsiteX107" fmla="*/ 389082 w 1508539"/>
              <a:gd name="connsiteY107" fmla="*/ 2118008 h 6858000"/>
              <a:gd name="connsiteX108" fmla="*/ 390075 w 1508539"/>
              <a:gd name="connsiteY108" fmla="*/ 2050531 h 6858000"/>
              <a:gd name="connsiteX109" fmla="*/ 381881 w 1508539"/>
              <a:gd name="connsiteY109" fmla="*/ 1963269 h 6858000"/>
              <a:gd name="connsiteX110" fmla="*/ 363059 w 1508539"/>
              <a:gd name="connsiteY110" fmla="*/ 1906352 h 6858000"/>
              <a:gd name="connsiteX111" fmla="*/ 339616 w 1508539"/>
              <a:gd name="connsiteY111" fmla="*/ 1861531 h 6858000"/>
              <a:gd name="connsiteX112" fmla="*/ 293415 w 1508539"/>
              <a:gd name="connsiteY112" fmla="*/ 1732919 h 6858000"/>
              <a:gd name="connsiteX113" fmla="*/ 265726 w 1508539"/>
              <a:gd name="connsiteY113" fmla="*/ 1663540 h 6858000"/>
              <a:gd name="connsiteX114" fmla="*/ 264852 w 1508539"/>
              <a:gd name="connsiteY114" fmla="*/ 1615777 h 6858000"/>
              <a:gd name="connsiteX115" fmla="*/ 245647 w 1508539"/>
              <a:gd name="connsiteY115" fmla="*/ 1563678 h 6858000"/>
              <a:gd name="connsiteX116" fmla="*/ 258727 w 1508539"/>
              <a:gd name="connsiteY116" fmla="*/ 1519474 h 6858000"/>
              <a:gd name="connsiteX117" fmla="*/ 251469 w 1508539"/>
              <a:gd name="connsiteY117" fmla="*/ 1477995 h 6858000"/>
              <a:gd name="connsiteX118" fmla="*/ 237554 w 1508539"/>
              <a:gd name="connsiteY118" fmla="*/ 1373769 h 6858000"/>
              <a:gd name="connsiteX119" fmla="*/ 245861 w 1508539"/>
              <a:gd name="connsiteY119" fmla="*/ 1307086 h 6858000"/>
              <a:gd name="connsiteX120" fmla="*/ 247049 w 1508539"/>
              <a:gd name="connsiteY120" fmla="*/ 1189033 h 6858000"/>
              <a:gd name="connsiteX121" fmla="*/ 251734 w 1508539"/>
              <a:gd name="connsiteY121" fmla="*/ 1168288 h 6858000"/>
              <a:gd name="connsiteX122" fmla="*/ 244016 w 1508539"/>
              <a:gd name="connsiteY122" fmla="*/ 1142577 h 6858000"/>
              <a:gd name="connsiteX123" fmla="*/ 233322 w 1508539"/>
              <a:gd name="connsiteY123" fmla="*/ 1088484 h 6858000"/>
              <a:gd name="connsiteX124" fmla="*/ 222058 w 1508539"/>
              <a:gd name="connsiteY124" fmla="*/ 1016103 h 6858000"/>
              <a:gd name="connsiteX125" fmla="*/ 223514 w 1508539"/>
              <a:gd name="connsiteY125" fmla="*/ 932283 h 6858000"/>
              <a:gd name="connsiteX126" fmla="*/ 225750 w 1508539"/>
              <a:gd name="connsiteY126" fmla="*/ 915925 h 6858000"/>
              <a:gd name="connsiteX127" fmla="*/ 218379 w 1508539"/>
              <a:gd name="connsiteY127" fmla="*/ 896999 h 6858000"/>
              <a:gd name="connsiteX128" fmla="*/ 187787 w 1508539"/>
              <a:gd name="connsiteY128" fmla="*/ 821517 h 6858000"/>
              <a:gd name="connsiteX129" fmla="*/ 166737 w 1508539"/>
              <a:gd name="connsiteY129" fmla="*/ 751353 h 6858000"/>
              <a:gd name="connsiteX130" fmla="*/ 166295 w 1508539"/>
              <a:gd name="connsiteY130" fmla="*/ 721230 h 6858000"/>
              <a:gd name="connsiteX131" fmla="*/ 151966 w 1508539"/>
              <a:gd name="connsiteY131" fmla="*/ 681659 h 6858000"/>
              <a:gd name="connsiteX132" fmla="*/ 137385 w 1508539"/>
              <a:gd name="connsiteY132" fmla="*/ 635218 h 6858000"/>
              <a:gd name="connsiteX133" fmla="*/ 142396 w 1508539"/>
              <a:gd name="connsiteY133" fmla="*/ 613763 h 6858000"/>
              <a:gd name="connsiteX134" fmla="*/ 128338 w 1508539"/>
              <a:gd name="connsiteY134" fmla="*/ 598582 h 6858000"/>
              <a:gd name="connsiteX135" fmla="*/ 128019 w 1508539"/>
              <a:gd name="connsiteY135" fmla="*/ 576846 h 6858000"/>
              <a:gd name="connsiteX136" fmla="*/ 107645 w 1508539"/>
              <a:gd name="connsiteY136" fmla="*/ 530055 h 6858000"/>
              <a:gd name="connsiteX137" fmla="*/ 106893 w 1508539"/>
              <a:gd name="connsiteY137" fmla="*/ 465389 h 6858000"/>
              <a:gd name="connsiteX138" fmla="*/ 89816 w 1508539"/>
              <a:gd name="connsiteY138" fmla="*/ 424699 h 6858000"/>
              <a:gd name="connsiteX139" fmla="*/ 90191 w 1508539"/>
              <a:gd name="connsiteY139" fmla="*/ 404917 h 6858000"/>
              <a:gd name="connsiteX140" fmla="*/ 70148 w 1508539"/>
              <a:gd name="connsiteY140" fmla="*/ 367211 h 6858000"/>
              <a:gd name="connsiteX141" fmla="*/ 36452 w 1508539"/>
              <a:gd name="connsiteY141" fmla="*/ 268519 h 6858000"/>
              <a:gd name="connsiteX142" fmla="*/ 23935 w 1508539"/>
              <a:gd name="connsiteY142" fmla="*/ 160886 h 6858000"/>
              <a:gd name="connsiteX143" fmla="*/ 19312 w 1508539"/>
              <a:gd name="connsiteY143" fmla="*/ 47336 h 6858000"/>
              <a:gd name="connsiteX144" fmla="*/ 0 w 1508539"/>
              <a:gd name="connsiteY144"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379513 w 1508539"/>
              <a:gd name="connsiteY27" fmla="*/ 5765594 h 6858000"/>
              <a:gd name="connsiteX28" fmla="*/ 411349 w 1508539"/>
              <a:gd name="connsiteY28" fmla="*/ 5693685 h 6858000"/>
              <a:gd name="connsiteX29" fmla="*/ 431404 w 1508539"/>
              <a:gd name="connsiteY29" fmla="*/ 5665173 h 6858000"/>
              <a:gd name="connsiteX30" fmla="*/ 465121 w 1508539"/>
              <a:gd name="connsiteY30" fmla="*/ 5563435 h 6858000"/>
              <a:gd name="connsiteX31" fmla="*/ 494626 w 1508539"/>
              <a:gd name="connsiteY31" fmla="*/ 5476393 h 6858000"/>
              <a:gd name="connsiteX32" fmla="*/ 525819 w 1508539"/>
              <a:gd name="connsiteY32" fmla="*/ 5396260 h 6858000"/>
              <a:gd name="connsiteX33" fmla="*/ 541800 w 1508539"/>
              <a:gd name="connsiteY33" fmla="*/ 5330009 h 6858000"/>
              <a:gd name="connsiteX34" fmla="*/ 575293 w 1508539"/>
              <a:gd name="connsiteY34" fmla="*/ 5273739 h 6858000"/>
              <a:gd name="connsiteX35" fmla="*/ 584892 w 1508539"/>
              <a:gd name="connsiteY35" fmla="*/ 5241779 h 6858000"/>
              <a:gd name="connsiteX36" fmla="*/ 596118 w 1508539"/>
              <a:gd name="connsiteY36" fmla="*/ 5225268 h 6858000"/>
              <a:gd name="connsiteX37" fmla="*/ 597138 w 1508539"/>
              <a:gd name="connsiteY37" fmla="*/ 5217684 h 6858000"/>
              <a:gd name="connsiteX38" fmla="*/ 604479 w 1508539"/>
              <a:gd name="connsiteY38" fmla="*/ 5193377 h 6858000"/>
              <a:gd name="connsiteX39" fmla="*/ 607782 w 1508539"/>
              <a:gd name="connsiteY39" fmla="*/ 5179288 h 6858000"/>
              <a:gd name="connsiteX40" fmla="*/ 608766 w 1508539"/>
              <a:gd name="connsiteY40" fmla="*/ 5173621 h 6858000"/>
              <a:gd name="connsiteX41" fmla="*/ 604400 w 1508539"/>
              <a:gd name="connsiteY41" fmla="*/ 5159961 h 6858000"/>
              <a:gd name="connsiteX42" fmla="*/ 611077 w 1508539"/>
              <a:gd name="connsiteY42" fmla="*/ 5144295 h 6858000"/>
              <a:gd name="connsiteX43" fmla="*/ 608010 w 1508539"/>
              <a:gd name="connsiteY43" fmla="*/ 5125185 h 6858000"/>
              <a:gd name="connsiteX44" fmla="*/ 614840 w 1508539"/>
              <a:gd name="connsiteY44" fmla="*/ 5121884 h 6858000"/>
              <a:gd name="connsiteX45" fmla="*/ 621876 w 1508539"/>
              <a:gd name="connsiteY45" fmla="*/ 5067850 h 6858000"/>
              <a:gd name="connsiteX46" fmla="*/ 624607 w 1508539"/>
              <a:gd name="connsiteY46" fmla="*/ 5060861 h 6858000"/>
              <a:gd name="connsiteX47" fmla="*/ 621311 w 1508539"/>
              <a:gd name="connsiteY47" fmla="*/ 5034192 h 6858000"/>
              <a:gd name="connsiteX48" fmla="*/ 622865 w 1508539"/>
              <a:gd name="connsiteY48" fmla="*/ 4993030 h 6858000"/>
              <a:gd name="connsiteX49" fmla="*/ 629774 w 1508539"/>
              <a:gd name="connsiteY49" fmla="*/ 4946844 h 6858000"/>
              <a:gd name="connsiteX50" fmla="*/ 625630 w 1508539"/>
              <a:gd name="connsiteY50" fmla="*/ 4932692 h 6858000"/>
              <a:gd name="connsiteX51" fmla="*/ 641033 w 1508539"/>
              <a:gd name="connsiteY51" fmla="*/ 4858827 h 6858000"/>
              <a:gd name="connsiteX52" fmla="*/ 646936 w 1508539"/>
              <a:gd name="connsiteY52" fmla="*/ 4821170 h 6858000"/>
              <a:gd name="connsiteX53" fmla="*/ 651669 w 1508539"/>
              <a:gd name="connsiteY53" fmla="*/ 4780965 h 6858000"/>
              <a:gd name="connsiteX54" fmla="*/ 652962 w 1508539"/>
              <a:gd name="connsiteY54" fmla="*/ 4750867 h 6858000"/>
              <a:gd name="connsiteX55" fmla="*/ 650769 w 1508539"/>
              <a:gd name="connsiteY55" fmla="*/ 4690749 h 6858000"/>
              <a:gd name="connsiteX56" fmla="*/ 646249 w 1508539"/>
              <a:gd name="connsiteY56" fmla="*/ 4584173 h 6858000"/>
              <a:gd name="connsiteX57" fmla="*/ 641332 w 1508539"/>
              <a:gd name="connsiteY57" fmla="*/ 4444346 h 6858000"/>
              <a:gd name="connsiteX58" fmla="*/ 637897 w 1508539"/>
              <a:gd name="connsiteY58" fmla="*/ 4375228 h 6858000"/>
              <a:gd name="connsiteX59" fmla="*/ 618550 w 1508539"/>
              <a:gd name="connsiteY59" fmla="*/ 4214165 h 6858000"/>
              <a:gd name="connsiteX60" fmla="*/ 622623 w 1508539"/>
              <a:gd name="connsiteY60" fmla="*/ 4090296 h 6858000"/>
              <a:gd name="connsiteX61" fmla="*/ 607879 w 1508539"/>
              <a:gd name="connsiteY61" fmla="*/ 4033999 h 6858000"/>
              <a:gd name="connsiteX62" fmla="*/ 609028 w 1508539"/>
              <a:gd name="connsiteY62" fmla="*/ 4031933 h 6858000"/>
              <a:gd name="connsiteX63" fmla="*/ 607604 w 1508539"/>
              <a:gd name="connsiteY63" fmla="*/ 4013953 h 6858000"/>
              <a:gd name="connsiteX64" fmla="*/ 593899 w 1508539"/>
              <a:gd name="connsiteY64" fmla="*/ 3974753 h 6858000"/>
              <a:gd name="connsiteX65" fmla="*/ 595497 w 1508539"/>
              <a:gd name="connsiteY65" fmla="*/ 3969950 h 6858000"/>
              <a:gd name="connsiteX66" fmla="*/ 588919 w 1508539"/>
              <a:gd name="connsiteY66" fmla="*/ 3933779 h 6858000"/>
              <a:gd name="connsiteX67" fmla="*/ 590250 w 1508539"/>
              <a:gd name="connsiteY67" fmla="*/ 3933093 h 6858000"/>
              <a:gd name="connsiteX68" fmla="*/ 594604 w 1508539"/>
              <a:gd name="connsiteY68" fmla="*/ 3922082 h 6858000"/>
              <a:gd name="connsiteX69" fmla="*/ 599682 w 1508539"/>
              <a:gd name="connsiteY69" fmla="*/ 3901461 h 6858000"/>
              <a:gd name="connsiteX70" fmla="*/ 622276 w 1508539"/>
              <a:gd name="connsiteY70" fmla="*/ 3813873 h 6858000"/>
              <a:gd name="connsiteX71" fmla="*/ 621701 w 1508539"/>
              <a:gd name="connsiteY71" fmla="*/ 3806161 h 6858000"/>
              <a:gd name="connsiteX72" fmla="*/ 622008 w 1508539"/>
              <a:gd name="connsiteY72" fmla="*/ 3805957 h 6858000"/>
              <a:gd name="connsiteX73" fmla="*/ 622035 w 1508539"/>
              <a:gd name="connsiteY73" fmla="*/ 3797724 h 6858000"/>
              <a:gd name="connsiteX74" fmla="*/ 620650 w 1508539"/>
              <a:gd name="connsiteY74" fmla="*/ 3792098 h 6858000"/>
              <a:gd name="connsiteX75" fmla="*/ 619534 w 1508539"/>
              <a:gd name="connsiteY75" fmla="*/ 3777135 h 6858000"/>
              <a:gd name="connsiteX76" fmla="*/ 621267 w 1508539"/>
              <a:gd name="connsiteY76" fmla="*/ 3771656 h 6858000"/>
              <a:gd name="connsiteX77" fmla="*/ 625010 w 1508539"/>
              <a:gd name="connsiteY77" fmla="*/ 3769007 h 6858000"/>
              <a:gd name="connsiteX78" fmla="*/ 624476 w 1508539"/>
              <a:gd name="connsiteY78" fmla="*/ 3767709 h 6858000"/>
              <a:gd name="connsiteX79" fmla="*/ 633172 w 1508539"/>
              <a:gd name="connsiteY79" fmla="*/ 3738082 h 6858000"/>
              <a:gd name="connsiteX80" fmla="*/ 640518 w 1508539"/>
              <a:gd name="connsiteY80" fmla="*/ 3673397 h 6858000"/>
              <a:gd name="connsiteX81" fmla="*/ 639814 w 1508539"/>
              <a:gd name="connsiteY81" fmla="*/ 3637109 h 6858000"/>
              <a:gd name="connsiteX82" fmla="*/ 643257 w 1508539"/>
              <a:gd name="connsiteY82" fmla="*/ 3536883 h 6858000"/>
              <a:gd name="connsiteX83" fmla="*/ 650795 w 1508539"/>
              <a:gd name="connsiteY83" fmla="*/ 3435652 h 6858000"/>
              <a:gd name="connsiteX84" fmla="*/ 652466 w 1508539"/>
              <a:gd name="connsiteY84" fmla="*/ 3307769 h 6858000"/>
              <a:gd name="connsiteX85" fmla="*/ 670029 w 1508539"/>
              <a:gd name="connsiteY85" fmla="*/ 3250522 h 6858000"/>
              <a:gd name="connsiteX86" fmla="*/ 670454 w 1508539"/>
              <a:gd name="connsiteY86" fmla="*/ 3229163 h 6858000"/>
              <a:gd name="connsiteX87" fmla="*/ 672277 w 1508539"/>
              <a:gd name="connsiteY87" fmla="*/ 3217217 h 6858000"/>
              <a:gd name="connsiteX88" fmla="*/ 659112 w 1508539"/>
              <a:gd name="connsiteY88" fmla="*/ 3183755 h 6858000"/>
              <a:gd name="connsiteX89" fmla="*/ 659613 w 1508539"/>
              <a:gd name="connsiteY89" fmla="*/ 3178642 h 6858000"/>
              <a:gd name="connsiteX90" fmla="*/ 647213 w 1508539"/>
              <a:gd name="connsiteY90" fmla="*/ 3158586 h 6858000"/>
              <a:gd name="connsiteX91" fmla="*/ 632398 w 1508539"/>
              <a:gd name="connsiteY91" fmla="*/ 3129034 h 6858000"/>
              <a:gd name="connsiteX92" fmla="*/ 633063 w 1508539"/>
              <a:gd name="connsiteY92" fmla="*/ 3126682 h 6858000"/>
              <a:gd name="connsiteX93" fmla="*/ 623931 w 1508539"/>
              <a:gd name="connsiteY93" fmla="*/ 3114519 h 6858000"/>
              <a:gd name="connsiteX94" fmla="*/ 610540 w 1508539"/>
              <a:gd name="connsiteY94" fmla="*/ 3106272 h 6858000"/>
              <a:gd name="connsiteX95" fmla="*/ 583270 w 1508539"/>
              <a:gd name="connsiteY95" fmla="*/ 2958185 h 6858000"/>
              <a:gd name="connsiteX96" fmla="*/ 525884 w 1508539"/>
              <a:gd name="connsiteY96" fmla="*/ 2762989 h 6858000"/>
              <a:gd name="connsiteX97" fmla="*/ 474802 w 1508539"/>
              <a:gd name="connsiteY97" fmla="*/ 2554718 h 6858000"/>
              <a:gd name="connsiteX98" fmla="*/ 454896 w 1508539"/>
              <a:gd name="connsiteY98" fmla="*/ 2485734 h 6858000"/>
              <a:gd name="connsiteX99" fmla="*/ 445619 w 1508539"/>
              <a:gd name="connsiteY99" fmla="*/ 2447068 h 6858000"/>
              <a:gd name="connsiteX100" fmla="*/ 432580 w 1508539"/>
              <a:gd name="connsiteY100" fmla="*/ 2425819 h 6858000"/>
              <a:gd name="connsiteX101" fmla="*/ 438579 w 1508539"/>
              <a:gd name="connsiteY101" fmla="*/ 2402874 h 6858000"/>
              <a:gd name="connsiteX102" fmla="*/ 441191 w 1508539"/>
              <a:gd name="connsiteY102" fmla="*/ 2381443 h 6858000"/>
              <a:gd name="connsiteX103" fmla="*/ 417520 w 1508539"/>
              <a:gd name="connsiteY103" fmla="*/ 2261920 h 6858000"/>
              <a:gd name="connsiteX104" fmla="*/ 407407 w 1508539"/>
              <a:gd name="connsiteY104" fmla="*/ 2195378 h 6858000"/>
              <a:gd name="connsiteX105" fmla="*/ 391624 w 1508539"/>
              <a:gd name="connsiteY105" fmla="*/ 2155135 h 6858000"/>
              <a:gd name="connsiteX106" fmla="*/ 389082 w 1508539"/>
              <a:gd name="connsiteY106" fmla="*/ 2118008 h 6858000"/>
              <a:gd name="connsiteX107" fmla="*/ 390075 w 1508539"/>
              <a:gd name="connsiteY107" fmla="*/ 2050531 h 6858000"/>
              <a:gd name="connsiteX108" fmla="*/ 381881 w 1508539"/>
              <a:gd name="connsiteY108" fmla="*/ 1963269 h 6858000"/>
              <a:gd name="connsiteX109" fmla="*/ 363059 w 1508539"/>
              <a:gd name="connsiteY109" fmla="*/ 1906352 h 6858000"/>
              <a:gd name="connsiteX110" fmla="*/ 339616 w 1508539"/>
              <a:gd name="connsiteY110" fmla="*/ 1861531 h 6858000"/>
              <a:gd name="connsiteX111" fmla="*/ 293415 w 1508539"/>
              <a:gd name="connsiteY111" fmla="*/ 1732919 h 6858000"/>
              <a:gd name="connsiteX112" fmla="*/ 265726 w 1508539"/>
              <a:gd name="connsiteY112" fmla="*/ 1663540 h 6858000"/>
              <a:gd name="connsiteX113" fmla="*/ 264852 w 1508539"/>
              <a:gd name="connsiteY113" fmla="*/ 1615777 h 6858000"/>
              <a:gd name="connsiteX114" fmla="*/ 245647 w 1508539"/>
              <a:gd name="connsiteY114" fmla="*/ 1563678 h 6858000"/>
              <a:gd name="connsiteX115" fmla="*/ 258727 w 1508539"/>
              <a:gd name="connsiteY115" fmla="*/ 1519474 h 6858000"/>
              <a:gd name="connsiteX116" fmla="*/ 251469 w 1508539"/>
              <a:gd name="connsiteY116" fmla="*/ 1477995 h 6858000"/>
              <a:gd name="connsiteX117" fmla="*/ 237554 w 1508539"/>
              <a:gd name="connsiteY117" fmla="*/ 1373769 h 6858000"/>
              <a:gd name="connsiteX118" fmla="*/ 245861 w 1508539"/>
              <a:gd name="connsiteY118" fmla="*/ 1307086 h 6858000"/>
              <a:gd name="connsiteX119" fmla="*/ 247049 w 1508539"/>
              <a:gd name="connsiteY119" fmla="*/ 1189033 h 6858000"/>
              <a:gd name="connsiteX120" fmla="*/ 251734 w 1508539"/>
              <a:gd name="connsiteY120" fmla="*/ 1168288 h 6858000"/>
              <a:gd name="connsiteX121" fmla="*/ 244016 w 1508539"/>
              <a:gd name="connsiteY121" fmla="*/ 1142577 h 6858000"/>
              <a:gd name="connsiteX122" fmla="*/ 233322 w 1508539"/>
              <a:gd name="connsiteY122" fmla="*/ 1088484 h 6858000"/>
              <a:gd name="connsiteX123" fmla="*/ 222058 w 1508539"/>
              <a:gd name="connsiteY123" fmla="*/ 1016103 h 6858000"/>
              <a:gd name="connsiteX124" fmla="*/ 223514 w 1508539"/>
              <a:gd name="connsiteY124" fmla="*/ 932283 h 6858000"/>
              <a:gd name="connsiteX125" fmla="*/ 225750 w 1508539"/>
              <a:gd name="connsiteY125" fmla="*/ 915925 h 6858000"/>
              <a:gd name="connsiteX126" fmla="*/ 218379 w 1508539"/>
              <a:gd name="connsiteY126" fmla="*/ 896999 h 6858000"/>
              <a:gd name="connsiteX127" fmla="*/ 187787 w 1508539"/>
              <a:gd name="connsiteY127" fmla="*/ 821517 h 6858000"/>
              <a:gd name="connsiteX128" fmla="*/ 166737 w 1508539"/>
              <a:gd name="connsiteY128" fmla="*/ 751353 h 6858000"/>
              <a:gd name="connsiteX129" fmla="*/ 166295 w 1508539"/>
              <a:gd name="connsiteY129" fmla="*/ 721230 h 6858000"/>
              <a:gd name="connsiteX130" fmla="*/ 151966 w 1508539"/>
              <a:gd name="connsiteY130" fmla="*/ 681659 h 6858000"/>
              <a:gd name="connsiteX131" fmla="*/ 137385 w 1508539"/>
              <a:gd name="connsiteY131" fmla="*/ 635218 h 6858000"/>
              <a:gd name="connsiteX132" fmla="*/ 142396 w 1508539"/>
              <a:gd name="connsiteY132" fmla="*/ 613763 h 6858000"/>
              <a:gd name="connsiteX133" fmla="*/ 128338 w 1508539"/>
              <a:gd name="connsiteY133" fmla="*/ 598582 h 6858000"/>
              <a:gd name="connsiteX134" fmla="*/ 128019 w 1508539"/>
              <a:gd name="connsiteY134" fmla="*/ 576846 h 6858000"/>
              <a:gd name="connsiteX135" fmla="*/ 107645 w 1508539"/>
              <a:gd name="connsiteY135" fmla="*/ 530055 h 6858000"/>
              <a:gd name="connsiteX136" fmla="*/ 106893 w 1508539"/>
              <a:gd name="connsiteY136" fmla="*/ 465389 h 6858000"/>
              <a:gd name="connsiteX137" fmla="*/ 89816 w 1508539"/>
              <a:gd name="connsiteY137" fmla="*/ 424699 h 6858000"/>
              <a:gd name="connsiteX138" fmla="*/ 90191 w 1508539"/>
              <a:gd name="connsiteY138" fmla="*/ 404917 h 6858000"/>
              <a:gd name="connsiteX139" fmla="*/ 70148 w 1508539"/>
              <a:gd name="connsiteY139" fmla="*/ 367211 h 6858000"/>
              <a:gd name="connsiteX140" fmla="*/ 36452 w 1508539"/>
              <a:gd name="connsiteY140" fmla="*/ 268519 h 6858000"/>
              <a:gd name="connsiteX141" fmla="*/ 23935 w 1508539"/>
              <a:gd name="connsiteY141" fmla="*/ 160886 h 6858000"/>
              <a:gd name="connsiteX142" fmla="*/ 19312 w 1508539"/>
              <a:gd name="connsiteY142" fmla="*/ 47336 h 6858000"/>
              <a:gd name="connsiteX143" fmla="*/ 0 w 1508539"/>
              <a:gd name="connsiteY143"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45501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11349 w 1508539"/>
              <a:gd name="connsiteY27" fmla="*/ 569368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72933 w 1508539"/>
              <a:gd name="connsiteY23" fmla="*/ 6211940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53633 w 1508539"/>
              <a:gd name="connsiteY7" fmla="*/ 6596265 h 6858000"/>
              <a:gd name="connsiteX8" fmla="*/ 164248 w 1508539"/>
              <a:gd name="connsiteY8" fmla="*/ 6574442 h 6858000"/>
              <a:gd name="connsiteX9" fmla="*/ 164588 w 1508539"/>
              <a:gd name="connsiteY9" fmla="*/ 6568530 h 6858000"/>
              <a:gd name="connsiteX10" fmla="*/ 166997 w 1508539"/>
              <a:gd name="connsiteY10" fmla="*/ 6560674 h 6858000"/>
              <a:gd name="connsiteX11" fmla="*/ 167342 w 1508539"/>
              <a:gd name="connsiteY11" fmla="*/ 6560598 h 6858000"/>
              <a:gd name="connsiteX12" fmla="*/ 201349 w 1508539"/>
              <a:gd name="connsiteY12" fmla="*/ 6530567 h 6858000"/>
              <a:gd name="connsiteX13" fmla="*/ 215389 w 1508539"/>
              <a:gd name="connsiteY13" fmla="*/ 6478062 h 6858000"/>
              <a:gd name="connsiteX14" fmla="*/ 226078 w 1508539"/>
              <a:gd name="connsiteY14" fmla="*/ 6460325 h 6858000"/>
              <a:gd name="connsiteX15" fmla="*/ 233311 w 1508539"/>
              <a:gd name="connsiteY15" fmla="*/ 6451488 h 6858000"/>
              <a:gd name="connsiteX16" fmla="*/ 234746 w 1508539"/>
              <a:gd name="connsiteY16" fmla="*/ 6451348 h 6858000"/>
              <a:gd name="connsiteX17" fmla="*/ 239104 w 1508539"/>
              <a:gd name="connsiteY17" fmla="*/ 6414240 h 6858000"/>
              <a:gd name="connsiteX18" fmla="*/ 241880 w 1508539"/>
              <a:gd name="connsiteY18" fmla="*/ 6384857 h 6858000"/>
              <a:gd name="connsiteX19" fmla="*/ 240591 w 1508539"/>
              <a:gd name="connsiteY19" fmla="*/ 6367510 h 6858000"/>
              <a:gd name="connsiteX20" fmla="*/ 244471 w 1508539"/>
              <a:gd name="connsiteY20" fmla="*/ 6349778 h 6858000"/>
              <a:gd name="connsiteX21" fmla="*/ 246136 w 1508539"/>
              <a:gd name="connsiteY21" fmla="*/ 6348250 h 6858000"/>
              <a:gd name="connsiteX22" fmla="*/ 262170 w 1508539"/>
              <a:gd name="connsiteY22" fmla="*/ 6281972 h 6858000"/>
              <a:gd name="connsiteX23" fmla="*/ 290557 w 1508539"/>
              <a:gd name="connsiteY23" fmla="*/ 6153037 h 6858000"/>
              <a:gd name="connsiteX24" fmla="*/ 314428 w 1508539"/>
              <a:gd name="connsiteY24" fmla="*/ 6113913 h 6858000"/>
              <a:gd name="connsiteX25" fmla="*/ 318721 w 1508539"/>
              <a:gd name="connsiteY25" fmla="*/ 6028119 h 6858000"/>
              <a:gd name="connsiteX26" fmla="*/ 363126 w 1508539"/>
              <a:gd name="connsiteY26" fmla="*/ 5934687 h 6858000"/>
              <a:gd name="connsiteX27" fmla="*/ 408411 w 1508539"/>
              <a:gd name="connsiteY27" fmla="*/ 5704905 h 6858000"/>
              <a:gd name="connsiteX28" fmla="*/ 431404 w 1508539"/>
              <a:gd name="connsiteY28" fmla="*/ 5665173 h 6858000"/>
              <a:gd name="connsiteX29" fmla="*/ 465121 w 1508539"/>
              <a:gd name="connsiteY29" fmla="*/ 5563435 h 6858000"/>
              <a:gd name="connsiteX30" fmla="*/ 494626 w 1508539"/>
              <a:gd name="connsiteY30" fmla="*/ 5476393 h 6858000"/>
              <a:gd name="connsiteX31" fmla="*/ 525819 w 1508539"/>
              <a:gd name="connsiteY31" fmla="*/ 5396260 h 6858000"/>
              <a:gd name="connsiteX32" fmla="*/ 541800 w 1508539"/>
              <a:gd name="connsiteY32" fmla="*/ 5330009 h 6858000"/>
              <a:gd name="connsiteX33" fmla="*/ 575293 w 1508539"/>
              <a:gd name="connsiteY33" fmla="*/ 5273739 h 6858000"/>
              <a:gd name="connsiteX34" fmla="*/ 584892 w 1508539"/>
              <a:gd name="connsiteY34" fmla="*/ 5241779 h 6858000"/>
              <a:gd name="connsiteX35" fmla="*/ 596118 w 1508539"/>
              <a:gd name="connsiteY35" fmla="*/ 5225268 h 6858000"/>
              <a:gd name="connsiteX36" fmla="*/ 597138 w 1508539"/>
              <a:gd name="connsiteY36" fmla="*/ 5217684 h 6858000"/>
              <a:gd name="connsiteX37" fmla="*/ 604479 w 1508539"/>
              <a:gd name="connsiteY37" fmla="*/ 5193377 h 6858000"/>
              <a:gd name="connsiteX38" fmla="*/ 607782 w 1508539"/>
              <a:gd name="connsiteY38" fmla="*/ 5179288 h 6858000"/>
              <a:gd name="connsiteX39" fmla="*/ 608766 w 1508539"/>
              <a:gd name="connsiteY39" fmla="*/ 5173621 h 6858000"/>
              <a:gd name="connsiteX40" fmla="*/ 604400 w 1508539"/>
              <a:gd name="connsiteY40" fmla="*/ 5159961 h 6858000"/>
              <a:gd name="connsiteX41" fmla="*/ 611077 w 1508539"/>
              <a:gd name="connsiteY41" fmla="*/ 5144295 h 6858000"/>
              <a:gd name="connsiteX42" fmla="*/ 608010 w 1508539"/>
              <a:gd name="connsiteY42" fmla="*/ 5125185 h 6858000"/>
              <a:gd name="connsiteX43" fmla="*/ 614840 w 1508539"/>
              <a:gd name="connsiteY43" fmla="*/ 5121884 h 6858000"/>
              <a:gd name="connsiteX44" fmla="*/ 621876 w 1508539"/>
              <a:gd name="connsiteY44" fmla="*/ 5067850 h 6858000"/>
              <a:gd name="connsiteX45" fmla="*/ 624607 w 1508539"/>
              <a:gd name="connsiteY45" fmla="*/ 5060861 h 6858000"/>
              <a:gd name="connsiteX46" fmla="*/ 621311 w 1508539"/>
              <a:gd name="connsiteY46" fmla="*/ 5034192 h 6858000"/>
              <a:gd name="connsiteX47" fmla="*/ 622865 w 1508539"/>
              <a:gd name="connsiteY47" fmla="*/ 4993030 h 6858000"/>
              <a:gd name="connsiteX48" fmla="*/ 629774 w 1508539"/>
              <a:gd name="connsiteY48" fmla="*/ 4946844 h 6858000"/>
              <a:gd name="connsiteX49" fmla="*/ 625630 w 1508539"/>
              <a:gd name="connsiteY49" fmla="*/ 4932692 h 6858000"/>
              <a:gd name="connsiteX50" fmla="*/ 641033 w 1508539"/>
              <a:gd name="connsiteY50" fmla="*/ 4858827 h 6858000"/>
              <a:gd name="connsiteX51" fmla="*/ 646936 w 1508539"/>
              <a:gd name="connsiteY51" fmla="*/ 4821170 h 6858000"/>
              <a:gd name="connsiteX52" fmla="*/ 651669 w 1508539"/>
              <a:gd name="connsiteY52" fmla="*/ 4780965 h 6858000"/>
              <a:gd name="connsiteX53" fmla="*/ 652962 w 1508539"/>
              <a:gd name="connsiteY53" fmla="*/ 4750867 h 6858000"/>
              <a:gd name="connsiteX54" fmla="*/ 650769 w 1508539"/>
              <a:gd name="connsiteY54" fmla="*/ 4690749 h 6858000"/>
              <a:gd name="connsiteX55" fmla="*/ 646249 w 1508539"/>
              <a:gd name="connsiteY55" fmla="*/ 4584173 h 6858000"/>
              <a:gd name="connsiteX56" fmla="*/ 641332 w 1508539"/>
              <a:gd name="connsiteY56" fmla="*/ 4444346 h 6858000"/>
              <a:gd name="connsiteX57" fmla="*/ 637897 w 1508539"/>
              <a:gd name="connsiteY57" fmla="*/ 4375228 h 6858000"/>
              <a:gd name="connsiteX58" fmla="*/ 618550 w 1508539"/>
              <a:gd name="connsiteY58" fmla="*/ 4214165 h 6858000"/>
              <a:gd name="connsiteX59" fmla="*/ 622623 w 1508539"/>
              <a:gd name="connsiteY59" fmla="*/ 4090296 h 6858000"/>
              <a:gd name="connsiteX60" fmla="*/ 607879 w 1508539"/>
              <a:gd name="connsiteY60" fmla="*/ 4033999 h 6858000"/>
              <a:gd name="connsiteX61" fmla="*/ 609028 w 1508539"/>
              <a:gd name="connsiteY61" fmla="*/ 4031933 h 6858000"/>
              <a:gd name="connsiteX62" fmla="*/ 607604 w 1508539"/>
              <a:gd name="connsiteY62" fmla="*/ 4013953 h 6858000"/>
              <a:gd name="connsiteX63" fmla="*/ 593899 w 1508539"/>
              <a:gd name="connsiteY63" fmla="*/ 3974753 h 6858000"/>
              <a:gd name="connsiteX64" fmla="*/ 595497 w 1508539"/>
              <a:gd name="connsiteY64" fmla="*/ 3969950 h 6858000"/>
              <a:gd name="connsiteX65" fmla="*/ 588919 w 1508539"/>
              <a:gd name="connsiteY65" fmla="*/ 3933779 h 6858000"/>
              <a:gd name="connsiteX66" fmla="*/ 590250 w 1508539"/>
              <a:gd name="connsiteY66" fmla="*/ 3933093 h 6858000"/>
              <a:gd name="connsiteX67" fmla="*/ 594604 w 1508539"/>
              <a:gd name="connsiteY67" fmla="*/ 3922082 h 6858000"/>
              <a:gd name="connsiteX68" fmla="*/ 599682 w 1508539"/>
              <a:gd name="connsiteY68" fmla="*/ 3901461 h 6858000"/>
              <a:gd name="connsiteX69" fmla="*/ 622276 w 1508539"/>
              <a:gd name="connsiteY69" fmla="*/ 3813873 h 6858000"/>
              <a:gd name="connsiteX70" fmla="*/ 621701 w 1508539"/>
              <a:gd name="connsiteY70" fmla="*/ 3806161 h 6858000"/>
              <a:gd name="connsiteX71" fmla="*/ 622008 w 1508539"/>
              <a:gd name="connsiteY71" fmla="*/ 3805957 h 6858000"/>
              <a:gd name="connsiteX72" fmla="*/ 622035 w 1508539"/>
              <a:gd name="connsiteY72" fmla="*/ 3797724 h 6858000"/>
              <a:gd name="connsiteX73" fmla="*/ 620650 w 1508539"/>
              <a:gd name="connsiteY73" fmla="*/ 3792098 h 6858000"/>
              <a:gd name="connsiteX74" fmla="*/ 619534 w 1508539"/>
              <a:gd name="connsiteY74" fmla="*/ 3777135 h 6858000"/>
              <a:gd name="connsiteX75" fmla="*/ 621267 w 1508539"/>
              <a:gd name="connsiteY75" fmla="*/ 3771656 h 6858000"/>
              <a:gd name="connsiteX76" fmla="*/ 625010 w 1508539"/>
              <a:gd name="connsiteY76" fmla="*/ 3769007 h 6858000"/>
              <a:gd name="connsiteX77" fmla="*/ 624476 w 1508539"/>
              <a:gd name="connsiteY77" fmla="*/ 3767709 h 6858000"/>
              <a:gd name="connsiteX78" fmla="*/ 633172 w 1508539"/>
              <a:gd name="connsiteY78" fmla="*/ 3738082 h 6858000"/>
              <a:gd name="connsiteX79" fmla="*/ 640518 w 1508539"/>
              <a:gd name="connsiteY79" fmla="*/ 3673397 h 6858000"/>
              <a:gd name="connsiteX80" fmla="*/ 639814 w 1508539"/>
              <a:gd name="connsiteY80" fmla="*/ 3637109 h 6858000"/>
              <a:gd name="connsiteX81" fmla="*/ 643257 w 1508539"/>
              <a:gd name="connsiteY81" fmla="*/ 3536883 h 6858000"/>
              <a:gd name="connsiteX82" fmla="*/ 650795 w 1508539"/>
              <a:gd name="connsiteY82" fmla="*/ 3435652 h 6858000"/>
              <a:gd name="connsiteX83" fmla="*/ 652466 w 1508539"/>
              <a:gd name="connsiteY83" fmla="*/ 3307769 h 6858000"/>
              <a:gd name="connsiteX84" fmla="*/ 670029 w 1508539"/>
              <a:gd name="connsiteY84" fmla="*/ 3250522 h 6858000"/>
              <a:gd name="connsiteX85" fmla="*/ 670454 w 1508539"/>
              <a:gd name="connsiteY85" fmla="*/ 3229163 h 6858000"/>
              <a:gd name="connsiteX86" fmla="*/ 672277 w 1508539"/>
              <a:gd name="connsiteY86" fmla="*/ 3217217 h 6858000"/>
              <a:gd name="connsiteX87" fmla="*/ 659112 w 1508539"/>
              <a:gd name="connsiteY87" fmla="*/ 3183755 h 6858000"/>
              <a:gd name="connsiteX88" fmla="*/ 659613 w 1508539"/>
              <a:gd name="connsiteY88" fmla="*/ 3178642 h 6858000"/>
              <a:gd name="connsiteX89" fmla="*/ 647213 w 1508539"/>
              <a:gd name="connsiteY89" fmla="*/ 3158586 h 6858000"/>
              <a:gd name="connsiteX90" fmla="*/ 632398 w 1508539"/>
              <a:gd name="connsiteY90" fmla="*/ 3129034 h 6858000"/>
              <a:gd name="connsiteX91" fmla="*/ 633063 w 1508539"/>
              <a:gd name="connsiteY91" fmla="*/ 3126682 h 6858000"/>
              <a:gd name="connsiteX92" fmla="*/ 623931 w 1508539"/>
              <a:gd name="connsiteY92" fmla="*/ 3114519 h 6858000"/>
              <a:gd name="connsiteX93" fmla="*/ 610540 w 1508539"/>
              <a:gd name="connsiteY93" fmla="*/ 3106272 h 6858000"/>
              <a:gd name="connsiteX94" fmla="*/ 583270 w 1508539"/>
              <a:gd name="connsiteY94" fmla="*/ 2958185 h 6858000"/>
              <a:gd name="connsiteX95" fmla="*/ 525884 w 1508539"/>
              <a:gd name="connsiteY95" fmla="*/ 2762989 h 6858000"/>
              <a:gd name="connsiteX96" fmla="*/ 474802 w 1508539"/>
              <a:gd name="connsiteY96" fmla="*/ 2554718 h 6858000"/>
              <a:gd name="connsiteX97" fmla="*/ 454896 w 1508539"/>
              <a:gd name="connsiteY97" fmla="*/ 2485734 h 6858000"/>
              <a:gd name="connsiteX98" fmla="*/ 445619 w 1508539"/>
              <a:gd name="connsiteY98" fmla="*/ 2447068 h 6858000"/>
              <a:gd name="connsiteX99" fmla="*/ 432580 w 1508539"/>
              <a:gd name="connsiteY99" fmla="*/ 2425819 h 6858000"/>
              <a:gd name="connsiteX100" fmla="*/ 438579 w 1508539"/>
              <a:gd name="connsiteY100" fmla="*/ 2402874 h 6858000"/>
              <a:gd name="connsiteX101" fmla="*/ 441191 w 1508539"/>
              <a:gd name="connsiteY101" fmla="*/ 2381443 h 6858000"/>
              <a:gd name="connsiteX102" fmla="*/ 417520 w 1508539"/>
              <a:gd name="connsiteY102" fmla="*/ 2261920 h 6858000"/>
              <a:gd name="connsiteX103" fmla="*/ 407407 w 1508539"/>
              <a:gd name="connsiteY103" fmla="*/ 2195378 h 6858000"/>
              <a:gd name="connsiteX104" fmla="*/ 391624 w 1508539"/>
              <a:gd name="connsiteY104" fmla="*/ 2155135 h 6858000"/>
              <a:gd name="connsiteX105" fmla="*/ 389082 w 1508539"/>
              <a:gd name="connsiteY105" fmla="*/ 2118008 h 6858000"/>
              <a:gd name="connsiteX106" fmla="*/ 390075 w 1508539"/>
              <a:gd name="connsiteY106" fmla="*/ 2050531 h 6858000"/>
              <a:gd name="connsiteX107" fmla="*/ 381881 w 1508539"/>
              <a:gd name="connsiteY107" fmla="*/ 1963269 h 6858000"/>
              <a:gd name="connsiteX108" fmla="*/ 363059 w 1508539"/>
              <a:gd name="connsiteY108" fmla="*/ 1906352 h 6858000"/>
              <a:gd name="connsiteX109" fmla="*/ 339616 w 1508539"/>
              <a:gd name="connsiteY109" fmla="*/ 1861531 h 6858000"/>
              <a:gd name="connsiteX110" fmla="*/ 293415 w 1508539"/>
              <a:gd name="connsiteY110" fmla="*/ 1732919 h 6858000"/>
              <a:gd name="connsiteX111" fmla="*/ 265726 w 1508539"/>
              <a:gd name="connsiteY111" fmla="*/ 1663540 h 6858000"/>
              <a:gd name="connsiteX112" fmla="*/ 264852 w 1508539"/>
              <a:gd name="connsiteY112" fmla="*/ 1615777 h 6858000"/>
              <a:gd name="connsiteX113" fmla="*/ 245647 w 1508539"/>
              <a:gd name="connsiteY113" fmla="*/ 1563678 h 6858000"/>
              <a:gd name="connsiteX114" fmla="*/ 258727 w 1508539"/>
              <a:gd name="connsiteY114" fmla="*/ 1519474 h 6858000"/>
              <a:gd name="connsiteX115" fmla="*/ 251469 w 1508539"/>
              <a:gd name="connsiteY115" fmla="*/ 1477995 h 6858000"/>
              <a:gd name="connsiteX116" fmla="*/ 237554 w 1508539"/>
              <a:gd name="connsiteY116" fmla="*/ 1373769 h 6858000"/>
              <a:gd name="connsiteX117" fmla="*/ 245861 w 1508539"/>
              <a:gd name="connsiteY117" fmla="*/ 1307086 h 6858000"/>
              <a:gd name="connsiteX118" fmla="*/ 247049 w 1508539"/>
              <a:gd name="connsiteY118" fmla="*/ 1189033 h 6858000"/>
              <a:gd name="connsiteX119" fmla="*/ 251734 w 1508539"/>
              <a:gd name="connsiteY119" fmla="*/ 1168288 h 6858000"/>
              <a:gd name="connsiteX120" fmla="*/ 244016 w 1508539"/>
              <a:gd name="connsiteY120" fmla="*/ 1142577 h 6858000"/>
              <a:gd name="connsiteX121" fmla="*/ 233322 w 1508539"/>
              <a:gd name="connsiteY121" fmla="*/ 1088484 h 6858000"/>
              <a:gd name="connsiteX122" fmla="*/ 222058 w 1508539"/>
              <a:gd name="connsiteY122" fmla="*/ 1016103 h 6858000"/>
              <a:gd name="connsiteX123" fmla="*/ 223514 w 1508539"/>
              <a:gd name="connsiteY123" fmla="*/ 932283 h 6858000"/>
              <a:gd name="connsiteX124" fmla="*/ 225750 w 1508539"/>
              <a:gd name="connsiteY124" fmla="*/ 915925 h 6858000"/>
              <a:gd name="connsiteX125" fmla="*/ 218379 w 1508539"/>
              <a:gd name="connsiteY125" fmla="*/ 896999 h 6858000"/>
              <a:gd name="connsiteX126" fmla="*/ 187787 w 1508539"/>
              <a:gd name="connsiteY126" fmla="*/ 821517 h 6858000"/>
              <a:gd name="connsiteX127" fmla="*/ 166737 w 1508539"/>
              <a:gd name="connsiteY127" fmla="*/ 751353 h 6858000"/>
              <a:gd name="connsiteX128" fmla="*/ 166295 w 1508539"/>
              <a:gd name="connsiteY128" fmla="*/ 721230 h 6858000"/>
              <a:gd name="connsiteX129" fmla="*/ 151966 w 1508539"/>
              <a:gd name="connsiteY129" fmla="*/ 681659 h 6858000"/>
              <a:gd name="connsiteX130" fmla="*/ 137385 w 1508539"/>
              <a:gd name="connsiteY130" fmla="*/ 635218 h 6858000"/>
              <a:gd name="connsiteX131" fmla="*/ 142396 w 1508539"/>
              <a:gd name="connsiteY131" fmla="*/ 613763 h 6858000"/>
              <a:gd name="connsiteX132" fmla="*/ 128338 w 1508539"/>
              <a:gd name="connsiteY132" fmla="*/ 598582 h 6858000"/>
              <a:gd name="connsiteX133" fmla="*/ 128019 w 1508539"/>
              <a:gd name="connsiteY133" fmla="*/ 576846 h 6858000"/>
              <a:gd name="connsiteX134" fmla="*/ 107645 w 1508539"/>
              <a:gd name="connsiteY134" fmla="*/ 530055 h 6858000"/>
              <a:gd name="connsiteX135" fmla="*/ 106893 w 1508539"/>
              <a:gd name="connsiteY135" fmla="*/ 465389 h 6858000"/>
              <a:gd name="connsiteX136" fmla="*/ 89816 w 1508539"/>
              <a:gd name="connsiteY136" fmla="*/ 424699 h 6858000"/>
              <a:gd name="connsiteX137" fmla="*/ 90191 w 1508539"/>
              <a:gd name="connsiteY137" fmla="*/ 404917 h 6858000"/>
              <a:gd name="connsiteX138" fmla="*/ 70148 w 1508539"/>
              <a:gd name="connsiteY138" fmla="*/ 367211 h 6858000"/>
              <a:gd name="connsiteX139" fmla="*/ 36452 w 1508539"/>
              <a:gd name="connsiteY139" fmla="*/ 268519 h 6858000"/>
              <a:gd name="connsiteX140" fmla="*/ 23935 w 1508539"/>
              <a:gd name="connsiteY140" fmla="*/ 160886 h 6858000"/>
              <a:gd name="connsiteX141" fmla="*/ 19312 w 1508539"/>
              <a:gd name="connsiteY141" fmla="*/ 47336 h 6858000"/>
              <a:gd name="connsiteX142" fmla="*/ 0 w 1508539"/>
              <a:gd name="connsiteY142"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167342 w 1508539"/>
              <a:gd name="connsiteY10" fmla="*/ 6560598 h 6858000"/>
              <a:gd name="connsiteX11" fmla="*/ 201349 w 1508539"/>
              <a:gd name="connsiteY11" fmla="*/ 6530567 h 6858000"/>
              <a:gd name="connsiteX12" fmla="*/ 215389 w 1508539"/>
              <a:gd name="connsiteY12" fmla="*/ 6478062 h 6858000"/>
              <a:gd name="connsiteX13" fmla="*/ 226078 w 1508539"/>
              <a:gd name="connsiteY13" fmla="*/ 6460325 h 6858000"/>
              <a:gd name="connsiteX14" fmla="*/ 233311 w 1508539"/>
              <a:gd name="connsiteY14" fmla="*/ 6451488 h 6858000"/>
              <a:gd name="connsiteX15" fmla="*/ 234746 w 1508539"/>
              <a:gd name="connsiteY15" fmla="*/ 6451348 h 6858000"/>
              <a:gd name="connsiteX16" fmla="*/ 239104 w 1508539"/>
              <a:gd name="connsiteY16" fmla="*/ 6414240 h 6858000"/>
              <a:gd name="connsiteX17" fmla="*/ 241880 w 1508539"/>
              <a:gd name="connsiteY17" fmla="*/ 6384857 h 6858000"/>
              <a:gd name="connsiteX18" fmla="*/ 240591 w 1508539"/>
              <a:gd name="connsiteY18" fmla="*/ 6367510 h 6858000"/>
              <a:gd name="connsiteX19" fmla="*/ 244471 w 1508539"/>
              <a:gd name="connsiteY19" fmla="*/ 6349778 h 6858000"/>
              <a:gd name="connsiteX20" fmla="*/ 246136 w 1508539"/>
              <a:gd name="connsiteY20" fmla="*/ 6348250 h 6858000"/>
              <a:gd name="connsiteX21" fmla="*/ 262170 w 1508539"/>
              <a:gd name="connsiteY21" fmla="*/ 6281972 h 6858000"/>
              <a:gd name="connsiteX22" fmla="*/ 290557 w 1508539"/>
              <a:gd name="connsiteY22" fmla="*/ 6153037 h 6858000"/>
              <a:gd name="connsiteX23" fmla="*/ 314428 w 1508539"/>
              <a:gd name="connsiteY23" fmla="*/ 6113913 h 6858000"/>
              <a:gd name="connsiteX24" fmla="*/ 318721 w 1508539"/>
              <a:gd name="connsiteY24" fmla="*/ 6028119 h 6858000"/>
              <a:gd name="connsiteX25" fmla="*/ 363126 w 1508539"/>
              <a:gd name="connsiteY25" fmla="*/ 5934687 h 6858000"/>
              <a:gd name="connsiteX26" fmla="*/ 408411 w 1508539"/>
              <a:gd name="connsiteY26" fmla="*/ 5704905 h 6858000"/>
              <a:gd name="connsiteX27" fmla="*/ 431404 w 1508539"/>
              <a:gd name="connsiteY27" fmla="*/ 5665173 h 6858000"/>
              <a:gd name="connsiteX28" fmla="*/ 465121 w 1508539"/>
              <a:gd name="connsiteY28" fmla="*/ 5563435 h 6858000"/>
              <a:gd name="connsiteX29" fmla="*/ 494626 w 1508539"/>
              <a:gd name="connsiteY29" fmla="*/ 5476393 h 6858000"/>
              <a:gd name="connsiteX30" fmla="*/ 525819 w 1508539"/>
              <a:gd name="connsiteY30" fmla="*/ 5396260 h 6858000"/>
              <a:gd name="connsiteX31" fmla="*/ 541800 w 1508539"/>
              <a:gd name="connsiteY31" fmla="*/ 5330009 h 6858000"/>
              <a:gd name="connsiteX32" fmla="*/ 575293 w 1508539"/>
              <a:gd name="connsiteY32" fmla="*/ 5273739 h 6858000"/>
              <a:gd name="connsiteX33" fmla="*/ 584892 w 1508539"/>
              <a:gd name="connsiteY33" fmla="*/ 5241779 h 6858000"/>
              <a:gd name="connsiteX34" fmla="*/ 596118 w 1508539"/>
              <a:gd name="connsiteY34" fmla="*/ 5225268 h 6858000"/>
              <a:gd name="connsiteX35" fmla="*/ 597138 w 1508539"/>
              <a:gd name="connsiteY35" fmla="*/ 5217684 h 6858000"/>
              <a:gd name="connsiteX36" fmla="*/ 604479 w 1508539"/>
              <a:gd name="connsiteY36" fmla="*/ 5193377 h 6858000"/>
              <a:gd name="connsiteX37" fmla="*/ 607782 w 1508539"/>
              <a:gd name="connsiteY37" fmla="*/ 5179288 h 6858000"/>
              <a:gd name="connsiteX38" fmla="*/ 608766 w 1508539"/>
              <a:gd name="connsiteY38" fmla="*/ 5173621 h 6858000"/>
              <a:gd name="connsiteX39" fmla="*/ 604400 w 1508539"/>
              <a:gd name="connsiteY39" fmla="*/ 5159961 h 6858000"/>
              <a:gd name="connsiteX40" fmla="*/ 611077 w 1508539"/>
              <a:gd name="connsiteY40" fmla="*/ 5144295 h 6858000"/>
              <a:gd name="connsiteX41" fmla="*/ 608010 w 1508539"/>
              <a:gd name="connsiteY41" fmla="*/ 5125185 h 6858000"/>
              <a:gd name="connsiteX42" fmla="*/ 614840 w 1508539"/>
              <a:gd name="connsiteY42" fmla="*/ 5121884 h 6858000"/>
              <a:gd name="connsiteX43" fmla="*/ 621876 w 1508539"/>
              <a:gd name="connsiteY43" fmla="*/ 5067850 h 6858000"/>
              <a:gd name="connsiteX44" fmla="*/ 624607 w 1508539"/>
              <a:gd name="connsiteY44" fmla="*/ 5060861 h 6858000"/>
              <a:gd name="connsiteX45" fmla="*/ 621311 w 1508539"/>
              <a:gd name="connsiteY45" fmla="*/ 5034192 h 6858000"/>
              <a:gd name="connsiteX46" fmla="*/ 622865 w 1508539"/>
              <a:gd name="connsiteY46" fmla="*/ 4993030 h 6858000"/>
              <a:gd name="connsiteX47" fmla="*/ 629774 w 1508539"/>
              <a:gd name="connsiteY47" fmla="*/ 4946844 h 6858000"/>
              <a:gd name="connsiteX48" fmla="*/ 625630 w 1508539"/>
              <a:gd name="connsiteY48" fmla="*/ 4932692 h 6858000"/>
              <a:gd name="connsiteX49" fmla="*/ 641033 w 1508539"/>
              <a:gd name="connsiteY49" fmla="*/ 4858827 h 6858000"/>
              <a:gd name="connsiteX50" fmla="*/ 646936 w 1508539"/>
              <a:gd name="connsiteY50" fmla="*/ 4821170 h 6858000"/>
              <a:gd name="connsiteX51" fmla="*/ 651669 w 1508539"/>
              <a:gd name="connsiteY51" fmla="*/ 4780965 h 6858000"/>
              <a:gd name="connsiteX52" fmla="*/ 652962 w 1508539"/>
              <a:gd name="connsiteY52" fmla="*/ 4750867 h 6858000"/>
              <a:gd name="connsiteX53" fmla="*/ 650769 w 1508539"/>
              <a:gd name="connsiteY53" fmla="*/ 4690749 h 6858000"/>
              <a:gd name="connsiteX54" fmla="*/ 646249 w 1508539"/>
              <a:gd name="connsiteY54" fmla="*/ 4584173 h 6858000"/>
              <a:gd name="connsiteX55" fmla="*/ 641332 w 1508539"/>
              <a:gd name="connsiteY55" fmla="*/ 4444346 h 6858000"/>
              <a:gd name="connsiteX56" fmla="*/ 637897 w 1508539"/>
              <a:gd name="connsiteY56" fmla="*/ 4375228 h 6858000"/>
              <a:gd name="connsiteX57" fmla="*/ 618550 w 1508539"/>
              <a:gd name="connsiteY57" fmla="*/ 4214165 h 6858000"/>
              <a:gd name="connsiteX58" fmla="*/ 622623 w 1508539"/>
              <a:gd name="connsiteY58" fmla="*/ 4090296 h 6858000"/>
              <a:gd name="connsiteX59" fmla="*/ 607879 w 1508539"/>
              <a:gd name="connsiteY59" fmla="*/ 4033999 h 6858000"/>
              <a:gd name="connsiteX60" fmla="*/ 609028 w 1508539"/>
              <a:gd name="connsiteY60" fmla="*/ 4031933 h 6858000"/>
              <a:gd name="connsiteX61" fmla="*/ 607604 w 1508539"/>
              <a:gd name="connsiteY61" fmla="*/ 4013953 h 6858000"/>
              <a:gd name="connsiteX62" fmla="*/ 593899 w 1508539"/>
              <a:gd name="connsiteY62" fmla="*/ 3974753 h 6858000"/>
              <a:gd name="connsiteX63" fmla="*/ 595497 w 1508539"/>
              <a:gd name="connsiteY63" fmla="*/ 3969950 h 6858000"/>
              <a:gd name="connsiteX64" fmla="*/ 588919 w 1508539"/>
              <a:gd name="connsiteY64" fmla="*/ 3933779 h 6858000"/>
              <a:gd name="connsiteX65" fmla="*/ 590250 w 1508539"/>
              <a:gd name="connsiteY65" fmla="*/ 3933093 h 6858000"/>
              <a:gd name="connsiteX66" fmla="*/ 594604 w 1508539"/>
              <a:gd name="connsiteY66" fmla="*/ 3922082 h 6858000"/>
              <a:gd name="connsiteX67" fmla="*/ 599682 w 1508539"/>
              <a:gd name="connsiteY67" fmla="*/ 3901461 h 6858000"/>
              <a:gd name="connsiteX68" fmla="*/ 622276 w 1508539"/>
              <a:gd name="connsiteY68" fmla="*/ 3813873 h 6858000"/>
              <a:gd name="connsiteX69" fmla="*/ 621701 w 1508539"/>
              <a:gd name="connsiteY69" fmla="*/ 3806161 h 6858000"/>
              <a:gd name="connsiteX70" fmla="*/ 622008 w 1508539"/>
              <a:gd name="connsiteY70" fmla="*/ 3805957 h 6858000"/>
              <a:gd name="connsiteX71" fmla="*/ 622035 w 1508539"/>
              <a:gd name="connsiteY71" fmla="*/ 3797724 h 6858000"/>
              <a:gd name="connsiteX72" fmla="*/ 620650 w 1508539"/>
              <a:gd name="connsiteY72" fmla="*/ 3792098 h 6858000"/>
              <a:gd name="connsiteX73" fmla="*/ 619534 w 1508539"/>
              <a:gd name="connsiteY73" fmla="*/ 3777135 h 6858000"/>
              <a:gd name="connsiteX74" fmla="*/ 621267 w 1508539"/>
              <a:gd name="connsiteY74" fmla="*/ 3771656 h 6858000"/>
              <a:gd name="connsiteX75" fmla="*/ 625010 w 1508539"/>
              <a:gd name="connsiteY75" fmla="*/ 3769007 h 6858000"/>
              <a:gd name="connsiteX76" fmla="*/ 624476 w 1508539"/>
              <a:gd name="connsiteY76" fmla="*/ 3767709 h 6858000"/>
              <a:gd name="connsiteX77" fmla="*/ 633172 w 1508539"/>
              <a:gd name="connsiteY77" fmla="*/ 3738082 h 6858000"/>
              <a:gd name="connsiteX78" fmla="*/ 640518 w 1508539"/>
              <a:gd name="connsiteY78" fmla="*/ 3673397 h 6858000"/>
              <a:gd name="connsiteX79" fmla="*/ 639814 w 1508539"/>
              <a:gd name="connsiteY79" fmla="*/ 3637109 h 6858000"/>
              <a:gd name="connsiteX80" fmla="*/ 643257 w 1508539"/>
              <a:gd name="connsiteY80" fmla="*/ 3536883 h 6858000"/>
              <a:gd name="connsiteX81" fmla="*/ 650795 w 1508539"/>
              <a:gd name="connsiteY81" fmla="*/ 3435652 h 6858000"/>
              <a:gd name="connsiteX82" fmla="*/ 652466 w 1508539"/>
              <a:gd name="connsiteY82" fmla="*/ 3307769 h 6858000"/>
              <a:gd name="connsiteX83" fmla="*/ 670029 w 1508539"/>
              <a:gd name="connsiteY83" fmla="*/ 3250522 h 6858000"/>
              <a:gd name="connsiteX84" fmla="*/ 670454 w 1508539"/>
              <a:gd name="connsiteY84" fmla="*/ 3229163 h 6858000"/>
              <a:gd name="connsiteX85" fmla="*/ 672277 w 1508539"/>
              <a:gd name="connsiteY85" fmla="*/ 3217217 h 6858000"/>
              <a:gd name="connsiteX86" fmla="*/ 659112 w 1508539"/>
              <a:gd name="connsiteY86" fmla="*/ 3183755 h 6858000"/>
              <a:gd name="connsiteX87" fmla="*/ 659613 w 1508539"/>
              <a:gd name="connsiteY87" fmla="*/ 3178642 h 6858000"/>
              <a:gd name="connsiteX88" fmla="*/ 647213 w 1508539"/>
              <a:gd name="connsiteY88" fmla="*/ 3158586 h 6858000"/>
              <a:gd name="connsiteX89" fmla="*/ 632398 w 1508539"/>
              <a:gd name="connsiteY89" fmla="*/ 3129034 h 6858000"/>
              <a:gd name="connsiteX90" fmla="*/ 633063 w 1508539"/>
              <a:gd name="connsiteY90" fmla="*/ 3126682 h 6858000"/>
              <a:gd name="connsiteX91" fmla="*/ 623931 w 1508539"/>
              <a:gd name="connsiteY91" fmla="*/ 3114519 h 6858000"/>
              <a:gd name="connsiteX92" fmla="*/ 610540 w 1508539"/>
              <a:gd name="connsiteY92" fmla="*/ 3106272 h 6858000"/>
              <a:gd name="connsiteX93" fmla="*/ 583270 w 1508539"/>
              <a:gd name="connsiteY93" fmla="*/ 2958185 h 6858000"/>
              <a:gd name="connsiteX94" fmla="*/ 525884 w 1508539"/>
              <a:gd name="connsiteY94" fmla="*/ 2762989 h 6858000"/>
              <a:gd name="connsiteX95" fmla="*/ 474802 w 1508539"/>
              <a:gd name="connsiteY95" fmla="*/ 2554718 h 6858000"/>
              <a:gd name="connsiteX96" fmla="*/ 454896 w 1508539"/>
              <a:gd name="connsiteY96" fmla="*/ 2485734 h 6858000"/>
              <a:gd name="connsiteX97" fmla="*/ 445619 w 1508539"/>
              <a:gd name="connsiteY97" fmla="*/ 2447068 h 6858000"/>
              <a:gd name="connsiteX98" fmla="*/ 432580 w 1508539"/>
              <a:gd name="connsiteY98" fmla="*/ 2425819 h 6858000"/>
              <a:gd name="connsiteX99" fmla="*/ 438579 w 1508539"/>
              <a:gd name="connsiteY99" fmla="*/ 2402874 h 6858000"/>
              <a:gd name="connsiteX100" fmla="*/ 441191 w 1508539"/>
              <a:gd name="connsiteY100" fmla="*/ 2381443 h 6858000"/>
              <a:gd name="connsiteX101" fmla="*/ 417520 w 1508539"/>
              <a:gd name="connsiteY101" fmla="*/ 2261920 h 6858000"/>
              <a:gd name="connsiteX102" fmla="*/ 407407 w 1508539"/>
              <a:gd name="connsiteY102" fmla="*/ 2195378 h 6858000"/>
              <a:gd name="connsiteX103" fmla="*/ 391624 w 1508539"/>
              <a:gd name="connsiteY103" fmla="*/ 2155135 h 6858000"/>
              <a:gd name="connsiteX104" fmla="*/ 389082 w 1508539"/>
              <a:gd name="connsiteY104" fmla="*/ 2118008 h 6858000"/>
              <a:gd name="connsiteX105" fmla="*/ 390075 w 1508539"/>
              <a:gd name="connsiteY105" fmla="*/ 2050531 h 6858000"/>
              <a:gd name="connsiteX106" fmla="*/ 381881 w 1508539"/>
              <a:gd name="connsiteY106" fmla="*/ 1963269 h 6858000"/>
              <a:gd name="connsiteX107" fmla="*/ 363059 w 1508539"/>
              <a:gd name="connsiteY107" fmla="*/ 1906352 h 6858000"/>
              <a:gd name="connsiteX108" fmla="*/ 339616 w 1508539"/>
              <a:gd name="connsiteY108" fmla="*/ 1861531 h 6858000"/>
              <a:gd name="connsiteX109" fmla="*/ 293415 w 1508539"/>
              <a:gd name="connsiteY109" fmla="*/ 1732919 h 6858000"/>
              <a:gd name="connsiteX110" fmla="*/ 265726 w 1508539"/>
              <a:gd name="connsiteY110" fmla="*/ 1663540 h 6858000"/>
              <a:gd name="connsiteX111" fmla="*/ 264852 w 1508539"/>
              <a:gd name="connsiteY111" fmla="*/ 1615777 h 6858000"/>
              <a:gd name="connsiteX112" fmla="*/ 245647 w 1508539"/>
              <a:gd name="connsiteY112" fmla="*/ 1563678 h 6858000"/>
              <a:gd name="connsiteX113" fmla="*/ 258727 w 1508539"/>
              <a:gd name="connsiteY113" fmla="*/ 1519474 h 6858000"/>
              <a:gd name="connsiteX114" fmla="*/ 251469 w 1508539"/>
              <a:gd name="connsiteY114" fmla="*/ 1477995 h 6858000"/>
              <a:gd name="connsiteX115" fmla="*/ 237554 w 1508539"/>
              <a:gd name="connsiteY115" fmla="*/ 1373769 h 6858000"/>
              <a:gd name="connsiteX116" fmla="*/ 245861 w 1508539"/>
              <a:gd name="connsiteY116" fmla="*/ 1307086 h 6858000"/>
              <a:gd name="connsiteX117" fmla="*/ 247049 w 1508539"/>
              <a:gd name="connsiteY117" fmla="*/ 1189033 h 6858000"/>
              <a:gd name="connsiteX118" fmla="*/ 251734 w 1508539"/>
              <a:gd name="connsiteY118" fmla="*/ 1168288 h 6858000"/>
              <a:gd name="connsiteX119" fmla="*/ 244016 w 1508539"/>
              <a:gd name="connsiteY119" fmla="*/ 1142577 h 6858000"/>
              <a:gd name="connsiteX120" fmla="*/ 233322 w 1508539"/>
              <a:gd name="connsiteY120" fmla="*/ 1088484 h 6858000"/>
              <a:gd name="connsiteX121" fmla="*/ 222058 w 1508539"/>
              <a:gd name="connsiteY121" fmla="*/ 1016103 h 6858000"/>
              <a:gd name="connsiteX122" fmla="*/ 223514 w 1508539"/>
              <a:gd name="connsiteY122" fmla="*/ 932283 h 6858000"/>
              <a:gd name="connsiteX123" fmla="*/ 225750 w 1508539"/>
              <a:gd name="connsiteY123" fmla="*/ 915925 h 6858000"/>
              <a:gd name="connsiteX124" fmla="*/ 218379 w 1508539"/>
              <a:gd name="connsiteY124" fmla="*/ 896999 h 6858000"/>
              <a:gd name="connsiteX125" fmla="*/ 187787 w 1508539"/>
              <a:gd name="connsiteY125" fmla="*/ 821517 h 6858000"/>
              <a:gd name="connsiteX126" fmla="*/ 166737 w 1508539"/>
              <a:gd name="connsiteY126" fmla="*/ 751353 h 6858000"/>
              <a:gd name="connsiteX127" fmla="*/ 166295 w 1508539"/>
              <a:gd name="connsiteY127" fmla="*/ 721230 h 6858000"/>
              <a:gd name="connsiteX128" fmla="*/ 151966 w 1508539"/>
              <a:gd name="connsiteY128" fmla="*/ 681659 h 6858000"/>
              <a:gd name="connsiteX129" fmla="*/ 137385 w 1508539"/>
              <a:gd name="connsiteY129" fmla="*/ 635218 h 6858000"/>
              <a:gd name="connsiteX130" fmla="*/ 142396 w 1508539"/>
              <a:gd name="connsiteY130" fmla="*/ 613763 h 6858000"/>
              <a:gd name="connsiteX131" fmla="*/ 128338 w 1508539"/>
              <a:gd name="connsiteY131" fmla="*/ 598582 h 6858000"/>
              <a:gd name="connsiteX132" fmla="*/ 128019 w 1508539"/>
              <a:gd name="connsiteY132" fmla="*/ 576846 h 6858000"/>
              <a:gd name="connsiteX133" fmla="*/ 107645 w 1508539"/>
              <a:gd name="connsiteY133" fmla="*/ 530055 h 6858000"/>
              <a:gd name="connsiteX134" fmla="*/ 106893 w 1508539"/>
              <a:gd name="connsiteY134" fmla="*/ 465389 h 6858000"/>
              <a:gd name="connsiteX135" fmla="*/ 89816 w 1508539"/>
              <a:gd name="connsiteY135" fmla="*/ 424699 h 6858000"/>
              <a:gd name="connsiteX136" fmla="*/ 90191 w 1508539"/>
              <a:gd name="connsiteY136" fmla="*/ 404917 h 6858000"/>
              <a:gd name="connsiteX137" fmla="*/ 70148 w 1508539"/>
              <a:gd name="connsiteY137" fmla="*/ 367211 h 6858000"/>
              <a:gd name="connsiteX138" fmla="*/ 36452 w 1508539"/>
              <a:gd name="connsiteY138" fmla="*/ 268519 h 6858000"/>
              <a:gd name="connsiteX139" fmla="*/ 23935 w 1508539"/>
              <a:gd name="connsiteY139" fmla="*/ 160886 h 6858000"/>
              <a:gd name="connsiteX140" fmla="*/ 19312 w 1508539"/>
              <a:gd name="connsiteY140" fmla="*/ 47336 h 6858000"/>
              <a:gd name="connsiteX141" fmla="*/ 0 w 1508539"/>
              <a:gd name="connsiteY141"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3411 w 1508539"/>
              <a:gd name="connsiteY6" fmla="*/ 6638036 h 6858000"/>
              <a:gd name="connsiteX7" fmla="*/ 164248 w 1508539"/>
              <a:gd name="connsiteY7" fmla="*/ 6574442 h 6858000"/>
              <a:gd name="connsiteX8" fmla="*/ 164588 w 1508539"/>
              <a:gd name="connsiteY8" fmla="*/ 6568530 h 6858000"/>
              <a:gd name="connsiteX9" fmla="*/ 166997 w 1508539"/>
              <a:gd name="connsiteY9" fmla="*/ 6560674 h 6858000"/>
              <a:gd name="connsiteX10" fmla="*/ 201349 w 1508539"/>
              <a:gd name="connsiteY10" fmla="*/ 6530567 h 6858000"/>
              <a:gd name="connsiteX11" fmla="*/ 215389 w 1508539"/>
              <a:gd name="connsiteY11" fmla="*/ 6478062 h 6858000"/>
              <a:gd name="connsiteX12" fmla="*/ 226078 w 1508539"/>
              <a:gd name="connsiteY12" fmla="*/ 6460325 h 6858000"/>
              <a:gd name="connsiteX13" fmla="*/ 233311 w 1508539"/>
              <a:gd name="connsiteY13" fmla="*/ 6451488 h 6858000"/>
              <a:gd name="connsiteX14" fmla="*/ 234746 w 1508539"/>
              <a:gd name="connsiteY14" fmla="*/ 6451348 h 6858000"/>
              <a:gd name="connsiteX15" fmla="*/ 239104 w 1508539"/>
              <a:gd name="connsiteY15" fmla="*/ 6414240 h 6858000"/>
              <a:gd name="connsiteX16" fmla="*/ 241880 w 1508539"/>
              <a:gd name="connsiteY16" fmla="*/ 6384857 h 6858000"/>
              <a:gd name="connsiteX17" fmla="*/ 240591 w 1508539"/>
              <a:gd name="connsiteY17" fmla="*/ 6367510 h 6858000"/>
              <a:gd name="connsiteX18" fmla="*/ 244471 w 1508539"/>
              <a:gd name="connsiteY18" fmla="*/ 6349778 h 6858000"/>
              <a:gd name="connsiteX19" fmla="*/ 246136 w 1508539"/>
              <a:gd name="connsiteY19" fmla="*/ 6348250 h 6858000"/>
              <a:gd name="connsiteX20" fmla="*/ 262170 w 1508539"/>
              <a:gd name="connsiteY20" fmla="*/ 6281972 h 6858000"/>
              <a:gd name="connsiteX21" fmla="*/ 290557 w 1508539"/>
              <a:gd name="connsiteY21" fmla="*/ 6153037 h 6858000"/>
              <a:gd name="connsiteX22" fmla="*/ 314428 w 1508539"/>
              <a:gd name="connsiteY22" fmla="*/ 6113913 h 6858000"/>
              <a:gd name="connsiteX23" fmla="*/ 318721 w 1508539"/>
              <a:gd name="connsiteY23" fmla="*/ 6028119 h 6858000"/>
              <a:gd name="connsiteX24" fmla="*/ 363126 w 1508539"/>
              <a:gd name="connsiteY24" fmla="*/ 5934687 h 6858000"/>
              <a:gd name="connsiteX25" fmla="*/ 408411 w 1508539"/>
              <a:gd name="connsiteY25" fmla="*/ 5704905 h 6858000"/>
              <a:gd name="connsiteX26" fmla="*/ 431404 w 1508539"/>
              <a:gd name="connsiteY26" fmla="*/ 5665173 h 6858000"/>
              <a:gd name="connsiteX27" fmla="*/ 465121 w 1508539"/>
              <a:gd name="connsiteY27" fmla="*/ 5563435 h 6858000"/>
              <a:gd name="connsiteX28" fmla="*/ 494626 w 1508539"/>
              <a:gd name="connsiteY28" fmla="*/ 5476393 h 6858000"/>
              <a:gd name="connsiteX29" fmla="*/ 525819 w 1508539"/>
              <a:gd name="connsiteY29" fmla="*/ 5396260 h 6858000"/>
              <a:gd name="connsiteX30" fmla="*/ 541800 w 1508539"/>
              <a:gd name="connsiteY30" fmla="*/ 5330009 h 6858000"/>
              <a:gd name="connsiteX31" fmla="*/ 575293 w 1508539"/>
              <a:gd name="connsiteY31" fmla="*/ 5273739 h 6858000"/>
              <a:gd name="connsiteX32" fmla="*/ 584892 w 1508539"/>
              <a:gd name="connsiteY32" fmla="*/ 5241779 h 6858000"/>
              <a:gd name="connsiteX33" fmla="*/ 596118 w 1508539"/>
              <a:gd name="connsiteY33" fmla="*/ 5225268 h 6858000"/>
              <a:gd name="connsiteX34" fmla="*/ 597138 w 1508539"/>
              <a:gd name="connsiteY34" fmla="*/ 5217684 h 6858000"/>
              <a:gd name="connsiteX35" fmla="*/ 604479 w 1508539"/>
              <a:gd name="connsiteY35" fmla="*/ 5193377 h 6858000"/>
              <a:gd name="connsiteX36" fmla="*/ 607782 w 1508539"/>
              <a:gd name="connsiteY36" fmla="*/ 5179288 h 6858000"/>
              <a:gd name="connsiteX37" fmla="*/ 608766 w 1508539"/>
              <a:gd name="connsiteY37" fmla="*/ 5173621 h 6858000"/>
              <a:gd name="connsiteX38" fmla="*/ 604400 w 1508539"/>
              <a:gd name="connsiteY38" fmla="*/ 5159961 h 6858000"/>
              <a:gd name="connsiteX39" fmla="*/ 611077 w 1508539"/>
              <a:gd name="connsiteY39" fmla="*/ 5144295 h 6858000"/>
              <a:gd name="connsiteX40" fmla="*/ 608010 w 1508539"/>
              <a:gd name="connsiteY40" fmla="*/ 5125185 h 6858000"/>
              <a:gd name="connsiteX41" fmla="*/ 614840 w 1508539"/>
              <a:gd name="connsiteY41" fmla="*/ 5121884 h 6858000"/>
              <a:gd name="connsiteX42" fmla="*/ 621876 w 1508539"/>
              <a:gd name="connsiteY42" fmla="*/ 5067850 h 6858000"/>
              <a:gd name="connsiteX43" fmla="*/ 624607 w 1508539"/>
              <a:gd name="connsiteY43" fmla="*/ 5060861 h 6858000"/>
              <a:gd name="connsiteX44" fmla="*/ 621311 w 1508539"/>
              <a:gd name="connsiteY44" fmla="*/ 5034192 h 6858000"/>
              <a:gd name="connsiteX45" fmla="*/ 622865 w 1508539"/>
              <a:gd name="connsiteY45" fmla="*/ 4993030 h 6858000"/>
              <a:gd name="connsiteX46" fmla="*/ 629774 w 1508539"/>
              <a:gd name="connsiteY46" fmla="*/ 4946844 h 6858000"/>
              <a:gd name="connsiteX47" fmla="*/ 625630 w 1508539"/>
              <a:gd name="connsiteY47" fmla="*/ 4932692 h 6858000"/>
              <a:gd name="connsiteX48" fmla="*/ 641033 w 1508539"/>
              <a:gd name="connsiteY48" fmla="*/ 4858827 h 6858000"/>
              <a:gd name="connsiteX49" fmla="*/ 646936 w 1508539"/>
              <a:gd name="connsiteY49" fmla="*/ 4821170 h 6858000"/>
              <a:gd name="connsiteX50" fmla="*/ 651669 w 1508539"/>
              <a:gd name="connsiteY50" fmla="*/ 4780965 h 6858000"/>
              <a:gd name="connsiteX51" fmla="*/ 652962 w 1508539"/>
              <a:gd name="connsiteY51" fmla="*/ 4750867 h 6858000"/>
              <a:gd name="connsiteX52" fmla="*/ 650769 w 1508539"/>
              <a:gd name="connsiteY52" fmla="*/ 4690749 h 6858000"/>
              <a:gd name="connsiteX53" fmla="*/ 646249 w 1508539"/>
              <a:gd name="connsiteY53" fmla="*/ 4584173 h 6858000"/>
              <a:gd name="connsiteX54" fmla="*/ 641332 w 1508539"/>
              <a:gd name="connsiteY54" fmla="*/ 4444346 h 6858000"/>
              <a:gd name="connsiteX55" fmla="*/ 637897 w 1508539"/>
              <a:gd name="connsiteY55" fmla="*/ 4375228 h 6858000"/>
              <a:gd name="connsiteX56" fmla="*/ 618550 w 1508539"/>
              <a:gd name="connsiteY56" fmla="*/ 4214165 h 6858000"/>
              <a:gd name="connsiteX57" fmla="*/ 622623 w 1508539"/>
              <a:gd name="connsiteY57" fmla="*/ 4090296 h 6858000"/>
              <a:gd name="connsiteX58" fmla="*/ 607879 w 1508539"/>
              <a:gd name="connsiteY58" fmla="*/ 4033999 h 6858000"/>
              <a:gd name="connsiteX59" fmla="*/ 609028 w 1508539"/>
              <a:gd name="connsiteY59" fmla="*/ 4031933 h 6858000"/>
              <a:gd name="connsiteX60" fmla="*/ 607604 w 1508539"/>
              <a:gd name="connsiteY60" fmla="*/ 4013953 h 6858000"/>
              <a:gd name="connsiteX61" fmla="*/ 593899 w 1508539"/>
              <a:gd name="connsiteY61" fmla="*/ 3974753 h 6858000"/>
              <a:gd name="connsiteX62" fmla="*/ 595497 w 1508539"/>
              <a:gd name="connsiteY62" fmla="*/ 3969950 h 6858000"/>
              <a:gd name="connsiteX63" fmla="*/ 588919 w 1508539"/>
              <a:gd name="connsiteY63" fmla="*/ 3933779 h 6858000"/>
              <a:gd name="connsiteX64" fmla="*/ 590250 w 1508539"/>
              <a:gd name="connsiteY64" fmla="*/ 3933093 h 6858000"/>
              <a:gd name="connsiteX65" fmla="*/ 594604 w 1508539"/>
              <a:gd name="connsiteY65" fmla="*/ 3922082 h 6858000"/>
              <a:gd name="connsiteX66" fmla="*/ 599682 w 1508539"/>
              <a:gd name="connsiteY66" fmla="*/ 3901461 h 6858000"/>
              <a:gd name="connsiteX67" fmla="*/ 622276 w 1508539"/>
              <a:gd name="connsiteY67" fmla="*/ 3813873 h 6858000"/>
              <a:gd name="connsiteX68" fmla="*/ 621701 w 1508539"/>
              <a:gd name="connsiteY68" fmla="*/ 3806161 h 6858000"/>
              <a:gd name="connsiteX69" fmla="*/ 622008 w 1508539"/>
              <a:gd name="connsiteY69" fmla="*/ 3805957 h 6858000"/>
              <a:gd name="connsiteX70" fmla="*/ 622035 w 1508539"/>
              <a:gd name="connsiteY70" fmla="*/ 3797724 h 6858000"/>
              <a:gd name="connsiteX71" fmla="*/ 620650 w 1508539"/>
              <a:gd name="connsiteY71" fmla="*/ 3792098 h 6858000"/>
              <a:gd name="connsiteX72" fmla="*/ 619534 w 1508539"/>
              <a:gd name="connsiteY72" fmla="*/ 3777135 h 6858000"/>
              <a:gd name="connsiteX73" fmla="*/ 621267 w 1508539"/>
              <a:gd name="connsiteY73" fmla="*/ 3771656 h 6858000"/>
              <a:gd name="connsiteX74" fmla="*/ 625010 w 1508539"/>
              <a:gd name="connsiteY74" fmla="*/ 3769007 h 6858000"/>
              <a:gd name="connsiteX75" fmla="*/ 624476 w 1508539"/>
              <a:gd name="connsiteY75" fmla="*/ 3767709 h 6858000"/>
              <a:gd name="connsiteX76" fmla="*/ 633172 w 1508539"/>
              <a:gd name="connsiteY76" fmla="*/ 3738082 h 6858000"/>
              <a:gd name="connsiteX77" fmla="*/ 640518 w 1508539"/>
              <a:gd name="connsiteY77" fmla="*/ 3673397 h 6858000"/>
              <a:gd name="connsiteX78" fmla="*/ 639814 w 1508539"/>
              <a:gd name="connsiteY78" fmla="*/ 3637109 h 6858000"/>
              <a:gd name="connsiteX79" fmla="*/ 643257 w 1508539"/>
              <a:gd name="connsiteY79" fmla="*/ 3536883 h 6858000"/>
              <a:gd name="connsiteX80" fmla="*/ 650795 w 1508539"/>
              <a:gd name="connsiteY80" fmla="*/ 3435652 h 6858000"/>
              <a:gd name="connsiteX81" fmla="*/ 652466 w 1508539"/>
              <a:gd name="connsiteY81" fmla="*/ 3307769 h 6858000"/>
              <a:gd name="connsiteX82" fmla="*/ 670029 w 1508539"/>
              <a:gd name="connsiteY82" fmla="*/ 3250522 h 6858000"/>
              <a:gd name="connsiteX83" fmla="*/ 670454 w 1508539"/>
              <a:gd name="connsiteY83" fmla="*/ 3229163 h 6858000"/>
              <a:gd name="connsiteX84" fmla="*/ 672277 w 1508539"/>
              <a:gd name="connsiteY84" fmla="*/ 3217217 h 6858000"/>
              <a:gd name="connsiteX85" fmla="*/ 659112 w 1508539"/>
              <a:gd name="connsiteY85" fmla="*/ 3183755 h 6858000"/>
              <a:gd name="connsiteX86" fmla="*/ 659613 w 1508539"/>
              <a:gd name="connsiteY86" fmla="*/ 3178642 h 6858000"/>
              <a:gd name="connsiteX87" fmla="*/ 647213 w 1508539"/>
              <a:gd name="connsiteY87" fmla="*/ 3158586 h 6858000"/>
              <a:gd name="connsiteX88" fmla="*/ 632398 w 1508539"/>
              <a:gd name="connsiteY88" fmla="*/ 3129034 h 6858000"/>
              <a:gd name="connsiteX89" fmla="*/ 633063 w 1508539"/>
              <a:gd name="connsiteY89" fmla="*/ 3126682 h 6858000"/>
              <a:gd name="connsiteX90" fmla="*/ 623931 w 1508539"/>
              <a:gd name="connsiteY90" fmla="*/ 3114519 h 6858000"/>
              <a:gd name="connsiteX91" fmla="*/ 610540 w 1508539"/>
              <a:gd name="connsiteY91" fmla="*/ 3106272 h 6858000"/>
              <a:gd name="connsiteX92" fmla="*/ 583270 w 1508539"/>
              <a:gd name="connsiteY92" fmla="*/ 2958185 h 6858000"/>
              <a:gd name="connsiteX93" fmla="*/ 525884 w 1508539"/>
              <a:gd name="connsiteY93" fmla="*/ 2762989 h 6858000"/>
              <a:gd name="connsiteX94" fmla="*/ 474802 w 1508539"/>
              <a:gd name="connsiteY94" fmla="*/ 2554718 h 6858000"/>
              <a:gd name="connsiteX95" fmla="*/ 454896 w 1508539"/>
              <a:gd name="connsiteY95" fmla="*/ 2485734 h 6858000"/>
              <a:gd name="connsiteX96" fmla="*/ 445619 w 1508539"/>
              <a:gd name="connsiteY96" fmla="*/ 2447068 h 6858000"/>
              <a:gd name="connsiteX97" fmla="*/ 432580 w 1508539"/>
              <a:gd name="connsiteY97" fmla="*/ 2425819 h 6858000"/>
              <a:gd name="connsiteX98" fmla="*/ 438579 w 1508539"/>
              <a:gd name="connsiteY98" fmla="*/ 2402874 h 6858000"/>
              <a:gd name="connsiteX99" fmla="*/ 441191 w 1508539"/>
              <a:gd name="connsiteY99" fmla="*/ 2381443 h 6858000"/>
              <a:gd name="connsiteX100" fmla="*/ 417520 w 1508539"/>
              <a:gd name="connsiteY100" fmla="*/ 2261920 h 6858000"/>
              <a:gd name="connsiteX101" fmla="*/ 407407 w 1508539"/>
              <a:gd name="connsiteY101" fmla="*/ 2195378 h 6858000"/>
              <a:gd name="connsiteX102" fmla="*/ 391624 w 1508539"/>
              <a:gd name="connsiteY102" fmla="*/ 2155135 h 6858000"/>
              <a:gd name="connsiteX103" fmla="*/ 389082 w 1508539"/>
              <a:gd name="connsiteY103" fmla="*/ 2118008 h 6858000"/>
              <a:gd name="connsiteX104" fmla="*/ 390075 w 1508539"/>
              <a:gd name="connsiteY104" fmla="*/ 2050531 h 6858000"/>
              <a:gd name="connsiteX105" fmla="*/ 381881 w 1508539"/>
              <a:gd name="connsiteY105" fmla="*/ 1963269 h 6858000"/>
              <a:gd name="connsiteX106" fmla="*/ 363059 w 1508539"/>
              <a:gd name="connsiteY106" fmla="*/ 1906352 h 6858000"/>
              <a:gd name="connsiteX107" fmla="*/ 339616 w 1508539"/>
              <a:gd name="connsiteY107" fmla="*/ 1861531 h 6858000"/>
              <a:gd name="connsiteX108" fmla="*/ 293415 w 1508539"/>
              <a:gd name="connsiteY108" fmla="*/ 1732919 h 6858000"/>
              <a:gd name="connsiteX109" fmla="*/ 265726 w 1508539"/>
              <a:gd name="connsiteY109" fmla="*/ 1663540 h 6858000"/>
              <a:gd name="connsiteX110" fmla="*/ 264852 w 1508539"/>
              <a:gd name="connsiteY110" fmla="*/ 1615777 h 6858000"/>
              <a:gd name="connsiteX111" fmla="*/ 245647 w 1508539"/>
              <a:gd name="connsiteY111" fmla="*/ 1563678 h 6858000"/>
              <a:gd name="connsiteX112" fmla="*/ 258727 w 1508539"/>
              <a:gd name="connsiteY112" fmla="*/ 1519474 h 6858000"/>
              <a:gd name="connsiteX113" fmla="*/ 251469 w 1508539"/>
              <a:gd name="connsiteY113" fmla="*/ 1477995 h 6858000"/>
              <a:gd name="connsiteX114" fmla="*/ 237554 w 1508539"/>
              <a:gd name="connsiteY114" fmla="*/ 1373769 h 6858000"/>
              <a:gd name="connsiteX115" fmla="*/ 245861 w 1508539"/>
              <a:gd name="connsiteY115" fmla="*/ 1307086 h 6858000"/>
              <a:gd name="connsiteX116" fmla="*/ 247049 w 1508539"/>
              <a:gd name="connsiteY116" fmla="*/ 1189033 h 6858000"/>
              <a:gd name="connsiteX117" fmla="*/ 251734 w 1508539"/>
              <a:gd name="connsiteY117" fmla="*/ 1168288 h 6858000"/>
              <a:gd name="connsiteX118" fmla="*/ 244016 w 1508539"/>
              <a:gd name="connsiteY118" fmla="*/ 1142577 h 6858000"/>
              <a:gd name="connsiteX119" fmla="*/ 233322 w 1508539"/>
              <a:gd name="connsiteY119" fmla="*/ 1088484 h 6858000"/>
              <a:gd name="connsiteX120" fmla="*/ 222058 w 1508539"/>
              <a:gd name="connsiteY120" fmla="*/ 1016103 h 6858000"/>
              <a:gd name="connsiteX121" fmla="*/ 223514 w 1508539"/>
              <a:gd name="connsiteY121" fmla="*/ 932283 h 6858000"/>
              <a:gd name="connsiteX122" fmla="*/ 225750 w 1508539"/>
              <a:gd name="connsiteY122" fmla="*/ 915925 h 6858000"/>
              <a:gd name="connsiteX123" fmla="*/ 218379 w 1508539"/>
              <a:gd name="connsiteY123" fmla="*/ 896999 h 6858000"/>
              <a:gd name="connsiteX124" fmla="*/ 187787 w 1508539"/>
              <a:gd name="connsiteY124" fmla="*/ 821517 h 6858000"/>
              <a:gd name="connsiteX125" fmla="*/ 166737 w 1508539"/>
              <a:gd name="connsiteY125" fmla="*/ 751353 h 6858000"/>
              <a:gd name="connsiteX126" fmla="*/ 166295 w 1508539"/>
              <a:gd name="connsiteY126" fmla="*/ 721230 h 6858000"/>
              <a:gd name="connsiteX127" fmla="*/ 151966 w 1508539"/>
              <a:gd name="connsiteY127" fmla="*/ 681659 h 6858000"/>
              <a:gd name="connsiteX128" fmla="*/ 137385 w 1508539"/>
              <a:gd name="connsiteY128" fmla="*/ 635218 h 6858000"/>
              <a:gd name="connsiteX129" fmla="*/ 142396 w 1508539"/>
              <a:gd name="connsiteY129" fmla="*/ 613763 h 6858000"/>
              <a:gd name="connsiteX130" fmla="*/ 128338 w 1508539"/>
              <a:gd name="connsiteY130" fmla="*/ 598582 h 6858000"/>
              <a:gd name="connsiteX131" fmla="*/ 128019 w 1508539"/>
              <a:gd name="connsiteY131" fmla="*/ 576846 h 6858000"/>
              <a:gd name="connsiteX132" fmla="*/ 107645 w 1508539"/>
              <a:gd name="connsiteY132" fmla="*/ 530055 h 6858000"/>
              <a:gd name="connsiteX133" fmla="*/ 106893 w 1508539"/>
              <a:gd name="connsiteY133" fmla="*/ 465389 h 6858000"/>
              <a:gd name="connsiteX134" fmla="*/ 89816 w 1508539"/>
              <a:gd name="connsiteY134" fmla="*/ 424699 h 6858000"/>
              <a:gd name="connsiteX135" fmla="*/ 90191 w 1508539"/>
              <a:gd name="connsiteY135" fmla="*/ 404917 h 6858000"/>
              <a:gd name="connsiteX136" fmla="*/ 70148 w 1508539"/>
              <a:gd name="connsiteY136" fmla="*/ 367211 h 6858000"/>
              <a:gd name="connsiteX137" fmla="*/ 36452 w 1508539"/>
              <a:gd name="connsiteY137" fmla="*/ 268519 h 6858000"/>
              <a:gd name="connsiteX138" fmla="*/ 23935 w 1508539"/>
              <a:gd name="connsiteY138" fmla="*/ 160886 h 6858000"/>
              <a:gd name="connsiteX139" fmla="*/ 19312 w 1508539"/>
              <a:gd name="connsiteY139" fmla="*/ 47336 h 6858000"/>
              <a:gd name="connsiteX140" fmla="*/ 0 w 1508539"/>
              <a:gd name="connsiteY140"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64248 w 1508539"/>
              <a:gd name="connsiteY6" fmla="*/ 6574442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6674 w 1508539"/>
              <a:gd name="connsiteY5" fmla="*/ 6696999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28010 w 1508539"/>
              <a:gd name="connsiteY4" fmla="*/ 6751578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31404 w 1508539"/>
              <a:gd name="connsiteY25" fmla="*/ 566517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494626 w 1508539"/>
              <a:gd name="connsiteY27" fmla="*/ 5476393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139560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133885 w 1508539"/>
              <a:gd name="connsiteY4" fmla="*/ 6729139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149611 w 1508539"/>
              <a:gd name="connsiteY5" fmla="*/ 6666145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170123 w 1508539"/>
              <a:gd name="connsiteY6" fmla="*/ 6608101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166997 w 1508539"/>
              <a:gd name="connsiteY8" fmla="*/ 6560674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164588 w 1508539"/>
              <a:gd name="connsiteY7" fmla="*/ 656853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40301 w 1508539"/>
              <a:gd name="connsiteY8" fmla="*/ 657260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201349 w 1508539"/>
              <a:gd name="connsiteY9" fmla="*/ 653056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215389 w 1508539"/>
              <a:gd name="connsiteY10" fmla="*/ 6478062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234746 w 1508539"/>
              <a:gd name="connsiteY13" fmla="*/ 6451348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233311 w 1508539"/>
              <a:gd name="connsiteY12" fmla="*/ 6451488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226078 w 1508539"/>
              <a:gd name="connsiteY11" fmla="*/ 6460325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504057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239104 w 1508539"/>
              <a:gd name="connsiteY14" fmla="*/ 6414240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262170 w 1508539"/>
              <a:gd name="connsiteY19" fmla="*/ 6281972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246136 w 1508539"/>
              <a:gd name="connsiteY18" fmla="*/ 6348250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63126 w 1508539"/>
              <a:gd name="connsiteY23" fmla="*/ 5934687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290557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14428 w 1508539"/>
              <a:gd name="connsiteY21" fmla="*/ 6113913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1872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244471 w 1508539"/>
              <a:gd name="connsiteY17" fmla="*/ 6349778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240591 w 1508539"/>
              <a:gd name="connsiteY16" fmla="*/ 6367510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241880 w 1508539"/>
              <a:gd name="connsiteY15" fmla="*/ 6384857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25289 w 1508539"/>
              <a:gd name="connsiteY10" fmla="*/ 6525770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16634 w 1508539"/>
              <a:gd name="connsiteY14" fmla="*/ 6346654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08411 w 1508539"/>
              <a:gd name="connsiteY24" fmla="*/ 5704905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386351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392003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394739 w 1508539"/>
              <a:gd name="connsiteY21" fmla="*/ 6090059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43784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55284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267342 w 1508539"/>
              <a:gd name="connsiteY6" fmla="*/ 6683638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0 w 1508539"/>
              <a:gd name="connsiteY0" fmla="*/ 0 h 6858000"/>
              <a:gd name="connsiteX1" fmla="*/ 1508539 w 1508539"/>
              <a:gd name="connsiteY1" fmla="*/ 0 h 6858000"/>
              <a:gd name="connsiteX2" fmla="*/ 1508539 w 1508539"/>
              <a:gd name="connsiteY2" fmla="*/ 6858000 h 6858000"/>
              <a:gd name="connsiteX3" fmla="*/ 245233 w 1508539"/>
              <a:gd name="connsiteY3" fmla="*/ 6857735 h 6858000"/>
              <a:gd name="connsiteX4" fmla="*/ 281826 w 1508539"/>
              <a:gd name="connsiteY4" fmla="*/ 6776847 h 6858000"/>
              <a:gd name="connsiteX5" fmla="*/ 293326 w 1508539"/>
              <a:gd name="connsiteY5" fmla="*/ 6737706 h 6858000"/>
              <a:gd name="connsiteX6" fmla="*/ 318065 w 1508539"/>
              <a:gd name="connsiteY6" fmla="*/ 6691589 h 6858000"/>
              <a:gd name="connsiteX7" fmla="*/ 295622 w 1508539"/>
              <a:gd name="connsiteY7" fmla="*/ 6659970 h 6858000"/>
              <a:gd name="connsiteX8" fmla="*/ 310713 w 1508539"/>
              <a:gd name="connsiteY8" fmla="*/ 6636211 h 6858000"/>
              <a:gd name="connsiteX9" fmla="*/ 328157 w 1508539"/>
              <a:gd name="connsiteY9" fmla="*/ 6594177 h 6858000"/>
              <a:gd name="connsiteX10" fmla="*/ 342197 w 1508539"/>
              <a:gd name="connsiteY10" fmla="*/ 6557575 h 6858000"/>
              <a:gd name="connsiteX11" fmla="*/ 395154 w 1508539"/>
              <a:gd name="connsiteY11" fmla="*/ 6492130 h 6858000"/>
              <a:gd name="connsiteX12" fmla="*/ 410841 w 1508539"/>
              <a:gd name="connsiteY12" fmla="*/ 6431610 h 6858000"/>
              <a:gd name="connsiteX13" fmla="*/ 454546 w 1508539"/>
              <a:gd name="connsiteY13" fmla="*/ 6379786 h 6858000"/>
              <a:gd name="connsiteX14" fmla="*/ 437769 w 1508539"/>
              <a:gd name="connsiteY14" fmla="*/ 6334727 h 6858000"/>
              <a:gd name="connsiteX15" fmla="*/ 415184 w 1508539"/>
              <a:gd name="connsiteY15" fmla="*/ 6313295 h 6858000"/>
              <a:gd name="connsiteX16" fmla="*/ 422348 w 1508539"/>
              <a:gd name="connsiteY16" fmla="*/ 6280046 h 6858000"/>
              <a:gd name="connsiteX17" fmla="*/ 405093 w 1508539"/>
              <a:gd name="connsiteY17" fmla="*/ 6270265 h 6858000"/>
              <a:gd name="connsiteX18" fmla="*/ 432121 w 1508539"/>
              <a:gd name="connsiteY18" fmla="*/ 6252834 h 6858000"/>
              <a:gd name="connsiteX19" fmla="*/ 410113 w 1508539"/>
              <a:gd name="connsiteY19" fmla="*/ 6202459 h 6858000"/>
              <a:gd name="connsiteX20" fmla="*/ 408911 w 1508539"/>
              <a:gd name="connsiteY20" fmla="*/ 6153037 h 6858000"/>
              <a:gd name="connsiteX21" fmla="*/ 424326 w 1508539"/>
              <a:gd name="connsiteY21" fmla="*/ 6078132 h 6858000"/>
              <a:gd name="connsiteX22" fmla="*/ 411713 w 1508539"/>
              <a:gd name="connsiteY22" fmla="*/ 6028119 h 6858000"/>
              <a:gd name="connsiteX23" fmla="*/ 396942 w 1508539"/>
              <a:gd name="connsiteY23" fmla="*/ 5926735 h 6858000"/>
              <a:gd name="connsiteX24" fmla="*/ 446454 w 1508539"/>
              <a:gd name="connsiteY24" fmla="*/ 5712857 h 6858000"/>
              <a:gd name="connsiteX25" fmla="*/ 425529 w 1508539"/>
              <a:gd name="connsiteY25" fmla="*/ 5676393 h 6858000"/>
              <a:gd name="connsiteX26" fmla="*/ 465121 w 1508539"/>
              <a:gd name="connsiteY26" fmla="*/ 5563435 h 6858000"/>
              <a:gd name="connsiteX27" fmla="*/ 512251 w 1508539"/>
              <a:gd name="connsiteY27" fmla="*/ 5437125 h 6858000"/>
              <a:gd name="connsiteX28" fmla="*/ 525819 w 1508539"/>
              <a:gd name="connsiteY28" fmla="*/ 5396260 h 6858000"/>
              <a:gd name="connsiteX29" fmla="*/ 541800 w 1508539"/>
              <a:gd name="connsiteY29" fmla="*/ 5330009 h 6858000"/>
              <a:gd name="connsiteX30" fmla="*/ 575293 w 1508539"/>
              <a:gd name="connsiteY30" fmla="*/ 5273739 h 6858000"/>
              <a:gd name="connsiteX31" fmla="*/ 584892 w 1508539"/>
              <a:gd name="connsiteY31" fmla="*/ 5241779 h 6858000"/>
              <a:gd name="connsiteX32" fmla="*/ 596118 w 1508539"/>
              <a:gd name="connsiteY32" fmla="*/ 5225268 h 6858000"/>
              <a:gd name="connsiteX33" fmla="*/ 597138 w 1508539"/>
              <a:gd name="connsiteY33" fmla="*/ 5217684 h 6858000"/>
              <a:gd name="connsiteX34" fmla="*/ 604479 w 1508539"/>
              <a:gd name="connsiteY34" fmla="*/ 5193377 h 6858000"/>
              <a:gd name="connsiteX35" fmla="*/ 607782 w 1508539"/>
              <a:gd name="connsiteY35" fmla="*/ 5179288 h 6858000"/>
              <a:gd name="connsiteX36" fmla="*/ 608766 w 1508539"/>
              <a:gd name="connsiteY36" fmla="*/ 5173621 h 6858000"/>
              <a:gd name="connsiteX37" fmla="*/ 604400 w 1508539"/>
              <a:gd name="connsiteY37" fmla="*/ 5159961 h 6858000"/>
              <a:gd name="connsiteX38" fmla="*/ 611077 w 1508539"/>
              <a:gd name="connsiteY38" fmla="*/ 5144295 h 6858000"/>
              <a:gd name="connsiteX39" fmla="*/ 608010 w 1508539"/>
              <a:gd name="connsiteY39" fmla="*/ 5125185 h 6858000"/>
              <a:gd name="connsiteX40" fmla="*/ 614840 w 1508539"/>
              <a:gd name="connsiteY40" fmla="*/ 5121884 h 6858000"/>
              <a:gd name="connsiteX41" fmla="*/ 621876 w 1508539"/>
              <a:gd name="connsiteY41" fmla="*/ 5067850 h 6858000"/>
              <a:gd name="connsiteX42" fmla="*/ 624607 w 1508539"/>
              <a:gd name="connsiteY42" fmla="*/ 5060861 h 6858000"/>
              <a:gd name="connsiteX43" fmla="*/ 621311 w 1508539"/>
              <a:gd name="connsiteY43" fmla="*/ 5034192 h 6858000"/>
              <a:gd name="connsiteX44" fmla="*/ 622865 w 1508539"/>
              <a:gd name="connsiteY44" fmla="*/ 4993030 h 6858000"/>
              <a:gd name="connsiteX45" fmla="*/ 629774 w 1508539"/>
              <a:gd name="connsiteY45" fmla="*/ 4946844 h 6858000"/>
              <a:gd name="connsiteX46" fmla="*/ 625630 w 1508539"/>
              <a:gd name="connsiteY46" fmla="*/ 4932692 h 6858000"/>
              <a:gd name="connsiteX47" fmla="*/ 641033 w 1508539"/>
              <a:gd name="connsiteY47" fmla="*/ 4858827 h 6858000"/>
              <a:gd name="connsiteX48" fmla="*/ 646936 w 1508539"/>
              <a:gd name="connsiteY48" fmla="*/ 4821170 h 6858000"/>
              <a:gd name="connsiteX49" fmla="*/ 651669 w 1508539"/>
              <a:gd name="connsiteY49" fmla="*/ 4780965 h 6858000"/>
              <a:gd name="connsiteX50" fmla="*/ 652962 w 1508539"/>
              <a:gd name="connsiteY50" fmla="*/ 4750867 h 6858000"/>
              <a:gd name="connsiteX51" fmla="*/ 650769 w 1508539"/>
              <a:gd name="connsiteY51" fmla="*/ 4690749 h 6858000"/>
              <a:gd name="connsiteX52" fmla="*/ 646249 w 1508539"/>
              <a:gd name="connsiteY52" fmla="*/ 4584173 h 6858000"/>
              <a:gd name="connsiteX53" fmla="*/ 641332 w 1508539"/>
              <a:gd name="connsiteY53" fmla="*/ 4444346 h 6858000"/>
              <a:gd name="connsiteX54" fmla="*/ 637897 w 1508539"/>
              <a:gd name="connsiteY54" fmla="*/ 4375228 h 6858000"/>
              <a:gd name="connsiteX55" fmla="*/ 618550 w 1508539"/>
              <a:gd name="connsiteY55" fmla="*/ 4214165 h 6858000"/>
              <a:gd name="connsiteX56" fmla="*/ 622623 w 1508539"/>
              <a:gd name="connsiteY56" fmla="*/ 4090296 h 6858000"/>
              <a:gd name="connsiteX57" fmla="*/ 607879 w 1508539"/>
              <a:gd name="connsiteY57" fmla="*/ 4033999 h 6858000"/>
              <a:gd name="connsiteX58" fmla="*/ 609028 w 1508539"/>
              <a:gd name="connsiteY58" fmla="*/ 4031933 h 6858000"/>
              <a:gd name="connsiteX59" fmla="*/ 607604 w 1508539"/>
              <a:gd name="connsiteY59" fmla="*/ 4013953 h 6858000"/>
              <a:gd name="connsiteX60" fmla="*/ 593899 w 1508539"/>
              <a:gd name="connsiteY60" fmla="*/ 3974753 h 6858000"/>
              <a:gd name="connsiteX61" fmla="*/ 595497 w 1508539"/>
              <a:gd name="connsiteY61" fmla="*/ 3969950 h 6858000"/>
              <a:gd name="connsiteX62" fmla="*/ 588919 w 1508539"/>
              <a:gd name="connsiteY62" fmla="*/ 3933779 h 6858000"/>
              <a:gd name="connsiteX63" fmla="*/ 590250 w 1508539"/>
              <a:gd name="connsiteY63" fmla="*/ 3933093 h 6858000"/>
              <a:gd name="connsiteX64" fmla="*/ 594604 w 1508539"/>
              <a:gd name="connsiteY64" fmla="*/ 3922082 h 6858000"/>
              <a:gd name="connsiteX65" fmla="*/ 599682 w 1508539"/>
              <a:gd name="connsiteY65" fmla="*/ 3901461 h 6858000"/>
              <a:gd name="connsiteX66" fmla="*/ 622276 w 1508539"/>
              <a:gd name="connsiteY66" fmla="*/ 3813873 h 6858000"/>
              <a:gd name="connsiteX67" fmla="*/ 621701 w 1508539"/>
              <a:gd name="connsiteY67" fmla="*/ 3806161 h 6858000"/>
              <a:gd name="connsiteX68" fmla="*/ 622008 w 1508539"/>
              <a:gd name="connsiteY68" fmla="*/ 3805957 h 6858000"/>
              <a:gd name="connsiteX69" fmla="*/ 622035 w 1508539"/>
              <a:gd name="connsiteY69" fmla="*/ 3797724 h 6858000"/>
              <a:gd name="connsiteX70" fmla="*/ 620650 w 1508539"/>
              <a:gd name="connsiteY70" fmla="*/ 3792098 h 6858000"/>
              <a:gd name="connsiteX71" fmla="*/ 619534 w 1508539"/>
              <a:gd name="connsiteY71" fmla="*/ 3777135 h 6858000"/>
              <a:gd name="connsiteX72" fmla="*/ 621267 w 1508539"/>
              <a:gd name="connsiteY72" fmla="*/ 3771656 h 6858000"/>
              <a:gd name="connsiteX73" fmla="*/ 625010 w 1508539"/>
              <a:gd name="connsiteY73" fmla="*/ 3769007 h 6858000"/>
              <a:gd name="connsiteX74" fmla="*/ 624476 w 1508539"/>
              <a:gd name="connsiteY74" fmla="*/ 3767709 h 6858000"/>
              <a:gd name="connsiteX75" fmla="*/ 633172 w 1508539"/>
              <a:gd name="connsiteY75" fmla="*/ 3738082 h 6858000"/>
              <a:gd name="connsiteX76" fmla="*/ 640518 w 1508539"/>
              <a:gd name="connsiteY76" fmla="*/ 3673397 h 6858000"/>
              <a:gd name="connsiteX77" fmla="*/ 639814 w 1508539"/>
              <a:gd name="connsiteY77" fmla="*/ 3637109 h 6858000"/>
              <a:gd name="connsiteX78" fmla="*/ 643257 w 1508539"/>
              <a:gd name="connsiteY78" fmla="*/ 3536883 h 6858000"/>
              <a:gd name="connsiteX79" fmla="*/ 650795 w 1508539"/>
              <a:gd name="connsiteY79" fmla="*/ 3435652 h 6858000"/>
              <a:gd name="connsiteX80" fmla="*/ 652466 w 1508539"/>
              <a:gd name="connsiteY80" fmla="*/ 3307769 h 6858000"/>
              <a:gd name="connsiteX81" fmla="*/ 670029 w 1508539"/>
              <a:gd name="connsiteY81" fmla="*/ 3250522 h 6858000"/>
              <a:gd name="connsiteX82" fmla="*/ 670454 w 1508539"/>
              <a:gd name="connsiteY82" fmla="*/ 3229163 h 6858000"/>
              <a:gd name="connsiteX83" fmla="*/ 672277 w 1508539"/>
              <a:gd name="connsiteY83" fmla="*/ 3217217 h 6858000"/>
              <a:gd name="connsiteX84" fmla="*/ 659112 w 1508539"/>
              <a:gd name="connsiteY84" fmla="*/ 3183755 h 6858000"/>
              <a:gd name="connsiteX85" fmla="*/ 659613 w 1508539"/>
              <a:gd name="connsiteY85" fmla="*/ 3178642 h 6858000"/>
              <a:gd name="connsiteX86" fmla="*/ 647213 w 1508539"/>
              <a:gd name="connsiteY86" fmla="*/ 3158586 h 6858000"/>
              <a:gd name="connsiteX87" fmla="*/ 632398 w 1508539"/>
              <a:gd name="connsiteY87" fmla="*/ 3129034 h 6858000"/>
              <a:gd name="connsiteX88" fmla="*/ 633063 w 1508539"/>
              <a:gd name="connsiteY88" fmla="*/ 3126682 h 6858000"/>
              <a:gd name="connsiteX89" fmla="*/ 623931 w 1508539"/>
              <a:gd name="connsiteY89" fmla="*/ 3114519 h 6858000"/>
              <a:gd name="connsiteX90" fmla="*/ 610540 w 1508539"/>
              <a:gd name="connsiteY90" fmla="*/ 3106272 h 6858000"/>
              <a:gd name="connsiteX91" fmla="*/ 583270 w 1508539"/>
              <a:gd name="connsiteY91" fmla="*/ 2958185 h 6858000"/>
              <a:gd name="connsiteX92" fmla="*/ 525884 w 1508539"/>
              <a:gd name="connsiteY92" fmla="*/ 2762989 h 6858000"/>
              <a:gd name="connsiteX93" fmla="*/ 474802 w 1508539"/>
              <a:gd name="connsiteY93" fmla="*/ 2554718 h 6858000"/>
              <a:gd name="connsiteX94" fmla="*/ 454896 w 1508539"/>
              <a:gd name="connsiteY94" fmla="*/ 2485734 h 6858000"/>
              <a:gd name="connsiteX95" fmla="*/ 445619 w 1508539"/>
              <a:gd name="connsiteY95" fmla="*/ 2447068 h 6858000"/>
              <a:gd name="connsiteX96" fmla="*/ 432580 w 1508539"/>
              <a:gd name="connsiteY96" fmla="*/ 2425819 h 6858000"/>
              <a:gd name="connsiteX97" fmla="*/ 438579 w 1508539"/>
              <a:gd name="connsiteY97" fmla="*/ 2402874 h 6858000"/>
              <a:gd name="connsiteX98" fmla="*/ 441191 w 1508539"/>
              <a:gd name="connsiteY98" fmla="*/ 2381443 h 6858000"/>
              <a:gd name="connsiteX99" fmla="*/ 417520 w 1508539"/>
              <a:gd name="connsiteY99" fmla="*/ 2261920 h 6858000"/>
              <a:gd name="connsiteX100" fmla="*/ 407407 w 1508539"/>
              <a:gd name="connsiteY100" fmla="*/ 2195378 h 6858000"/>
              <a:gd name="connsiteX101" fmla="*/ 391624 w 1508539"/>
              <a:gd name="connsiteY101" fmla="*/ 2155135 h 6858000"/>
              <a:gd name="connsiteX102" fmla="*/ 389082 w 1508539"/>
              <a:gd name="connsiteY102" fmla="*/ 2118008 h 6858000"/>
              <a:gd name="connsiteX103" fmla="*/ 390075 w 1508539"/>
              <a:gd name="connsiteY103" fmla="*/ 2050531 h 6858000"/>
              <a:gd name="connsiteX104" fmla="*/ 381881 w 1508539"/>
              <a:gd name="connsiteY104" fmla="*/ 1963269 h 6858000"/>
              <a:gd name="connsiteX105" fmla="*/ 363059 w 1508539"/>
              <a:gd name="connsiteY105" fmla="*/ 1906352 h 6858000"/>
              <a:gd name="connsiteX106" fmla="*/ 339616 w 1508539"/>
              <a:gd name="connsiteY106" fmla="*/ 1861531 h 6858000"/>
              <a:gd name="connsiteX107" fmla="*/ 293415 w 1508539"/>
              <a:gd name="connsiteY107" fmla="*/ 1732919 h 6858000"/>
              <a:gd name="connsiteX108" fmla="*/ 265726 w 1508539"/>
              <a:gd name="connsiteY108" fmla="*/ 1663540 h 6858000"/>
              <a:gd name="connsiteX109" fmla="*/ 264852 w 1508539"/>
              <a:gd name="connsiteY109" fmla="*/ 1615777 h 6858000"/>
              <a:gd name="connsiteX110" fmla="*/ 245647 w 1508539"/>
              <a:gd name="connsiteY110" fmla="*/ 1563678 h 6858000"/>
              <a:gd name="connsiteX111" fmla="*/ 258727 w 1508539"/>
              <a:gd name="connsiteY111" fmla="*/ 1519474 h 6858000"/>
              <a:gd name="connsiteX112" fmla="*/ 251469 w 1508539"/>
              <a:gd name="connsiteY112" fmla="*/ 1477995 h 6858000"/>
              <a:gd name="connsiteX113" fmla="*/ 237554 w 1508539"/>
              <a:gd name="connsiteY113" fmla="*/ 1373769 h 6858000"/>
              <a:gd name="connsiteX114" fmla="*/ 245861 w 1508539"/>
              <a:gd name="connsiteY114" fmla="*/ 1307086 h 6858000"/>
              <a:gd name="connsiteX115" fmla="*/ 247049 w 1508539"/>
              <a:gd name="connsiteY115" fmla="*/ 1189033 h 6858000"/>
              <a:gd name="connsiteX116" fmla="*/ 251734 w 1508539"/>
              <a:gd name="connsiteY116" fmla="*/ 1168288 h 6858000"/>
              <a:gd name="connsiteX117" fmla="*/ 244016 w 1508539"/>
              <a:gd name="connsiteY117" fmla="*/ 1142577 h 6858000"/>
              <a:gd name="connsiteX118" fmla="*/ 233322 w 1508539"/>
              <a:gd name="connsiteY118" fmla="*/ 1088484 h 6858000"/>
              <a:gd name="connsiteX119" fmla="*/ 222058 w 1508539"/>
              <a:gd name="connsiteY119" fmla="*/ 1016103 h 6858000"/>
              <a:gd name="connsiteX120" fmla="*/ 223514 w 1508539"/>
              <a:gd name="connsiteY120" fmla="*/ 932283 h 6858000"/>
              <a:gd name="connsiteX121" fmla="*/ 225750 w 1508539"/>
              <a:gd name="connsiteY121" fmla="*/ 915925 h 6858000"/>
              <a:gd name="connsiteX122" fmla="*/ 218379 w 1508539"/>
              <a:gd name="connsiteY122" fmla="*/ 896999 h 6858000"/>
              <a:gd name="connsiteX123" fmla="*/ 187787 w 1508539"/>
              <a:gd name="connsiteY123" fmla="*/ 821517 h 6858000"/>
              <a:gd name="connsiteX124" fmla="*/ 166737 w 1508539"/>
              <a:gd name="connsiteY124" fmla="*/ 751353 h 6858000"/>
              <a:gd name="connsiteX125" fmla="*/ 166295 w 1508539"/>
              <a:gd name="connsiteY125" fmla="*/ 721230 h 6858000"/>
              <a:gd name="connsiteX126" fmla="*/ 151966 w 1508539"/>
              <a:gd name="connsiteY126" fmla="*/ 681659 h 6858000"/>
              <a:gd name="connsiteX127" fmla="*/ 137385 w 1508539"/>
              <a:gd name="connsiteY127" fmla="*/ 635218 h 6858000"/>
              <a:gd name="connsiteX128" fmla="*/ 142396 w 1508539"/>
              <a:gd name="connsiteY128" fmla="*/ 613763 h 6858000"/>
              <a:gd name="connsiteX129" fmla="*/ 128338 w 1508539"/>
              <a:gd name="connsiteY129" fmla="*/ 598582 h 6858000"/>
              <a:gd name="connsiteX130" fmla="*/ 128019 w 1508539"/>
              <a:gd name="connsiteY130" fmla="*/ 576846 h 6858000"/>
              <a:gd name="connsiteX131" fmla="*/ 107645 w 1508539"/>
              <a:gd name="connsiteY131" fmla="*/ 530055 h 6858000"/>
              <a:gd name="connsiteX132" fmla="*/ 106893 w 1508539"/>
              <a:gd name="connsiteY132" fmla="*/ 465389 h 6858000"/>
              <a:gd name="connsiteX133" fmla="*/ 89816 w 1508539"/>
              <a:gd name="connsiteY133" fmla="*/ 424699 h 6858000"/>
              <a:gd name="connsiteX134" fmla="*/ 90191 w 1508539"/>
              <a:gd name="connsiteY134" fmla="*/ 404917 h 6858000"/>
              <a:gd name="connsiteX135" fmla="*/ 70148 w 1508539"/>
              <a:gd name="connsiteY135" fmla="*/ 367211 h 6858000"/>
              <a:gd name="connsiteX136" fmla="*/ 36452 w 1508539"/>
              <a:gd name="connsiteY136" fmla="*/ 268519 h 6858000"/>
              <a:gd name="connsiteX137" fmla="*/ 23935 w 1508539"/>
              <a:gd name="connsiteY137" fmla="*/ 160886 h 6858000"/>
              <a:gd name="connsiteX138" fmla="*/ 19312 w 1508539"/>
              <a:gd name="connsiteY138" fmla="*/ 47336 h 6858000"/>
              <a:gd name="connsiteX139" fmla="*/ 0 w 1508539"/>
              <a:gd name="connsiteY139" fmla="*/ 0 h 6858000"/>
              <a:gd name="connsiteX0" fmla="*/ 164830 w 1491612"/>
              <a:gd name="connsiteY0" fmla="*/ 0 h 6858000"/>
              <a:gd name="connsiteX1" fmla="*/ 1491612 w 1491612"/>
              <a:gd name="connsiteY1" fmla="*/ 0 h 6858000"/>
              <a:gd name="connsiteX2" fmla="*/ 1491612 w 1491612"/>
              <a:gd name="connsiteY2" fmla="*/ 6858000 h 6858000"/>
              <a:gd name="connsiteX3" fmla="*/ 228306 w 1491612"/>
              <a:gd name="connsiteY3" fmla="*/ 6857735 h 6858000"/>
              <a:gd name="connsiteX4" fmla="*/ 264899 w 1491612"/>
              <a:gd name="connsiteY4" fmla="*/ 6776847 h 6858000"/>
              <a:gd name="connsiteX5" fmla="*/ 276399 w 1491612"/>
              <a:gd name="connsiteY5" fmla="*/ 6737706 h 6858000"/>
              <a:gd name="connsiteX6" fmla="*/ 301138 w 1491612"/>
              <a:gd name="connsiteY6" fmla="*/ 6691589 h 6858000"/>
              <a:gd name="connsiteX7" fmla="*/ 278695 w 1491612"/>
              <a:gd name="connsiteY7" fmla="*/ 6659970 h 6858000"/>
              <a:gd name="connsiteX8" fmla="*/ 293786 w 1491612"/>
              <a:gd name="connsiteY8" fmla="*/ 6636211 h 6858000"/>
              <a:gd name="connsiteX9" fmla="*/ 311230 w 1491612"/>
              <a:gd name="connsiteY9" fmla="*/ 6594177 h 6858000"/>
              <a:gd name="connsiteX10" fmla="*/ 325270 w 1491612"/>
              <a:gd name="connsiteY10" fmla="*/ 6557575 h 6858000"/>
              <a:gd name="connsiteX11" fmla="*/ 378227 w 1491612"/>
              <a:gd name="connsiteY11" fmla="*/ 6492130 h 6858000"/>
              <a:gd name="connsiteX12" fmla="*/ 393914 w 1491612"/>
              <a:gd name="connsiteY12" fmla="*/ 6431610 h 6858000"/>
              <a:gd name="connsiteX13" fmla="*/ 437619 w 1491612"/>
              <a:gd name="connsiteY13" fmla="*/ 6379786 h 6858000"/>
              <a:gd name="connsiteX14" fmla="*/ 420842 w 1491612"/>
              <a:gd name="connsiteY14" fmla="*/ 6334727 h 6858000"/>
              <a:gd name="connsiteX15" fmla="*/ 398257 w 1491612"/>
              <a:gd name="connsiteY15" fmla="*/ 6313295 h 6858000"/>
              <a:gd name="connsiteX16" fmla="*/ 405421 w 1491612"/>
              <a:gd name="connsiteY16" fmla="*/ 6280046 h 6858000"/>
              <a:gd name="connsiteX17" fmla="*/ 388166 w 1491612"/>
              <a:gd name="connsiteY17" fmla="*/ 6270265 h 6858000"/>
              <a:gd name="connsiteX18" fmla="*/ 415194 w 1491612"/>
              <a:gd name="connsiteY18" fmla="*/ 6252834 h 6858000"/>
              <a:gd name="connsiteX19" fmla="*/ 393186 w 1491612"/>
              <a:gd name="connsiteY19" fmla="*/ 6202459 h 6858000"/>
              <a:gd name="connsiteX20" fmla="*/ 391984 w 1491612"/>
              <a:gd name="connsiteY20" fmla="*/ 6153037 h 6858000"/>
              <a:gd name="connsiteX21" fmla="*/ 407399 w 1491612"/>
              <a:gd name="connsiteY21" fmla="*/ 6078132 h 6858000"/>
              <a:gd name="connsiteX22" fmla="*/ 394786 w 1491612"/>
              <a:gd name="connsiteY22" fmla="*/ 6028119 h 6858000"/>
              <a:gd name="connsiteX23" fmla="*/ 380015 w 1491612"/>
              <a:gd name="connsiteY23" fmla="*/ 5926735 h 6858000"/>
              <a:gd name="connsiteX24" fmla="*/ 429527 w 1491612"/>
              <a:gd name="connsiteY24" fmla="*/ 5712857 h 6858000"/>
              <a:gd name="connsiteX25" fmla="*/ 408602 w 1491612"/>
              <a:gd name="connsiteY25" fmla="*/ 5676393 h 6858000"/>
              <a:gd name="connsiteX26" fmla="*/ 448194 w 1491612"/>
              <a:gd name="connsiteY26" fmla="*/ 5563435 h 6858000"/>
              <a:gd name="connsiteX27" fmla="*/ 495324 w 1491612"/>
              <a:gd name="connsiteY27" fmla="*/ 5437125 h 6858000"/>
              <a:gd name="connsiteX28" fmla="*/ 508892 w 1491612"/>
              <a:gd name="connsiteY28" fmla="*/ 5396260 h 6858000"/>
              <a:gd name="connsiteX29" fmla="*/ 524873 w 1491612"/>
              <a:gd name="connsiteY29" fmla="*/ 5330009 h 6858000"/>
              <a:gd name="connsiteX30" fmla="*/ 558366 w 1491612"/>
              <a:gd name="connsiteY30" fmla="*/ 5273739 h 6858000"/>
              <a:gd name="connsiteX31" fmla="*/ 567965 w 1491612"/>
              <a:gd name="connsiteY31" fmla="*/ 5241779 h 6858000"/>
              <a:gd name="connsiteX32" fmla="*/ 579191 w 1491612"/>
              <a:gd name="connsiteY32" fmla="*/ 5225268 h 6858000"/>
              <a:gd name="connsiteX33" fmla="*/ 580211 w 1491612"/>
              <a:gd name="connsiteY33" fmla="*/ 5217684 h 6858000"/>
              <a:gd name="connsiteX34" fmla="*/ 587552 w 1491612"/>
              <a:gd name="connsiteY34" fmla="*/ 5193377 h 6858000"/>
              <a:gd name="connsiteX35" fmla="*/ 590855 w 1491612"/>
              <a:gd name="connsiteY35" fmla="*/ 5179288 h 6858000"/>
              <a:gd name="connsiteX36" fmla="*/ 591839 w 1491612"/>
              <a:gd name="connsiteY36" fmla="*/ 5173621 h 6858000"/>
              <a:gd name="connsiteX37" fmla="*/ 587473 w 1491612"/>
              <a:gd name="connsiteY37" fmla="*/ 5159961 h 6858000"/>
              <a:gd name="connsiteX38" fmla="*/ 594150 w 1491612"/>
              <a:gd name="connsiteY38" fmla="*/ 5144295 h 6858000"/>
              <a:gd name="connsiteX39" fmla="*/ 591083 w 1491612"/>
              <a:gd name="connsiteY39" fmla="*/ 5125185 h 6858000"/>
              <a:gd name="connsiteX40" fmla="*/ 597913 w 1491612"/>
              <a:gd name="connsiteY40" fmla="*/ 5121884 h 6858000"/>
              <a:gd name="connsiteX41" fmla="*/ 604949 w 1491612"/>
              <a:gd name="connsiteY41" fmla="*/ 5067850 h 6858000"/>
              <a:gd name="connsiteX42" fmla="*/ 607680 w 1491612"/>
              <a:gd name="connsiteY42" fmla="*/ 5060861 h 6858000"/>
              <a:gd name="connsiteX43" fmla="*/ 604384 w 1491612"/>
              <a:gd name="connsiteY43" fmla="*/ 5034192 h 6858000"/>
              <a:gd name="connsiteX44" fmla="*/ 605938 w 1491612"/>
              <a:gd name="connsiteY44" fmla="*/ 4993030 h 6858000"/>
              <a:gd name="connsiteX45" fmla="*/ 612847 w 1491612"/>
              <a:gd name="connsiteY45" fmla="*/ 4946844 h 6858000"/>
              <a:gd name="connsiteX46" fmla="*/ 608703 w 1491612"/>
              <a:gd name="connsiteY46" fmla="*/ 4932692 h 6858000"/>
              <a:gd name="connsiteX47" fmla="*/ 624106 w 1491612"/>
              <a:gd name="connsiteY47" fmla="*/ 4858827 h 6858000"/>
              <a:gd name="connsiteX48" fmla="*/ 630009 w 1491612"/>
              <a:gd name="connsiteY48" fmla="*/ 4821170 h 6858000"/>
              <a:gd name="connsiteX49" fmla="*/ 634742 w 1491612"/>
              <a:gd name="connsiteY49" fmla="*/ 4780965 h 6858000"/>
              <a:gd name="connsiteX50" fmla="*/ 636035 w 1491612"/>
              <a:gd name="connsiteY50" fmla="*/ 4750867 h 6858000"/>
              <a:gd name="connsiteX51" fmla="*/ 633842 w 1491612"/>
              <a:gd name="connsiteY51" fmla="*/ 4690749 h 6858000"/>
              <a:gd name="connsiteX52" fmla="*/ 629322 w 1491612"/>
              <a:gd name="connsiteY52" fmla="*/ 4584173 h 6858000"/>
              <a:gd name="connsiteX53" fmla="*/ 624405 w 1491612"/>
              <a:gd name="connsiteY53" fmla="*/ 4444346 h 6858000"/>
              <a:gd name="connsiteX54" fmla="*/ 620970 w 1491612"/>
              <a:gd name="connsiteY54" fmla="*/ 4375228 h 6858000"/>
              <a:gd name="connsiteX55" fmla="*/ 601623 w 1491612"/>
              <a:gd name="connsiteY55" fmla="*/ 4214165 h 6858000"/>
              <a:gd name="connsiteX56" fmla="*/ 605696 w 1491612"/>
              <a:gd name="connsiteY56" fmla="*/ 4090296 h 6858000"/>
              <a:gd name="connsiteX57" fmla="*/ 590952 w 1491612"/>
              <a:gd name="connsiteY57" fmla="*/ 4033999 h 6858000"/>
              <a:gd name="connsiteX58" fmla="*/ 592101 w 1491612"/>
              <a:gd name="connsiteY58" fmla="*/ 4031933 h 6858000"/>
              <a:gd name="connsiteX59" fmla="*/ 590677 w 1491612"/>
              <a:gd name="connsiteY59" fmla="*/ 4013953 h 6858000"/>
              <a:gd name="connsiteX60" fmla="*/ 576972 w 1491612"/>
              <a:gd name="connsiteY60" fmla="*/ 3974753 h 6858000"/>
              <a:gd name="connsiteX61" fmla="*/ 578570 w 1491612"/>
              <a:gd name="connsiteY61" fmla="*/ 3969950 h 6858000"/>
              <a:gd name="connsiteX62" fmla="*/ 571992 w 1491612"/>
              <a:gd name="connsiteY62" fmla="*/ 3933779 h 6858000"/>
              <a:gd name="connsiteX63" fmla="*/ 573323 w 1491612"/>
              <a:gd name="connsiteY63" fmla="*/ 3933093 h 6858000"/>
              <a:gd name="connsiteX64" fmla="*/ 577677 w 1491612"/>
              <a:gd name="connsiteY64" fmla="*/ 3922082 h 6858000"/>
              <a:gd name="connsiteX65" fmla="*/ 582755 w 1491612"/>
              <a:gd name="connsiteY65" fmla="*/ 3901461 h 6858000"/>
              <a:gd name="connsiteX66" fmla="*/ 605349 w 1491612"/>
              <a:gd name="connsiteY66" fmla="*/ 3813873 h 6858000"/>
              <a:gd name="connsiteX67" fmla="*/ 604774 w 1491612"/>
              <a:gd name="connsiteY67" fmla="*/ 3806161 h 6858000"/>
              <a:gd name="connsiteX68" fmla="*/ 605081 w 1491612"/>
              <a:gd name="connsiteY68" fmla="*/ 3805957 h 6858000"/>
              <a:gd name="connsiteX69" fmla="*/ 605108 w 1491612"/>
              <a:gd name="connsiteY69" fmla="*/ 3797724 h 6858000"/>
              <a:gd name="connsiteX70" fmla="*/ 603723 w 1491612"/>
              <a:gd name="connsiteY70" fmla="*/ 3792098 h 6858000"/>
              <a:gd name="connsiteX71" fmla="*/ 602607 w 1491612"/>
              <a:gd name="connsiteY71" fmla="*/ 3777135 h 6858000"/>
              <a:gd name="connsiteX72" fmla="*/ 604340 w 1491612"/>
              <a:gd name="connsiteY72" fmla="*/ 3771656 h 6858000"/>
              <a:gd name="connsiteX73" fmla="*/ 608083 w 1491612"/>
              <a:gd name="connsiteY73" fmla="*/ 3769007 h 6858000"/>
              <a:gd name="connsiteX74" fmla="*/ 607549 w 1491612"/>
              <a:gd name="connsiteY74" fmla="*/ 3767709 h 6858000"/>
              <a:gd name="connsiteX75" fmla="*/ 616245 w 1491612"/>
              <a:gd name="connsiteY75" fmla="*/ 3738082 h 6858000"/>
              <a:gd name="connsiteX76" fmla="*/ 623591 w 1491612"/>
              <a:gd name="connsiteY76" fmla="*/ 3673397 h 6858000"/>
              <a:gd name="connsiteX77" fmla="*/ 622887 w 1491612"/>
              <a:gd name="connsiteY77" fmla="*/ 3637109 h 6858000"/>
              <a:gd name="connsiteX78" fmla="*/ 626330 w 1491612"/>
              <a:gd name="connsiteY78" fmla="*/ 3536883 h 6858000"/>
              <a:gd name="connsiteX79" fmla="*/ 633868 w 1491612"/>
              <a:gd name="connsiteY79" fmla="*/ 3435652 h 6858000"/>
              <a:gd name="connsiteX80" fmla="*/ 635539 w 1491612"/>
              <a:gd name="connsiteY80" fmla="*/ 3307769 h 6858000"/>
              <a:gd name="connsiteX81" fmla="*/ 653102 w 1491612"/>
              <a:gd name="connsiteY81" fmla="*/ 3250522 h 6858000"/>
              <a:gd name="connsiteX82" fmla="*/ 653527 w 1491612"/>
              <a:gd name="connsiteY82" fmla="*/ 3229163 h 6858000"/>
              <a:gd name="connsiteX83" fmla="*/ 655350 w 1491612"/>
              <a:gd name="connsiteY83" fmla="*/ 3217217 h 6858000"/>
              <a:gd name="connsiteX84" fmla="*/ 642185 w 1491612"/>
              <a:gd name="connsiteY84" fmla="*/ 3183755 h 6858000"/>
              <a:gd name="connsiteX85" fmla="*/ 642686 w 1491612"/>
              <a:gd name="connsiteY85" fmla="*/ 3178642 h 6858000"/>
              <a:gd name="connsiteX86" fmla="*/ 630286 w 1491612"/>
              <a:gd name="connsiteY86" fmla="*/ 3158586 h 6858000"/>
              <a:gd name="connsiteX87" fmla="*/ 615471 w 1491612"/>
              <a:gd name="connsiteY87" fmla="*/ 3129034 h 6858000"/>
              <a:gd name="connsiteX88" fmla="*/ 616136 w 1491612"/>
              <a:gd name="connsiteY88" fmla="*/ 3126682 h 6858000"/>
              <a:gd name="connsiteX89" fmla="*/ 607004 w 1491612"/>
              <a:gd name="connsiteY89" fmla="*/ 3114519 h 6858000"/>
              <a:gd name="connsiteX90" fmla="*/ 593613 w 1491612"/>
              <a:gd name="connsiteY90" fmla="*/ 3106272 h 6858000"/>
              <a:gd name="connsiteX91" fmla="*/ 566343 w 1491612"/>
              <a:gd name="connsiteY91" fmla="*/ 2958185 h 6858000"/>
              <a:gd name="connsiteX92" fmla="*/ 508957 w 1491612"/>
              <a:gd name="connsiteY92" fmla="*/ 2762989 h 6858000"/>
              <a:gd name="connsiteX93" fmla="*/ 457875 w 1491612"/>
              <a:gd name="connsiteY93" fmla="*/ 2554718 h 6858000"/>
              <a:gd name="connsiteX94" fmla="*/ 437969 w 1491612"/>
              <a:gd name="connsiteY94" fmla="*/ 2485734 h 6858000"/>
              <a:gd name="connsiteX95" fmla="*/ 428692 w 1491612"/>
              <a:gd name="connsiteY95" fmla="*/ 2447068 h 6858000"/>
              <a:gd name="connsiteX96" fmla="*/ 415653 w 1491612"/>
              <a:gd name="connsiteY96" fmla="*/ 2425819 h 6858000"/>
              <a:gd name="connsiteX97" fmla="*/ 421652 w 1491612"/>
              <a:gd name="connsiteY97" fmla="*/ 2402874 h 6858000"/>
              <a:gd name="connsiteX98" fmla="*/ 424264 w 1491612"/>
              <a:gd name="connsiteY98" fmla="*/ 2381443 h 6858000"/>
              <a:gd name="connsiteX99" fmla="*/ 400593 w 1491612"/>
              <a:gd name="connsiteY99" fmla="*/ 2261920 h 6858000"/>
              <a:gd name="connsiteX100" fmla="*/ 390480 w 1491612"/>
              <a:gd name="connsiteY100" fmla="*/ 2195378 h 6858000"/>
              <a:gd name="connsiteX101" fmla="*/ 374697 w 1491612"/>
              <a:gd name="connsiteY101" fmla="*/ 2155135 h 6858000"/>
              <a:gd name="connsiteX102" fmla="*/ 372155 w 1491612"/>
              <a:gd name="connsiteY102" fmla="*/ 2118008 h 6858000"/>
              <a:gd name="connsiteX103" fmla="*/ 373148 w 1491612"/>
              <a:gd name="connsiteY103" fmla="*/ 2050531 h 6858000"/>
              <a:gd name="connsiteX104" fmla="*/ 364954 w 1491612"/>
              <a:gd name="connsiteY104" fmla="*/ 1963269 h 6858000"/>
              <a:gd name="connsiteX105" fmla="*/ 346132 w 1491612"/>
              <a:gd name="connsiteY105" fmla="*/ 1906352 h 6858000"/>
              <a:gd name="connsiteX106" fmla="*/ 322689 w 1491612"/>
              <a:gd name="connsiteY106" fmla="*/ 1861531 h 6858000"/>
              <a:gd name="connsiteX107" fmla="*/ 276488 w 1491612"/>
              <a:gd name="connsiteY107" fmla="*/ 1732919 h 6858000"/>
              <a:gd name="connsiteX108" fmla="*/ 248799 w 1491612"/>
              <a:gd name="connsiteY108" fmla="*/ 1663540 h 6858000"/>
              <a:gd name="connsiteX109" fmla="*/ 247925 w 1491612"/>
              <a:gd name="connsiteY109" fmla="*/ 1615777 h 6858000"/>
              <a:gd name="connsiteX110" fmla="*/ 228720 w 1491612"/>
              <a:gd name="connsiteY110" fmla="*/ 1563678 h 6858000"/>
              <a:gd name="connsiteX111" fmla="*/ 241800 w 1491612"/>
              <a:gd name="connsiteY111" fmla="*/ 1519474 h 6858000"/>
              <a:gd name="connsiteX112" fmla="*/ 234542 w 1491612"/>
              <a:gd name="connsiteY112" fmla="*/ 1477995 h 6858000"/>
              <a:gd name="connsiteX113" fmla="*/ 220627 w 1491612"/>
              <a:gd name="connsiteY113" fmla="*/ 1373769 h 6858000"/>
              <a:gd name="connsiteX114" fmla="*/ 228934 w 1491612"/>
              <a:gd name="connsiteY114" fmla="*/ 1307086 h 6858000"/>
              <a:gd name="connsiteX115" fmla="*/ 230122 w 1491612"/>
              <a:gd name="connsiteY115" fmla="*/ 1189033 h 6858000"/>
              <a:gd name="connsiteX116" fmla="*/ 234807 w 1491612"/>
              <a:gd name="connsiteY116" fmla="*/ 1168288 h 6858000"/>
              <a:gd name="connsiteX117" fmla="*/ 227089 w 1491612"/>
              <a:gd name="connsiteY117" fmla="*/ 1142577 h 6858000"/>
              <a:gd name="connsiteX118" fmla="*/ 216395 w 1491612"/>
              <a:gd name="connsiteY118" fmla="*/ 1088484 h 6858000"/>
              <a:gd name="connsiteX119" fmla="*/ 205131 w 1491612"/>
              <a:gd name="connsiteY119" fmla="*/ 1016103 h 6858000"/>
              <a:gd name="connsiteX120" fmla="*/ 206587 w 1491612"/>
              <a:gd name="connsiteY120" fmla="*/ 932283 h 6858000"/>
              <a:gd name="connsiteX121" fmla="*/ 208823 w 1491612"/>
              <a:gd name="connsiteY121" fmla="*/ 915925 h 6858000"/>
              <a:gd name="connsiteX122" fmla="*/ 201452 w 1491612"/>
              <a:gd name="connsiteY122" fmla="*/ 896999 h 6858000"/>
              <a:gd name="connsiteX123" fmla="*/ 170860 w 1491612"/>
              <a:gd name="connsiteY123" fmla="*/ 821517 h 6858000"/>
              <a:gd name="connsiteX124" fmla="*/ 149810 w 1491612"/>
              <a:gd name="connsiteY124" fmla="*/ 751353 h 6858000"/>
              <a:gd name="connsiteX125" fmla="*/ 149368 w 1491612"/>
              <a:gd name="connsiteY125" fmla="*/ 721230 h 6858000"/>
              <a:gd name="connsiteX126" fmla="*/ 135039 w 1491612"/>
              <a:gd name="connsiteY126" fmla="*/ 681659 h 6858000"/>
              <a:gd name="connsiteX127" fmla="*/ 120458 w 1491612"/>
              <a:gd name="connsiteY127" fmla="*/ 635218 h 6858000"/>
              <a:gd name="connsiteX128" fmla="*/ 125469 w 1491612"/>
              <a:gd name="connsiteY128" fmla="*/ 613763 h 6858000"/>
              <a:gd name="connsiteX129" fmla="*/ 111411 w 1491612"/>
              <a:gd name="connsiteY129" fmla="*/ 598582 h 6858000"/>
              <a:gd name="connsiteX130" fmla="*/ 111092 w 1491612"/>
              <a:gd name="connsiteY130" fmla="*/ 576846 h 6858000"/>
              <a:gd name="connsiteX131" fmla="*/ 90718 w 1491612"/>
              <a:gd name="connsiteY131" fmla="*/ 530055 h 6858000"/>
              <a:gd name="connsiteX132" fmla="*/ 89966 w 1491612"/>
              <a:gd name="connsiteY132" fmla="*/ 465389 h 6858000"/>
              <a:gd name="connsiteX133" fmla="*/ 72889 w 1491612"/>
              <a:gd name="connsiteY133" fmla="*/ 424699 h 6858000"/>
              <a:gd name="connsiteX134" fmla="*/ 73264 w 1491612"/>
              <a:gd name="connsiteY134" fmla="*/ 404917 h 6858000"/>
              <a:gd name="connsiteX135" fmla="*/ 53221 w 1491612"/>
              <a:gd name="connsiteY135" fmla="*/ 367211 h 6858000"/>
              <a:gd name="connsiteX136" fmla="*/ 19525 w 1491612"/>
              <a:gd name="connsiteY136" fmla="*/ 268519 h 6858000"/>
              <a:gd name="connsiteX137" fmla="*/ 7008 w 1491612"/>
              <a:gd name="connsiteY137" fmla="*/ 160886 h 6858000"/>
              <a:gd name="connsiteX138" fmla="*/ 2385 w 1491612"/>
              <a:gd name="connsiteY138" fmla="*/ 47336 h 6858000"/>
              <a:gd name="connsiteX139" fmla="*/ 164830 w 1491612"/>
              <a:gd name="connsiteY139" fmla="*/ 0 h 6858000"/>
              <a:gd name="connsiteX0" fmla="*/ 158408 w 1485190"/>
              <a:gd name="connsiteY0" fmla="*/ 0 h 6858000"/>
              <a:gd name="connsiteX1" fmla="*/ 1485190 w 1485190"/>
              <a:gd name="connsiteY1" fmla="*/ 0 h 6858000"/>
              <a:gd name="connsiteX2" fmla="*/ 1485190 w 1485190"/>
              <a:gd name="connsiteY2" fmla="*/ 6858000 h 6858000"/>
              <a:gd name="connsiteX3" fmla="*/ 221884 w 1485190"/>
              <a:gd name="connsiteY3" fmla="*/ 6857735 h 6858000"/>
              <a:gd name="connsiteX4" fmla="*/ 258477 w 1485190"/>
              <a:gd name="connsiteY4" fmla="*/ 6776847 h 6858000"/>
              <a:gd name="connsiteX5" fmla="*/ 269977 w 1485190"/>
              <a:gd name="connsiteY5" fmla="*/ 6737706 h 6858000"/>
              <a:gd name="connsiteX6" fmla="*/ 294716 w 1485190"/>
              <a:gd name="connsiteY6" fmla="*/ 6691589 h 6858000"/>
              <a:gd name="connsiteX7" fmla="*/ 272273 w 1485190"/>
              <a:gd name="connsiteY7" fmla="*/ 6659970 h 6858000"/>
              <a:gd name="connsiteX8" fmla="*/ 287364 w 1485190"/>
              <a:gd name="connsiteY8" fmla="*/ 6636211 h 6858000"/>
              <a:gd name="connsiteX9" fmla="*/ 304808 w 1485190"/>
              <a:gd name="connsiteY9" fmla="*/ 6594177 h 6858000"/>
              <a:gd name="connsiteX10" fmla="*/ 318848 w 1485190"/>
              <a:gd name="connsiteY10" fmla="*/ 6557575 h 6858000"/>
              <a:gd name="connsiteX11" fmla="*/ 371805 w 1485190"/>
              <a:gd name="connsiteY11" fmla="*/ 6492130 h 6858000"/>
              <a:gd name="connsiteX12" fmla="*/ 387492 w 1485190"/>
              <a:gd name="connsiteY12" fmla="*/ 6431610 h 6858000"/>
              <a:gd name="connsiteX13" fmla="*/ 431197 w 1485190"/>
              <a:gd name="connsiteY13" fmla="*/ 6379786 h 6858000"/>
              <a:gd name="connsiteX14" fmla="*/ 414420 w 1485190"/>
              <a:gd name="connsiteY14" fmla="*/ 6334727 h 6858000"/>
              <a:gd name="connsiteX15" fmla="*/ 391835 w 1485190"/>
              <a:gd name="connsiteY15" fmla="*/ 6313295 h 6858000"/>
              <a:gd name="connsiteX16" fmla="*/ 398999 w 1485190"/>
              <a:gd name="connsiteY16" fmla="*/ 6280046 h 6858000"/>
              <a:gd name="connsiteX17" fmla="*/ 381744 w 1485190"/>
              <a:gd name="connsiteY17" fmla="*/ 6270265 h 6858000"/>
              <a:gd name="connsiteX18" fmla="*/ 408772 w 1485190"/>
              <a:gd name="connsiteY18" fmla="*/ 6252834 h 6858000"/>
              <a:gd name="connsiteX19" fmla="*/ 386764 w 1485190"/>
              <a:gd name="connsiteY19" fmla="*/ 6202459 h 6858000"/>
              <a:gd name="connsiteX20" fmla="*/ 385562 w 1485190"/>
              <a:gd name="connsiteY20" fmla="*/ 6153037 h 6858000"/>
              <a:gd name="connsiteX21" fmla="*/ 400977 w 1485190"/>
              <a:gd name="connsiteY21" fmla="*/ 6078132 h 6858000"/>
              <a:gd name="connsiteX22" fmla="*/ 388364 w 1485190"/>
              <a:gd name="connsiteY22" fmla="*/ 6028119 h 6858000"/>
              <a:gd name="connsiteX23" fmla="*/ 373593 w 1485190"/>
              <a:gd name="connsiteY23" fmla="*/ 5926735 h 6858000"/>
              <a:gd name="connsiteX24" fmla="*/ 423105 w 1485190"/>
              <a:gd name="connsiteY24" fmla="*/ 5712857 h 6858000"/>
              <a:gd name="connsiteX25" fmla="*/ 402180 w 1485190"/>
              <a:gd name="connsiteY25" fmla="*/ 5676393 h 6858000"/>
              <a:gd name="connsiteX26" fmla="*/ 441772 w 1485190"/>
              <a:gd name="connsiteY26" fmla="*/ 5563435 h 6858000"/>
              <a:gd name="connsiteX27" fmla="*/ 488902 w 1485190"/>
              <a:gd name="connsiteY27" fmla="*/ 5437125 h 6858000"/>
              <a:gd name="connsiteX28" fmla="*/ 502470 w 1485190"/>
              <a:gd name="connsiteY28" fmla="*/ 5396260 h 6858000"/>
              <a:gd name="connsiteX29" fmla="*/ 518451 w 1485190"/>
              <a:gd name="connsiteY29" fmla="*/ 5330009 h 6858000"/>
              <a:gd name="connsiteX30" fmla="*/ 551944 w 1485190"/>
              <a:gd name="connsiteY30" fmla="*/ 5273739 h 6858000"/>
              <a:gd name="connsiteX31" fmla="*/ 561543 w 1485190"/>
              <a:gd name="connsiteY31" fmla="*/ 5241779 h 6858000"/>
              <a:gd name="connsiteX32" fmla="*/ 572769 w 1485190"/>
              <a:gd name="connsiteY32" fmla="*/ 5225268 h 6858000"/>
              <a:gd name="connsiteX33" fmla="*/ 573789 w 1485190"/>
              <a:gd name="connsiteY33" fmla="*/ 5217684 h 6858000"/>
              <a:gd name="connsiteX34" fmla="*/ 581130 w 1485190"/>
              <a:gd name="connsiteY34" fmla="*/ 5193377 h 6858000"/>
              <a:gd name="connsiteX35" fmla="*/ 584433 w 1485190"/>
              <a:gd name="connsiteY35" fmla="*/ 5179288 h 6858000"/>
              <a:gd name="connsiteX36" fmla="*/ 585417 w 1485190"/>
              <a:gd name="connsiteY36" fmla="*/ 5173621 h 6858000"/>
              <a:gd name="connsiteX37" fmla="*/ 581051 w 1485190"/>
              <a:gd name="connsiteY37" fmla="*/ 5159961 h 6858000"/>
              <a:gd name="connsiteX38" fmla="*/ 587728 w 1485190"/>
              <a:gd name="connsiteY38" fmla="*/ 5144295 h 6858000"/>
              <a:gd name="connsiteX39" fmla="*/ 584661 w 1485190"/>
              <a:gd name="connsiteY39" fmla="*/ 5125185 h 6858000"/>
              <a:gd name="connsiteX40" fmla="*/ 591491 w 1485190"/>
              <a:gd name="connsiteY40" fmla="*/ 5121884 h 6858000"/>
              <a:gd name="connsiteX41" fmla="*/ 598527 w 1485190"/>
              <a:gd name="connsiteY41" fmla="*/ 5067850 h 6858000"/>
              <a:gd name="connsiteX42" fmla="*/ 601258 w 1485190"/>
              <a:gd name="connsiteY42" fmla="*/ 5060861 h 6858000"/>
              <a:gd name="connsiteX43" fmla="*/ 597962 w 1485190"/>
              <a:gd name="connsiteY43" fmla="*/ 5034192 h 6858000"/>
              <a:gd name="connsiteX44" fmla="*/ 599516 w 1485190"/>
              <a:gd name="connsiteY44" fmla="*/ 4993030 h 6858000"/>
              <a:gd name="connsiteX45" fmla="*/ 606425 w 1485190"/>
              <a:gd name="connsiteY45" fmla="*/ 4946844 h 6858000"/>
              <a:gd name="connsiteX46" fmla="*/ 602281 w 1485190"/>
              <a:gd name="connsiteY46" fmla="*/ 4932692 h 6858000"/>
              <a:gd name="connsiteX47" fmla="*/ 617684 w 1485190"/>
              <a:gd name="connsiteY47" fmla="*/ 4858827 h 6858000"/>
              <a:gd name="connsiteX48" fmla="*/ 623587 w 1485190"/>
              <a:gd name="connsiteY48" fmla="*/ 4821170 h 6858000"/>
              <a:gd name="connsiteX49" fmla="*/ 628320 w 1485190"/>
              <a:gd name="connsiteY49" fmla="*/ 4780965 h 6858000"/>
              <a:gd name="connsiteX50" fmla="*/ 629613 w 1485190"/>
              <a:gd name="connsiteY50" fmla="*/ 4750867 h 6858000"/>
              <a:gd name="connsiteX51" fmla="*/ 627420 w 1485190"/>
              <a:gd name="connsiteY51" fmla="*/ 4690749 h 6858000"/>
              <a:gd name="connsiteX52" fmla="*/ 622900 w 1485190"/>
              <a:gd name="connsiteY52" fmla="*/ 4584173 h 6858000"/>
              <a:gd name="connsiteX53" fmla="*/ 617983 w 1485190"/>
              <a:gd name="connsiteY53" fmla="*/ 4444346 h 6858000"/>
              <a:gd name="connsiteX54" fmla="*/ 614548 w 1485190"/>
              <a:gd name="connsiteY54" fmla="*/ 4375228 h 6858000"/>
              <a:gd name="connsiteX55" fmla="*/ 595201 w 1485190"/>
              <a:gd name="connsiteY55" fmla="*/ 4214165 h 6858000"/>
              <a:gd name="connsiteX56" fmla="*/ 599274 w 1485190"/>
              <a:gd name="connsiteY56" fmla="*/ 4090296 h 6858000"/>
              <a:gd name="connsiteX57" fmla="*/ 584530 w 1485190"/>
              <a:gd name="connsiteY57" fmla="*/ 4033999 h 6858000"/>
              <a:gd name="connsiteX58" fmla="*/ 585679 w 1485190"/>
              <a:gd name="connsiteY58" fmla="*/ 4031933 h 6858000"/>
              <a:gd name="connsiteX59" fmla="*/ 584255 w 1485190"/>
              <a:gd name="connsiteY59" fmla="*/ 4013953 h 6858000"/>
              <a:gd name="connsiteX60" fmla="*/ 570550 w 1485190"/>
              <a:gd name="connsiteY60" fmla="*/ 3974753 h 6858000"/>
              <a:gd name="connsiteX61" fmla="*/ 572148 w 1485190"/>
              <a:gd name="connsiteY61" fmla="*/ 3969950 h 6858000"/>
              <a:gd name="connsiteX62" fmla="*/ 565570 w 1485190"/>
              <a:gd name="connsiteY62" fmla="*/ 3933779 h 6858000"/>
              <a:gd name="connsiteX63" fmla="*/ 566901 w 1485190"/>
              <a:gd name="connsiteY63" fmla="*/ 3933093 h 6858000"/>
              <a:gd name="connsiteX64" fmla="*/ 571255 w 1485190"/>
              <a:gd name="connsiteY64" fmla="*/ 3922082 h 6858000"/>
              <a:gd name="connsiteX65" fmla="*/ 576333 w 1485190"/>
              <a:gd name="connsiteY65" fmla="*/ 3901461 h 6858000"/>
              <a:gd name="connsiteX66" fmla="*/ 598927 w 1485190"/>
              <a:gd name="connsiteY66" fmla="*/ 3813873 h 6858000"/>
              <a:gd name="connsiteX67" fmla="*/ 598352 w 1485190"/>
              <a:gd name="connsiteY67" fmla="*/ 3806161 h 6858000"/>
              <a:gd name="connsiteX68" fmla="*/ 598659 w 1485190"/>
              <a:gd name="connsiteY68" fmla="*/ 3805957 h 6858000"/>
              <a:gd name="connsiteX69" fmla="*/ 598686 w 1485190"/>
              <a:gd name="connsiteY69" fmla="*/ 3797724 h 6858000"/>
              <a:gd name="connsiteX70" fmla="*/ 597301 w 1485190"/>
              <a:gd name="connsiteY70" fmla="*/ 3792098 h 6858000"/>
              <a:gd name="connsiteX71" fmla="*/ 596185 w 1485190"/>
              <a:gd name="connsiteY71" fmla="*/ 3777135 h 6858000"/>
              <a:gd name="connsiteX72" fmla="*/ 597918 w 1485190"/>
              <a:gd name="connsiteY72" fmla="*/ 3771656 h 6858000"/>
              <a:gd name="connsiteX73" fmla="*/ 601661 w 1485190"/>
              <a:gd name="connsiteY73" fmla="*/ 3769007 h 6858000"/>
              <a:gd name="connsiteX74" fmla="*/ 601127 w 1485190"/>
              <a:gd name="connsiteY74" fmla="*/ 3767709 h 6858000"/>
              <a:gd name="connsiteX75" fmla="*/ 609823 w 1485190"/>
              <a:gd name="connsiteY75" fmla="*/ 3738082 h 6858000"/>
              <a:gd name="connsiteX76" fmla="*/ 617169 w 1485190"/>
              <a:gd name="connsiteY76" fmla="*/ 3673397 h 6858000"/>
              <a:gd name="connsiteX77" fmla="*/ 616465 w 1485190"/>
              <a:gd name="connsiteY77" fmla="*/ 3637109 h 6858000"/>
              <a:gd name="connsiteX78" fmla="*/ 619908 w 1485190"/>
              <a:gd name="connsiteY78" fmla="*/ 3536883 h 6858000"/>
              <a:gd name="connsiteX79" fmla="*/ 627446 w 1485190"/>
              <a:gd name="connsiteY79" fmla="*/ 3435652 h 6858000"/>
              <a:gd name="connsiteX80" fmla="*/ 629117 w 1485190"/>
              <a:gd name="connsiteY80" fmla="*/ 3307769 h 6858000"/>
              <a:gd name="connsiteX81" fmla="*/ 646680 w 1485190"/>
              <a:gd name="connsiteY81" fmla="*/ 3250522 h 6858000"/>
              <a:gd name="connsiteX82" fmla="*/ 647105 w 1485190"/>
              <a:gd name="connsiteY82" fmla="*/ 3229163 h 6858000"/>
              <a:gd name="connsiteX83" fmla="*/ 648928 w 1485190"/>
              <a:gd name="connsiteY83" fmla="*/ 3217217 h 6858000"/>
              <a:gd name="connsiteX84" fmla="*/ 635763 w 1485190"/>
              <a:gd name="connsiteY84" fmla="*/ 3183755 h 6858000"/>
              <a:gd name="connsiteX85" fmla="*/ 636264 w 1485190"/>
              <a:gd name="connsiteY85" fmla="*/ 3178642 h 6858000"/>
              <a:gd name="connsiteX86" fmla="*/ 623864 w 1485190"/>
              <a:gd name="connsiteY86" fmla="*/ 3158586 h 6858000"/>
              <a:gd name="connsiteX87" fmla="*/ 609049 w 1485190"/>
              <a:gd name="connsiteY87" fmla="*/ 3129034 h 6858000"/>
              <a:gd name="connsiteX88" fmla="*/ 609714 w 1485190"/>
              <a:gd name="connsiteY88" fmla="*/ 3126682 h 6858000"/>
              <a:gd name="connsiteX89" fmla="*/ 600582 w 1485190"/>
              <a:gd name="connsiteY89" fmla="*/ 3114519 h 6858000"/>
              <a:gd name="connsiteX90" fmla="*/ 587191 w 1485190"/>
              <a:gd name="connsiteY90" fmla="*/ 3106272 h 6858000"/>
              <a:gd name="connsiteX91" fmla="*/ 559921 w 1485190"/>
              <a:gd name="connsiteY91" fmla="*/ 2958185 h 6858000"/>
              <a:gd name="connsiteX92" fmla="*/ 502535 w 1485190"/>
              <a:gd name="connsiteY92" fmla="*/ 2762989 h 6858000"/>
              <a:gd name="connsiteX93" fmla="*/ 451453 w 1485190"/>
              <a:gd name="connsiteY93" fmla="*/ 2554718 h 6858000"/>
              <a:gd name="connsiteX94" fmla="*/ 431547 w 1485190"/>
              <a:gd name="connsiteY94" fmla="*/ 2485734 h 6858000"/>
              <a:gd name="connsiteX95" fmla="*/ 422270 w 1485190"/>
              <a:gd name="connsiteY95" fmla="*/ 2447068 h 6858000"/>
              <a:gd name="connsiteX96" fmla="*/ 409231 w 1485190"/>
              <a:gd name="connsiteY96" fmla="*/ 2425819 h 6858000"/>
              <a:gd name="connsiteX97" fmla="*/ 415230 w 1485190"/>
              <a:gd name="connsiteY97" fmla="*/ 2402874 h 6858000"/>
              <a:gd name="connsiteX98" fmla="*/ 417842 w 1485190"/>
              <a:gd name="connsiteY98" fmla="*/ 2381443 h 6858000"/>
              <a:gd name="connsiteX99" fmla="*/ 394171 w 1485190"/>
              <a:gd name="connsiteY99" fmla="*/ 2261920 h 6858000"/>
              <a:gd name="connsiteX100" fmla="*/ 384058 w 1485190"/>
              <a:gd name="connsiteY100" fmla="*/ 2195378 h 6858000"/>
              <a:gd name="connsiteX101" fmla="*/ 368275 w 1485190"/>
              <a:gd name="connsiteY101" fmla="*/ 2155135 h 6858000"/>
              <a:gd name="connsiteX102" fmla="*/ 365733 w 1485190"/>
              <a:gd name="connsiteY102" fmla="*/ 2118008 h 6858000"/>
              <a:gd name="connsiteX103" fmla="*/ 366726 w 1485190"/>
              <a:gd name="connsiteY103" fmla="*/ 2050531 h 6858000"/>
              <a:gd name="connsiteX104" fmla="*/ 358532 w 1485190"/>
              <a:gd name="connsiteY104" fmla="*/ 1963269 h 6858000"/>
              <a:gd name="connsiteX105" fmla="*/ 339710 w 1485190"/>
              <a:gd name="connsiteY105" fmla="*/ 1906352 h 6858000"/>
              <a:gd name="connsiteX106" fmla="*/ 316267 w 1485190"/>
              <a:gd name="connsiteY106" fmla="*/ 1861531 h 6858000"/>
              <a:gd name="connsiteX107" fmla="*/ 270066 w 1485190"/>
              <a:gd name="connsiteY107" fmla="*/ 1732919 h 6858000"/>
              <a:gd name="connsiteX108" fmla="*/ 242377 w 1485190"/>
              <a:gd name="connsiteY108" fmla="*/ 1663540 h 6858000"/>
              <a:gd name="connsiteX109" fmla="*/ 241503 w 1485190"/>
              <a:gd name="connsiteY109" fmla="*/ 1615777 h 6858000"/>
              <a:gd name="connsiteX110" fmla="*/ 222298 w 1485190"/>
              <a:gd name="connsiteY110" fmla="*/ 1563678 h 6858000"/>
              <a:gd name="connsiteX111" fmla="*/ 235378 w 1485190"/>
              <a:gd name="connsiteY111" fmla="*/ 1519474 h 6858000"/>
              <a:gd name="connsiteX112" fmla="*/ 228120 w 1485190"/>
              <a:gd name="connsiteY112" fmla="*/ 1477995 h 6858000"/>
              <a:gd name="connsiteX113" fmla="*/ 214205 w 1485190"/>
              <a:gd name="connsiteY113" fmla="*/ 1373769 h 6858000"/>
              <a:gd name="connsiteX114" fmla="*/ 222512 w 1485190"/>
              <a:gd name="connsiteY114" fmla="*/ 1307086 h 6858000"/>
              <a:gd name="connsiteX115" fmla="*/ 223700 w 1485190"/>
              <a:gd name="connsiteY115" fmla="*/ 1189033 h 6858000"/>
              <a:gd name="connsiteX116" fmla="*/ 228385 w 1485190"/>
              <a:gd name="connsiteY116" fmla="*/ 1168288 h 6858000"/>
              <a:gd name="connsiteX117" fmla="*/ 220667 w 1485190"/>
              <a:gd name="connsiteY117" fmla="*/ 1142577 h 6858000"/>
              <a:gd name="connsiteX118" fmla="*/ 209973 w 1485190"/>
              <a:gd name="connsiteY118" fmla="*/ 1088484 h 6858000"/>
              <a:gd name="connsiteX119" fmla="*/ 198709 w 1485190"/>
              <a:gd name="connsiteY119" fmla="*/ 1016103 h 6858000"/>
              <a:gd name="connsiteX120" fmla="*/ 200165 w 1485190"/>
              <a:gd name="connsiteY120" fmla="*/ 932283 h 6858000"/>
              <a:gd name="connsiteX121" fmla="*/ 202401 w 1485190"/>
              <a:gd name="connsiteY121" fmla="*/ 915925 h 6858000"/>
              <a:gd name="connsiteX122" fmla="*/ 195030 w 1485190"/>
              <a:gd name="connsiteY122" fmla="*/ 896999 h 6858000"/>
              <a:gd name="connsiteX123" fmla="*/ 164438 w 1485190"/>
              <a:gd name="connsiteY123" fmla="*/ 821517 h 6858000"/>
              <a:gd name="connsiteX124" fmla="*/ 143388 w 1485190"/>
              <a:gd name="connsiteY124" fmla="*/ 751353 h 6858000"/>
              <a:gd name="connsiteX125" fmla="*/ 142946 w 1485190"/>
              <a:gd name="connsiteY125" fmla="*/ 721230 h 6858000"/>
              <a:gd name="connsiteX126" fmla="*/ 128617 w 1485190"/>
              <a:gd name="connsiteY126" fmla="*/ 681659 h 6858000"/>
              <a:gd name="connsiteX127" fmla="*/ 114036 w 1485190"/>
              <a:gd name="connsiteY127" fmla="*/ 635218 h 6858000"/>
              <a:gd name="connsiteX128" fmla="*/ 119047 w 1485190"/>
              <a:gd name="connsiteY128" fmla="*/ 613763 h 6858000"/>
              <a:gd name="connsiteX129" fmla="*/ 104989 w 1485190"/>
              <a:gd name="connsiteY129" fmla="*/ 598582 h 6858000"/>
              <a:gd name="connsiteX130" fmla="*/ 104670 w 1485190"/>
              <a:gd name="connsiteY130" fmla="*/ 576846 h 6858000"/>
              <a:gd name="connsiteX131" fmla="*/ 84296 w 1485190"/>
              <a:gd name="connsiteY131" fmla="*/ 530055 h 6858000"/>
              <a:gd name="connsiteX132" fmla="*/ 83544 w 1485190"/>
              <a:gd name="connsiteY132" fmla="*/ 465389 h 6858000"/>
              <a:gd name="connsiteX133" fmla="*/ 66467 w 1485190"/>
              <a:gd name="connsiteY133" fmla="*/ 424699 h 6858000"/>
              <a:gd name="connsiteX134" fmla="*/ 66842 w 1485190"/>
              <a:gd name="connsiteY134" fmla="*/ 404917 h 6858000"/>
              <a:gd name="connsiteX135" fmla="*/ 46799 w 1485190"/>
              <a:gd name="connsiteY135" fmla="*/ 367211 h 6858000"/>
              <a:gd name="connsiteX136" fmla="*/ 13103 w 1485190"/>
              <a:gd name="connsiteY136" fmla="*/ 268519 h 6858000"/>
              <a:gd name="connsiteX137" fmla="*/ 586 w 1485190"/>
              <a:gd name="connsiteY137" fmla="*/ 160886 h 6858000"/>
              <a:gd name="connsiteX138" fmla="*/ 198854 w 1485190"/>
              <a:gd name="connsiteY138" fmla="*/ 55288 h 6858000"/>
              <a:gd name="connsiteX139" fmla="*/ 158408 w 1485190"/>
              <a:gd name="connsiteY139" fmla="*/ 0 h 6858000"/>
              <a:gd name="connsiteX0" fmla="*/ 145305 w 1472087"/>
              <a:gd name="connsiteY0" fmla="*/ 0 h 6858000"/>
              <a:gd name="connsiteX1" fmla="*/ 1472087 w 1472087"/>
              <a:gd name="connsiteY1" fmla="*/ 0 h 6858000"/>
              <a:gd name="connsiteX2" fmla="*/ 1472087 w 1472087"/>
              <a:gd name="connsiteY2" fmla="*/ 6858000 h 6858000"/>
              <a:gd name="connsiteX3" fmla="*/ 208781 w 1472087"/>
              <a:gd name="connsiteY3" fmla="*/ 6857735 h 6858000"/>
              <a:gd name="connsiteX4" fmla="*/ 245374 w 1472087"/>
              <a:gd name="connsiteY4" fmla="*/ 6776847 h 6858000"/>
              <a:gd name="connsiteX5" fmla="*/ 256874 w 1472087"/>
              <a:gd name="connsiteY5" fmla="*/ 6737706 h 6858000"/>
              <a:gd name="connsiteX6" fmla="*/ 281613 w 1472087"/>
              <a:gd name="connsiteY6" fmla="*/ 6691589 h 6858000"/>
              <a:gd name="connsiteX7" fmla="*/ 259170 w 1472087"/>
              <a:gd name="connsiteY7" fmla="*/ 6659970 h 6858000"/>
              <a:gd name="connsiteX8" fmla="*/ 274261 w 1472087"/>
              <a:gd name="connsiteY8" fmla="*/ 6636211 h 6858000"/>
              <a:gd name="connsiteX9" fmla="*/ 291705 w 1472087"/>
              <a:gd name="connsiteY9" fmla="*/ 6594177 h 6858000"/>
              <a:gd name="connsiteX10" fmla="*/ 305745 w 1472087"/>
              <a:gd name="connsiteY10" fmla="*/ 6557575 h 6858000"/>
              <a:gd name="connsiteX11" fmla="*/ 358702 w 1472087"/>
              <a:gd name="connsiteY11" fmla="*/ 6492130 h 6858000"/>
              <a:gd name="connsiteX12" fmla="*/ 374389 w 1472087"/>
              <a:gd name="connsiteY12" fmla="*/ 6431610 h 6858000"/>
              <a:gd name="connsiteX13" fmla="*/ 418094 w 1472087"/>
              <a:gd name="connsiteY13" fmla="*/ 6379786 h 6858000"/>
              <a:gd name="connsiteX14" fmla="*/ 401317 w 1472087"/>
              <a:gd name="connsiteY14" fmla="*/ 6334727 h 6858000"/>
              <a:gd name="connsiteX15" fmla="*/ 378732 w 1472087"/>
              <a:gd name="connsiteY15" fmla="*/ 6313295 h 6858000"/>
              <a:gd name="connsiteX16" fmla="*/ 385896 w 1472087"/>
              <a:gd name="connsiteY16" fmla="*/ 6280046 h 6858000"/>
              <a:gd name="connsiteX17" fmla="*/ 368641 w 1472087"/>
              <a:gd name="connsiteY17" fmla="*/ 6270265 h 6858000"/>
              <a:gd name="connsiteX18" fmla="*/ 395669 w 1472087"/>
              <a:gd name="connsiteY18" fmla="*/ 6252834 h 6858000"/>
              <a:gd name="connsiteX19" fmla="*/ 373661 w 1472087"/>
              <a:gd name="connsiteY19" fmla="*/ 6202459 h 6858000"/>
              <a:gd name="connsiteX20" fmla="*/ 372459 w 1472087"/>
              <a:gd name="connsiteY20" fmla="*/ 6153037 h 6858000"/>
              <a:gd name="connsiteX21" fmla="*/ 387874 w 1472087"/>
              <a:gd name="connsiteY21" fmla="*/ 6078132 h 6858000"/>
              <a:gd name="connsiteX22" fmla="*/ 375261 w 1472087"/>
              <a:gd name="connsiteY22" fmla="*/ 6028119 h 6858000"/>
              <a:gd name="connsiteX23" fmla="*/ 360490 w 1472087"/>
              <a:gd name="connsiteY23" fmla="*/ 5926735 h 6858000"/>
              <a:gd name="connsiteX24" fmla="*/ 410002 w 1472087"/>
              <a:gd name="connsiteY24" fmla="*/ 5712857 h 6858000"/>
              <a:gd name="connsiteX25" fmla="*/ 389077 w 1472087"/>
              <a:gd name="connsiteY25" fmla="*/ 5676393 h 6858000"/>
              <a:gd name="connsiteX26" fmla="*/ 428669 w 1472087"/>
              <a:gd name="connsiteY26" fmla="*/ 5563435 h 6858000"/>
              <a:gd name="connsiteX27" fmla="*/ 475799 w 1472087"/>
              <a:gd name="connsiteY27" fmla="*/ 5437125 h 6858000"/>
              <a:gd name="connsiteX28" fmla="*/ 489367 w 1472087"/>
              <a:gd name="connsiteY28" fmla="*/ 5396260 h 6858000"/>
              <a:gd name="connsiteX29" fmla="*/ 505348 w 1472087"/>
              <a:gd name="connsiteY29" fmla="*/ 5330009 h 6858000"/>
              <a:gd name="connsiteX30" fmla="*/ 538841 w 1472087"/>
              <a:gd name="connsiteY30" fmla="*/ 5273739 h 6858000"/>
              <a:gd name="connsiteX31" fmla="*/ 548440 w 1472087"/>
              <a:gd name="connsiteY31" fmla="*/ 5241779 h 6858000"/>
              <a:gd name="connsiteX32" fmla="*/ 559666 w 1472087"/>
              <a:gd name="connsiteY32" fmla="*/ 5225268 h 6858000"/>
              <a:gd name="connsiteX33" fmla="*/ 560686 w 1472087"/>
              <a:gd name="connsiteY33" fmla="*/ 5217684 h 6858000"/>
              <a:gd name="connsiteX34" fmla="*/ 568027 w 1472087"/>
              <a:gd name="connsiteY34" fmla="*/ 5193377 h 6858000"/>
              <a:gd name="connsiteX35" fmla="*/ 571330 w 1472087"/>
              <a:gd name="connsiteY35" fmla="*/ 5179288 h 6858000"/>
              <a:gd name="connsiteX36" fmla="*/ 572314 w 1472087"/>
              <a:gd name="connsiteY36" fmla="*/ 5173621 h 6858000"/>
              <a:gd name="connsiteX37" fmla="*/ 567948 w 1472087"/>
              <a:gd name="connsiteY37" fmla="*/ 5159961 h 6858000"/>
              <a:gd name="connsiteX38" fmla="*/ 574625 w 1472087"/>
              <a:gd name="connsiteY38" fmla="*/ 5144295 h 6858000"/>
              <a:gd name="connsiteX39" fmla="*/ 571558 w 1472087"/>
              <a:gd name="connsiteY39" fmla="*/ 5125185 h 6858000"/>
              <a:gd name="connsiteX40" fmla="*/ 578388 w 1472087"/>
              <a:gd name="connsiteY40" fmla="*/ 5121884 h 6858000"/>
              <a:gd name="connsiteX41" fmla="*/ 585424 w 1472087"/>
              <a:gd name="connsiteY41" fmla="*/ 5067850 h 6858000"/>
              <a:gd name="connsiteX42" fmla="*/ 588155 w 1472087"/>
              <a:gd name="connsiteY42" fmla="*/ 5060861 h 6858000"/>
              <a:gd name="connsiteX43" fmla="*/ 584859 w 1472087"/>
              <a:gd name="connsiteY43" fmla="*/ 5034192 h 6858000"/>
              <a:gd name="connsiteX44" fmla="*/ 586413 w 1472087"/>
              <a:gd name="connsiteY44" fmla="*/ 4993030 h 6858000"/>
              <a:gd name="connsiteX45" fmla="*/ 593322 w 1472087"/>
              <a:gd name="connsiteY45" fmla="*/ 4946844 h 6858000"/>
              <a:gd name="connsiteX46" fmla="*/ 589178 w 1472087"/>
              <a:gd name="connsiteY46" fmla="*/ 4932692 h 6858000"/>
              <a:gd name="connsiteX47" fmla="*/ 604581 w 1472087"/>
              <a:gd name="connsiteY47" fmla="*/ 4858827 h 6858000"/>
              <a:gd name="connsiteX48" fmla="*/ 610484 w 1472087"/>
              <a:gd name="connsiteY48" fmla="*/ 4821170 h 6858000"/>
              <a:gd name="connsiteX49" fmla="*/ 615217 w 1472087"/>
              <a:gd name="connsiteY49" fmla="*/ 4780965 h 6858000"/>
              <a:gd name="connsiteX50" fmla="*/ 616510 w 1472087"/>
              <a:gd name="connsiteY50" fmla="*/ 4750867 h 6858000"/>
              <a:gd name="connsiteX51" fmla="*/ 614317 w 1472087"/>
              <a:gd name="connsiteY51" fmla="*/ 4690749 h 6858000"/>
              <a:gd name="connsiteX52" fmla="*/ 609797 w 1472087"/>
              <a:gd name="connsiteY52" fmla="*/ 4584173 h 6858000"/>
              <a:gd name="connsiteX53" fmla="*/ 604880 w 1472087"/>
              <a:gd name="connsiteY53" fmla="*/ 4444346 h 6858000"/>
              <a:gd name="connsiteX54" fmla="*/ 601445 w 1472087"/>
              <a:gd name="connsiteY54" fmla="*/ 4375228 h 6858000"/>
              <a:gd name="connsiteX55" fmla="*/ 582098 w 1472087"/>
              <a:gd name="connsiteY55" fmla="*/ 4214165 h 6858000"/>
              <a:gd name="connsiteX56" fmla="*/ 586171 w 1472087"/>
              <a:gd name="connsiteY56" fmla="*/ 4090296 h 6858000"/>
              <a:gd name="connsiteX57" fmla="*/ 571427 w 1472087"/>
              <a:gd name="connsiteY57" fmla="*/ 4033999 h 6858000"/>
              <a:gd name="connsiteX58" fmla="*/ 572576 w 1472087"/>
              <a:gd name="connsiteY58" fmla="*/ 4031933 h 6858000"/>
              <a:gd name="connsiteX59" fmla="*/ 571152 w 1472087"/>
              <a:gd name="connsiteY59" fmla="*/ 4013953 h 6858000"/>
              <a:gd name="connsiteX60" fmla="*/ 557447 w 1472087"/>
              <a:gd name="connsiteY60" fmla="*/ 3974753 h 6858000"/>
              <a:gd name="connsiteX61" fmla="*/ 559045 w 1472087"/>
              <a:gd name="connsiteY61" fmla="*/ 3969950 h 6858000"/>
              <a:gd name="connsiteX62" fmla="*/ 552467 w 1472087"/>
              <a:gd name="connsiteY62" fmla="*/ 3933779 h 6858000"/>
              <a:gd name="connsiteX63" fmla="*/ 553798 w 1472087"/>
              <a:gd name="connsiteY63" fmla="*/ 3933093 h 6858000"/>
              <a:gd name="connsiteX64" fmla="*/ 558152 w 1472087"/>
              <a:gd name="connsiteY64" fmla="*/ 3922082 h 6858000"/>
              <a:gd name="connsiteX65" fmla="*/ 563230 w 1472087"/>
              <a:gd name="connsiteY65" fmla="*/ 3901461 h 6858000"/>
              <a:gd name="connsiteX66" fmla="*/ 585824 w 1472087"/>
              <a:gd name="connsiteY66" fmla="*/ 3813873 h 6858000"/>
              <a:gd name="connsiteX67" fmla="*/ 585249 w 1472087"/>
              <a:gd name="connsiteY67" fmla="*/ 3806161 h 6858000"/>
              <a:gd name="connsiteX68" fmla="*/ 585556 w 1472087"/>
              <a:gd name="connsiteY68" fmla="*/ 3805957 h 6858000"/>
              <a:gd name="connsiteX69" fmla="*/ 585583 w 1472087"/>
              <a:gd name="connsiteY69" fmla="*/ 3797724 h 6858000"/>
              <a:gd name="connsiteX70" fmla="*/ 584198 w 1472087"/>
              <a:gd name="connsiteY70" fmla="*/ 3792098 h 6858000"/>
              <a:gd name="connsiteX71" fmla="*/ 583082 w 1472087"/>
              <a:gd name="connsiteY71" fmla="*/ 3777135 h 6858000"/>
              <a:gd name="connsiteX72" fmla="*/ 584815 w 1472087"/>
              <a:gd name="connsiteY72" fmla="*/ 3771656 h 6858000"/>
              <a:gd name="connsiteX73" fmla="*/ 588558 w 1472087"/>
              <a:gd name="connsiteY73" fmla="*/ 3769007 h 6858000"/>
              <a:gd name="connsiteX74" fmla="*/ 588024 w 1472087"/>
              <a:gd name="connsiteY74" fmla="*/ 3767709 h 6858000"/>
              <a:gd name="connsiteX75" fmla="*/ 596720 w 1472087"/>
              <a:gd name="connsiteY75" fmla="*/ 3738082 h 6858000"/>
              <a:gd name="connsiteX76" fmla="*/ 604066 w 1472087"/>
              <a:gd name="connsiteY76" fmla="*/ 3673397 h 6858000"/>
              <a:gd name="connsiteX77" fmla="*/ 603362 w 1472087"/>
              <a:gd name="connsiteY77" fmla="*/ 3637109 h 6858000"/>
              <a:gd name="connsiteX78" fmla="*/ 606805 w 1472087"/>
              <a:gd name="connsiteY78" fmla="*/ 3536883 h 6858000"/>
              <a:gd name="connsiteX79" fmla="*/ 614343 w 1472087"/>
              <a:gd name="connsiteY79" fmla="*/ 3435652 h 6858000"/>
              <a:gd name="connsiteX80" fmla="*/ 616014 w 1472087"/>
              <a:gd name="connsiteY80" fmla="*/ 3307769 h 6858000"/>
              <a:gd name="connsiteX81" fmla="*/ 633577 w 1472087"/>
              <a:gd name="connsiteY81" fmla="*/ 3250522 h 6858000"/>
              <a:gd name="connsiteX82" fmla="*/ 634002 w 1472087"/>
              <a:gd name="connsiteY82" fmla="*/ 3229163 h 6858000"/>
              <a:gd name="connsiteX83" fmla="*/ 635825 w 1472087"/>
              <a:gd name="connsiteY83" fmla="*/ 3217217 h 6858000"/>
              <a:gd name="connsiteX84" fmla="*/ 622660 w 1472087"/>
              <a:gd name="connsiteY84" fmla="*/ 3183755 h 6858000"/>
              <a:gd name="connsiteX85" fmla="*/ 623161 w 1472087"/>
              <a:gd name="connsiteY85" fmla="*/ 3178642 h 6858000"/>
              <a:gd name="connsiteX86" fmla="*/ 610761 w 1472087"/>
              <a:gd name="connsiteY86" fmla="*/ 3158586 h 6858000"/>
              <a:gd name="connsiteX87" fmla="*/ 595946 w 1472087"/>
              <a:gd name="connsiteY87" fmla="*/ 3129034 h 6858000"/>
              <a:gd name="connsiteX88" fmla="*/ 596611 w 1472087"/>
              <a:gd name="connsiteY88" fmla="*/ 3126682 h 6858000"/>
              <a:gd name="connsiteX89" fmla="*/ 587479 w 1472087"/>
              <a:gd name="connsiteY89" fmla="*/ 3114519 h 6858000"/>
              <a:gd name="connsiteX90" fmla="*/ 574088 w 1472087"/>
              <a:gd name="connsiteY90" fmla="*/ 3106272 h 6858000"/>
              <a:gd name="connsiteX91" fmla="*/ 546818 w 1472087"/>
              <a:gd name="connsiteY91" fmla="*/ 2958185 h 6858000"/>
              <a:gd name="connsiteX92" fmla="*/ 489432 w 1472087"/>
              <a:gd name="connsiteY92" fmla="*/ 2762989 h 6858000"/>
              <a:gd name="connsiteX93" fmla="*/ 438350 w 1472087"/>
              <a:gd name="connsiteY93" fmla="*/ 2554718 h 6858000"/>
              <a:gd name="connsiteX94" fmla="*/ 418444 w 1472087"/>
              <a:gd name="connsiteY94" fmla="*/ 2485734 h 6858000"/>
              <a:gd name="connsiteX95" fmla="*/ 409167 w 1472087"/>
              <a:gd name="connsiteY95" fmla="*/ 2447068 h 6858000"/>
              <a:gd name="connsiteX96" fmla="*/ 396128 w 1472087"/>
              <a:gd name="connsiteY96" fmla="*/ 2425819 h 6858000"/>
              <a:gd name="connsiteX97" fmla="*/ 402127 w 1472087"/>
              <a:gd name="connsiteY97" fmla="*/ 2402874 h 6858000"/>
              <a:gd name="connsiteX98" fmla="*/ 404739 w 1472087"/>
              <a:gd name="connsiteY98" fmla="*/ 2381443 h 6858000"/>
              <a:gd name="connsiteX99" fmla="*/ 381068 w 1472087"/>
              <a:gd name="connsiteY99" fmla="*/ 2261920 h 6858000"/>
              <a:gd name="connsiteX100" fmla="*/ 370955 w 1472087"/>
              <a:gd name="connsiteY100" fmla="*/ 2195378 h 6858000"/>
              <a:gd name="connsiteX101" fmla="*/ 355172 w 1472087"/>
              <a:gd name="connsiteY101" fmla="*/ 2155135 h 6858000"/>
              <a:gd name="connsiteX102" fmla="*/ 352630 w 1472087"/>
              <a:gd name="connsiteY102" fmla="*/ 2118008 h 6858000"/>
              <a:gd name="connsiteX103" fmla="*/ 353623 w 1472087"/>
              <a:gd name="connsiteY103" fmla="*/ 2050531 h 6858000"/>
              <a:gd name="connsiteX104" fmla="*/ 345429 w 1472087"/>
              <a:gd name="connsiteY104" fmla="*/ 1963269 h 6858000"/>
              <a:gd name="connsiteX105" fmla="*/ 326607 w 1472087"/>
              <a:gd name="connsiteY105" fmla="*/ 1906352 h 6858000"/>
              <a:gd name="connsiteX106" fmla="*/ 303164 w 1472087"/>
              <a:gd name="connsiteY106" fmla="*/ 1861531 h 6858000"/>
              <a:gd name="connsiteX107" fmla="*/ 256963 w 1472087"/>
              <a:gd name="connsiteY107" fmla="*/ 1732919 h 6858000"/>
              <a:gd name="connsiteX108" fmla="*/ 229274 w 1472087"/>
              <a:gd name="connsiteY108" fmla="*/ 1663540 h 6858000"/>
              <a:gd name="connsiteX109" fmla="*/ 228400 w 1472087"/>
              <a:gd name="connsiteY109" fmla="*/ 1615777 h 6858000"/>
              <a:gd name="connsiteX110" fmla="*/ 209195 w 1472087"/>
              <a:gd name="connsiteY110" fmla="*/ 1563678 h 6858000"/>
              <a:gd name="connsiteX111" fmla="*/ 222275 w 1472087"/>
              <a:gd name="connsiteY111" fmla="*/ 1519474 h 6858000"/>
              <a:gd name="connsiteX112" fmla="*/ 215017 w 1472087"/>
              <a:gd name="connsiteY112" fmla="*/ 1477995 h 6858000"/>
              <a:gd name="connsiteX113" fmla="*/ 201102 w 1472087"/>
              <a:gd name="connsiteY113" fmla="*/ 1373769 h 6858000"/>
              <a:gd name="connsiteX114" fmla="*/ 209409 w 1472087"/>
              <a:gd name="connsiteY114" fmla="*/ 1307086 h 6858000"/>
              <a:gd name="connsiteX115" fmla="*/ 210597 w 1472087"/>
              <a:gd name="connsiteY115" fmla="*/ 1189033 h 6858000"/>
              <a:gd name="connsiteX116" fmla="*/ 215282 w 1472087"/>
              <a:gd name="connsiteY116" fmla="*/ 1168288 h 6858000"/>
              <a:gd name="connsiteX117" fmla="*/ 207564 w 1472087"/>
              <a:gd name="connsiteY117" fmla="*/ 1142577 h 6858000"/>
              <a:gd name="connsiteX118" fmla="*/ 196870 w 1472087"/>
              <a:gd name="connsiteY118" fmla="*/ 1088484 h 6858000"/>
              <a:gd name="connsiteX119" fmla="*/ 185606 w 1472087"/>
              <a:gd name="connsiteY119" fmla="*/ 1016103 h 6858000"/>
              <a:gd name="connsiteX120" fmla="*/ 187062 w 1472087"/>
              <a:gd name="connsiteY120" fmla="*/ 932283 h 6858000"/>
              <a:gd name="connsiteX121" fmla="*/ 189298 w 1472087"/>
              <a:gd name="connsiteY121" fmla="*/ 915925 h 6858000"/>
              <a:gd name="connsiteX122" fmla="*/ 181927 w 1472087"/>
              <a:gd name="connsiteY122" fmla="*/ 896999 h 6858000"/>
              <a:gd name="connsiteX123" fmla="*/ 151335 w 1472087"/>
              <a:gd name="connsiteY123" fmla="*/ 821517 h 6858000"/>
              <a:gd name="connsiteX124" fmla="*/ 130285 w 1472087"/>
              <a:gd name="connsiteY124" fmla="*/ 751353 h 6858000"/>
              <a:gd name="connsiteX125" fmla="*/ 129843 w 1472087"/>
              <a:gd name="connsiteY125" fmla="*/ 721230 h 6858000"/>
              <a:gd name="connsiteX126" fmla="*/ 115514 w 1472087"/>
              <a:gd name="connsiteY126" fmla="*/ 681659 h 6858000"/>
              <a:gd name="connsiteX127" fmla="*/ 100933 w 1472087"/>
              <a:gd name="connsiteY127" fmla="*/ 635218 h 6858000"/>
              <a:gd name="connsiteX128" fmla="*/ 105944 w 1472087"/>
              <a:gd name="connsiteY128" fmla="*/ 613763 h 6858000"/>
              <a:gd name="connsiteX129" fmla="*/ 91886 w 1472087"/>
              <a:gd name="connsiteY129" fmla="*/ 598582 h 6858000"/>
              <a:gd name="connsiteX130" fmla="*/ 91567 w 1472087"/>
              <a:gd name="connsiteY130" fmla="*/ 576846 h 6858000"/>
              <a:gd name="connsiteX131" fmla="*/ 71193 w 1472087"/>
              <a:gd name="connsiteY131" fmla="*/ 530055 h 6858000"/>
              <a:gd name="connsiteX132" fmla="*/ 70441 w 1472087"/>
              <a:gd name="connsiteY132" fmla="*/ 465389 h 6858000"/>
              <a:gd name="connsiteX133" fmla="*/ 53364 w 1472087"/>
              <a:gd name="connsiteY133" fmla="*/ 424699 h 6858000"/>
              <a:gd name="connsiteX134" fmla="*/ 53739 w 1472087"/>
              <a:gd name="connsiteY134" fmla="*/ 404917 h 6858000"/>
              <a:gd name="connsiteX135" fmla="*/ 33696 w 1472087"/>
              <a:gd name="connsiteY135" fmla="*/ 367211 h 6858000"/>
              <a:gd name="connsiteX136" fmla="*/ 0 w 1472087"/>
              <a:gd name="connsiteY136" fmla="*/ 268519 h 6858000"/>
              <a:gd name="connsiteX137" fmla="*/ 173467 w 1472087"/>
              <a:gd name="connsiteY137" fmla="*/ 144983 h 6858000"/>
              <a:gd name="connsiteX138" fmla="*/ 185751 w 1472087"/>
              <a:gd name="connsiteY138" fmla="*/ 55288 h 6858000"/>
              <a:gd name="connsiteX139" fmla="*/ 145305 w 1472087"/>
              <a:gd name="connsiteY139" fmla="*/ 0 h 6858000"/>
              <a:gd name="connsiteX0" fmla="*/ 112107 w 1438889"/>
              <a:gd name="connsiteY0" fmla="*/ 0 h 6858000"/>
              <a:gd name="connsiteX1" fmla="*/ 1438889 w 1438889"/>
              <a:gd name="connsiteY1" fmla="*/ 0 h 6858000"/>
              <a:gd name="connsiteX2" fmla="*/ 1438889 w 1438889"/>
              <a:gd name="connsiteY2" fmla="*/ 6858000 h 6858000"/>
              <a:gd name="connsiteX3" fmla="*/ 175583 w 1438889"/>
              <a:gd name="connsiteY3" fmla="*/ 6857735 h 6858000"/>
              <a:gd name="connsiteX4" fmla="*/ 212176 w 1438889"/>
              <a:gd name="connsiteY4" fmla="*/ 6776847 h 6858000"/>
              <a:gd name="connsiteX5" fmla="*/ 223676 w 1438889"/>
              <a:gd name="connsiteY5" fmla="*/ 6737706 h 6858000"/>
              <a:gd name="connsiteX6" fmla="*/ 248415 w 1438889"/>
              <a:gd name="connsiteY6" fmla="*/ 6691589 h 6858000"/>
              <a:gd name="connsiteX7" fmla="*/ 225972 w 1438889"/>
              <a:gd name="connsiteY7" fmla="*/ 6659970 h 6858000"/>
              <a:gd name="connsiteX8" fmla="*/ 241063 w 1438889"/>
              <a:gd name="connsiteY8" fmla="*/ 6636211 h 6858000"/>
              <a:gd name="connsiteX9" fmla="*/ 258507 w 1438889"/>
              <a:gd name="connsiteY9" fmla="*/ 6594177 h 6858000"/>
              <a:gd name="connsiteX10" fmla="*/ 272547 w 1438889"/>
              <a:gd name="connsiteY10" fmla="*/ 6557575 h 6858000"/>
              <a:gd name="connsiteX11" fmla="*/ 325504 w 1438889"/>
              <a:gd name="connsiteY11" fmla="*/ 6492130 h 6858000"/>
              <a:gd name="connsiteX12" fmla="*/ 341191 w 1438889"/>
              <a:gd name="connsiteY12" fmla="*/ 6431610 h 6858000"/>
              <a:gd name="connsiteX13" fmla="*/ 384896 w 1438889"/>
              <a:gd name="connsiteY13" fmla="*/ 6379786 h 6858000"/>
              <a:gd name="connsiteX14" fmla="*/ 368119 w 1438889"/>
              <a:gd name="connsiteY14" fmla="*/ 6334727 h 6858000"/>
              <a:gd name="connsiteX15" fmla="*/ 345534 w 1438889"/>
              <a:gd name="connsiteY15" fmla="*/ 6313295 h 6858000"/>
              <a:gd name="connsiteX16" fmla="*/ 352698 w 1438889"/>
              <a:gd name="connsiteY16" fmla="*/ 6280046 h 6858000"/>
              <a:gd name="connsiteX17" fmla="*/ 335443 w 1438889"/>
              <a:gd name="connsiteY17" fmla="*/ 6270265 h 6858000"/>
              <a:gd name="connsiteX18" fmla="*/ 362471 w 1438889"/>
              <a:gd name="connsiteY18" fmla="*/ 6252834 h 6858000"/>
              <a:gd name="connsiteX19" fmla="*/ 340463 w 1438889"/>
              <a:gd name="connsiteY19" fmla="*/ 6202459 h 6858000"/>
              <a:gd name="connsiteX20" fmla="*/ 339261 w 1438889"/>
              <a:gd name="connsiteY20" fmla="*/ 6153037 h 6858000"/>
              <a:gd name="connsiteX21" fmla="*/ 354676 w 1438889"/>
              <a:gd name="connsiteY21" fmla="*/ 6078132 h 6858000"/>
              <a:gd name="connsiteX22" fmla="*/ 342063 w 1438889"/>
              <a:gd name="connsiteY22" fmla="*/ 6028119 h 6858000"/>
              <a:gd name="connsiteX23" fmla="*/ 327292 w 1438889"/>
              <a:gd name="connsiteY23" fmla="*/ 5926735 h 6858000"/>
              <a:gd name="connsiteX24" fmla="*/ 376804 w 1438889"/>
              <a:gd name="connsiteY24" fmla="*/ 5712857 h 6858000"/>
              <a:gd name="connsiteX25" fmla="*/ 355879 w 1438889"/>
              <a:gd name="connsiteY25" fmla="*/ 5676393 h 6858000"/>
              <a:gd name="connsiteX26" fmla="*/ 395471 w 1438889"/>
              <a:gd name="connsiteY26" fmla="*/ 5563435 h 6858000"/>
              <a:gd name="connsiteX27" fmla="*/ 442601 w 1438889"/>
              <a:gd name="connsiteY27" fmla="*/ 5437125 h 6858000"/>
              <a:gd name="connsiteX28" fmla="*/ 456169 w 1438889"/>
              <a:gd name="connsiteY28" fmla="*/ 5396260 h 6858000"/>
              <a:gd name="connsiteX29" fmla="*/ 472150 w 1438889"/>
              <a:gd name="connsiteY29" fmla="*/ 5330009 h 6858000"/>
              <a:gd name="connsiteX30" fmla="*/ 505643 w 1438889"/>
              <a:gd name="connsiteY30" fmla="*/ 5273739 h 6858000"/>
              <a:gd name="connsiteX31" fmla="*/ 515242 w 1438889"/>
              <a:gd name="connsiteY31" fmla="*/ 5241779 h 6858000"/>
              <a:gd name="connsiteX32" fmla="*/ 526468 w 1438889"/>
              <a:gd name="connsiteY32" fmla="*/ 5225268 h 6858000"/>
              <a:gd name="connsiteX33" fmla="*/ 527488 w 1438889"/>
              <a:gd name="connsiteY33" fmla="*/ 5217684 h 6858000"/>
              <a:gd name="connsiteX34" fmla="*/ 534829 w 1438889"/>
              <a:gd name="connsiteY34" fmla="*/ 5193377 h 6858000"/>
              <a:gd name="connsiteX35" fmla="*/ 538132 w 1438889"/>
              <a:gd name="connsiteY35" fmla="*/ 5179288 h 6858000"/>
              <a:gd name="connsiteX36" fmla="*/ 539116 w 1438889"/>
              <a:gd name="connsiteY36" fmla="*/ 5173621 h 6858000"/>
              <a:gd name="connsiteX37" fmla="*/ 534750 w 1438889"/>
              <a:gd name="connsiteY37" fmla="*/ 5159961 h 6858000"/>
              <a:gd name="connsiteX38" fmla="*/ 541427 w 1438889"/>
              <a:gd name="connsiteY38" fmla="*/ 5144295 h 6858000"/>
              <a:gd name="connsiteX39" fmla="*/ 538360 w 1438889"/>
              <a:gd name="connsiteY39" fmla="*/ 5125185 h 6858000"/>
              <a:gd name="connsiteX40" fmla="*/ 545190 w 1438889"/>
              <a:gd name="connsiteY40" fmla="*/ 5121884 h 6858000"/>
              <a:gd name="connsiteX41" fmla="*/ 552226 w 1438889"/>
              <a:gd name="connsiteY41" fmla="*/ 5067850 h 6858000"/>
              <a:gd name="connsiteX42" fmla="*/ 554957 w 1438889"/>
              <a:gd name="connsiteY42" fmla="*/ 5060861 h 6858000"/>
              <a:gd name="connsiteX43" fmla="*/ 551661 w 1438889"/>
              <a:gd name="connsiteY43" fmla="*/ 5034192 h 6858000"/>
              <a:gd name="connsiteX44" fmla="*/ 553215 w 1438889"/>
              <a:gd name="connsiteY44" fmla="*/ 4993030 h 6858000"/>
              <a:gd name="connsiteX45" fmla="*/ 560124 w 1438889"/>
              <a:gd name="connsiteY45" fmla="*/ 4946844 h 6858000"/>
              <a:gd name="connsiteX46" fmla="*/ 555980 w 1438889"/>
              <a:gd name="connsiteY46" fmla="*/ 4932692 h 6858000"/>
              <a:gd name="connsiteX47" fmla="*/ 571383 w 1438889"/>
              <a:gd name="connsiteY47" fmla="*/ 4858827 h 6858000"/>
              <a:gd name="connsiteX48" fmla="*/ 577286 w 1438889"/>
              <a:gd name="connsiteY48" fmla="*/ 4821170 h 6858000"/>
              <a:gd name="connsiteX49" fmla="*/ 582019 w 1438889"/>
              <a:gd name="connsiteY49" fmla="*/ 4780965 h 6858000"/>
              <a:gd name="connsiteX50" fmla="*/ 583312 w 1438889"/>
              <a:gd name="connsiteY50" fmla="*/ 4750867 h 6858000"/>
              <a:gd name="connsiteX51" fmla="*/ 581119 w 1438889"/>
              <a:gd name="connsiteY51" fmla="*/ 4690749 h 6858000"/>
              <a:gd name="connsiteX52" fmla="*/ 576599 w 1438889"/>
              <a:gd name="connsiteY52" fmla="*/ 4584173 h 6858000"/>
              <a:gd name="connsiteX53" fmla="*/ 571682 w 1438889"/>
              <a:gd name="connsiteY53" fmla="*/ 4444346 h 6858000"/>
              <a:gd name="connsiteX54" fmla="*/ 568247 w 1438889"/>
              <a:gd name="connsiteY54" fmla="*/ 4375228 h 6858000"/>
              <a:gd name="connsiteX55" fmla="*/ 548900 w 1438889"/>
              <a:gd name="connsiteY55" fmla="*/ 4214165 h 6858000"/>
              <a:gd name="connsiteX56" fmla="*/ 552973 w 1438889"/>
              <a:gd name="connsiteY56" fmla="*/ 4090296 h 6858000"/>
              <a:gd name="connsiteX57" fmla="*/ 538229 w 1438889"/>
              <a:gd name="connsiteY57" fmla="*/ 4033999 h 6858000"/>
              <a:gd name="connsiteX58" fmla="*/ 539378 w 1438889"/>
              <a:gd name="connsiteY58" fmla="*/ 4031933 h 6858000"/>
              <a:gd name="connsiteX59" fmla="*/ 537954 w 1438889"/>
              <a:gd name="connsiteY59" fmla="*/ 4013953 h 6858000"/>
              <a:gd name="connsiteX60" fmla="*/ 524249 w 1438889"/>
              <a:gd name="connsiteY60" fmla="*/ 3974753 h 6858000"/>
              <a:gd name="connsiteX61" fmla="*/ 525847 w 1438889"/>
              <a:gd name="connsiteY61" fmla="*/ 3969950 h 6858000"/>
              <a:gd name="connsiteX62" fmla="*/ 519269 w 1438889"/>
              <a:gd name="connsiteY62" fmla="*/ 3933779 h 6858000"/>
              <a:gd name="connsiteX63" fmla="*/ 520600 w 1438889"/>
              <a:gd name="connsiteY63" fmla="*/ 3933093 h 6858000"/>
              <a:gd name="connsiteX64" fmla="*/ 524954 w 1438889"/>
              <a:gd name="connsiteY64" fmla="*/ 3922082 h 6858000"/>
              <a:gd name="connsiteX65" fmla="*/ 530032 w 1438889"/>
              <a:gd name="connsiteY65" fmla="*/ 3901461 h 6858000"/>
              <a:gd name="connsiteX66" fmla="*/ 552626 w 1438889"/>
              <a:gd name="connsiteY66" fmla="*/ 3813873 h 6858000"/>
              <a:gd name="connsiteX67" fmla="*/ 552051 w 1438889"/>
              <a:gd name="connsiteY67" fmla="*/ 3806161 h 6858000"/>
              <a:gd name="connsiteX68" fmla="*/ 552358 w 1438889"/>
              <a:gd name="connsiteY68" fmla="*/ 3805957 h 6858000"/>
              <a:gd name="connsiteX69" fmla="*/ 552385 w 1438889"/>
              <a:gd name="connsiteY69" fmla="*/ 3797724 h 6858000"/>
              <a:gd name="connsiteX70" fmla="*/ 551000 w 1438889"/>
              <a:gd name="connsiteY70" fmla="*/ 3792098 h 6858000"/>
              <a:gd name="connsiteX71" fmla="*/ 549884 w 1438889"/>
              <a:gd name="connsiteY71" fmla="*/ 3777135 h 6858000"/>
              <a:gd name="connsiteX72" fmla="*/ 551617 w 1438889"/>
              <a:gd name="connsiteY72" fmla="*/ 3771656 h 6858000"/>
              <a:gd name="connsiteX73" fmla="*/ 555360 w 1438889"/>
              <a:gd name="connsiteY73" fmla="*/ 3769007 h 6858000"/>
              <a:gd name="connsiteX74" fmla="*/ 554826 w 1438889"/>
              <a:gd name="connsiteY74" fmla="*/ 3767709 h 6858000"/>
              <a:gd name="connsiteX75" fmla="*/ 563522 w 1438889"/>
              <a:gd name="connsiteY75" fmla="*/ 3738082 h 6858000"/>
              <a:gd name="connsiteX76" fmla="*/ 570868 w 1438889"/>
              <a:gd name="connsiteY76" fmla="*/ 3673397 h 6858000"/>
              <a:gd name="connsiteX77" fmla="*/ 570164 w 1438889"/>
              <a:gd name="connsiteY77" fmla="*/ 3637109 h 6858000"/>
              <a:gd name="connsiteX78" fmla="*/ 573607 w 1438889"/>
              <a:gd name="connsiteY78" fmla="*/ 3536883 h 6858000"/>
              <a:gd name="connsiteX79" fmla="*/ 581145 w 1438889"/>
              <a:gd name="connsiteY79" fmla="*/ 3435652 h 6858000"/>
              <a:gd name="connsiteX80" fmla="*/ 582816 w 1438889"/>
              <a:gd name="connsiteY80" fmla="*/ 3307769 h 6858000"/>
              <a:gd name="connsiteX81" fmla="*/ 600379 w 1438889"/>
              <a:gd name="connsiteY81" fmla="*/ 3250522 h 6858000"/>
              <a:gd name="connsiteX82" fmla="*/ 600804 w 1438889"/>
              <a:gd name="connsiteY82" fmla="*/ 3229163 h 6858000"/>
              <a:gd name="connsiteX83" fmla="*/ 602627 w 1438889"/>
              <a:gd name="connsiteY83" fmla="*/ 3217217 h 6858000"/>
              <a:gd name="connsiteX84" fmla="*/ 589462 w 1438889"/>
              <a:gd name="connsiteY84" fmla="*/ 3183755 h 6858000"/>
              <a:gd name="connsiteX85" fmla="*/ 589963 w 1438889"/>
              <a:gd name="connsiteY85" fmla="*/ 3178642 h 6858000"/>
              <a:gd name="connsiteX86" fmla="*/ 577563 w 1438889"/>
              <a:gd name="connsiteY86" fmla="*/ 3158586 h 6858000"/>
              <a:gd name="connsiteX87" fmla="*/ 562748 w 1438889"/>
              <a:gd name="connsiteY87" fmla="*/ 3129034 h 6858000"/>
              <a:gd name="connsiteX88" fmla="*/ 563413 w 1438889"/>
              <a:gd name="connsiteY88" fmla="*/ 3126682 h 6858000"/>
              <a:gd name="connsiteX89" fmla="*/ 554281 w 1438889"/>
              <a:gd name="connsiteY89" fmla="*/ 3114519 h 6858000"/>
              <a:gd name="connsiteX90" fmla="*/ 540890 w 1438889"/>
              <a:gd name="connsiteY90" fmla="*/ 3106272 h 6858000"/>
              <a:gd name="connsiteX91" fmla="*/ 513620 w 1438889"/>
              <a:gd name="connsiteY91" fmla="*/ 2958185 h 6858000"/>
              <a:gd name="connsiteX92" fmla="*/ 456234 w 1438889"/>
              <a:gd name="connsiteY92" fmla="*/ 2762989 h 6858000"/>
              <a:gd name="connsiteX93" fmla="*/ 405152 w 1438889"/>
              <a:gd name="connsiteY93" fmla="*/ 2554718 h 6858000"/>
              <a:gd name="connsiteX94" fmla="*/ 385246 w 1438889"/>
              <a:gd name="connsiteY94" fmla="*/ 2485734 h 6858000"/>
              <a:gd name="connsiteX95" fmla="*/ 375969 w 1438889"/>
              <a:gd name="connsiteY95" fmla="*/ 2447068 h 6858000"/>
              <a:gd name="connsiteX96" fmla="*/ 362930 w 1438889"/>
              <a:gd name="connsiteY96" fmla="*/ 2425819 h 6858000"/>
              <a:gd name="connsiteX97" fmla="*/ 368929 w 1438889"/>
              <a:gd name="connsiteY97" fmla="*/ 2402874 h 6858000"/>
              <a:gd name="connsiteX98" fmla="*/ 371541 w 1438889"/>
              <a:gd name="connsiteY98" fmla="*/ 2381443 h 6858000"/>
              <a:gd name="connsiteX99" fmla="*/ 347870 w 1438889"/>
              <a:gd name="connsiteY99" fmla="*/ 2261920 h 6858000"/>
              <a:gd name="connsiteX100" fmla="*/ 337757 w 1438889"/>
              <a:gd name="connsiteY100" fmla="*/ 2195378 h 6858000"/>
              <a:gd name="connsiteX101" fmla="*/ 321974 w 1438889"/>
              <a:gd name="connsiteY101" fmla="*/ 2155135 h 6858000"/>
              <a:gd name="connsiteX102" fmla="*/ 319432 w 1438889"/>
              <a:gd name="connsiteY102" fmla="*/ 2118008 h 6858000"/>
              <a:gd name="connsiteX103" fmla="*/ 320425 w 1438889"/>
              <a:gd name="connsiteY103" fmla="*/ 2050531 h 6858000"/>
              <a:gd name="connsiteX104" fmla="*/ 312231 w 1438889"/>
              <a:gd name="connsiteY104" fmla="*/ 1963269 h 6858000"/>
              <a:gd name="connsiteX105" fmla="*/ 293409 w 1438889"/>
              <a:gd name="connsiteY105" fmla="*/ 1906352 h 6858000"/>
              <a:gd name="connsiteX106" fmla="*/ 269966 w 1438889"/>
              <a:gd name="connsiteY106" fmla="*/ 1861531 h 6858000"/>
              <a:gd name="connsiteX107" fmla="*/ 223765 w 1438889"/>
              <a:gd name="connsiteY107" fmla="*/ 1732919 h 6858000"/>
              <a:gd name="connsiteX108" fmla="*/ 196076 w 1438889"/>
              <a:gd name="connsiteY108" fmla="*/ 1663540 h 6858000"/>
              <a:gd name="connsiteX109" fmla="*/ 195202 w 1438889"/>
              <a:gd name="connsiteY109" fmla="*/ 1615777 h 6858000"/>
              <a:gd name="connsiteX110" fmla="*/ 175997 w 1438889"/>
              <a:gd name="connsiteY110" fmla="*/ 1563678 h 6858000"/>
              <a:gd name="connsiteX111" fmla="*/ 189077 w 1438889"/>
              <a:gd name="connsiteY111" fmla="*/ 1519474 h 6858000"/>
              <a:gd name="connsiteX112" fmla="*/ 181819 w 1438889"/>
              <a:gd name="connsiteY112" fmla="*/ 1477995 h 6858000"/>
              <a:gd name="connsiteX113" fmla="*/ 167904 w 1438889"/>
              <a:gd name="connsiteY113" fmla="*/ 1373769 h 6858000"/>
              <a:gd name="connsiteX114" fmla="*/ 176211 w 1438889"/>
              <a:gd name="connsiteY114" fmla="*/ 1307086 h 6858000"/>
              <a:gd name="connsiteX115" fmla="*/ 177399 w 1438889"/>
              <a:gd name="connsiteY115" fmla="*/ 1189033 h 6858000"/>
              <a:gd name="connsiteX116" fmla="*/ 182084 w 1438889"/>
              <a:gd name="connsiteY116" fmla="*/ 1168288 h 6858000"/>
              <a:gd name="connsiteX117" fmla="*/ 174366 w 1438889"/>
              <a:gd name="connsiteY117" fmla="*/ 1142577 h 6858000"/>
              <a:gd name="connsiteX118" fmla="*/ 163672 w 1438889"/>
              <a:gd name="connsiteY118" fmla="*/ 1088484 h 6858000"/>
              <a:gd name="connsiteX119" fmla="*/ 152408 w 1438889"/>
              <a:gd name="connsiteY119" fmla="*/ 1016103 h 6858000"/>
              <a:gd name="connsiteX120" fmla="*/ 153864 w 1438889"/>
              <a:gd name="connsiteY120" fmla="*/ 932283 h 6858000"/>
              <a:gd name="connsiteX121" fmla="*/ 156100 w 1438889"/>
              <a:gd name="connsiteY121" fmla="*/ 915925 h 6858000"/>
              <a:gd name="connsiteX122" fmla="*/ 148729 w 1438889"/>
              <a:gd name="connsiteY122" fmla="*/ 896999 h 6858000"/>
              <a:gd name="connsiteX123" fmla="*/ 118137 w 1438889"/>
              <a:gd name="connsiteY123" fmla="*/ 821517 h 6858000"/>
              <a:gd name="connsiteX124" fmla="*/ 97087 w 1438889"/>
              <a:gd name="connsiteY124" fmla="*/ 751353 h 6858000"/>
              <a:gd name="connsiteX125" fmla="*/ 96645 w 1438889"/>
              <a:gd name="connsiteY125" fmla="*/ 721230 h 6858000"/>
              <a:gd name="connsiteX126" fmla="*/ 82316 w 1438889"/>
              <a:gd name="connsiteY126" fmla="*/ 681659 h 6858000"/>
              <a:gd name="connsiteX127" fmla="*/ 67735 w 1438889"/>
              <a:gd name="connsiteY127" fmla="*/ 635218 h 6858000"/>
              <a:gd name="connsiteX128" fmla="*/ 72746 w 1438889"/>
              <a:gd name="connsiteY128" fmla="*/ 613763 h 6858000"/>
              <a:gd name="connsiteX129" fmla="*/ 58688 w 1438889"/>
              <a:gd name="connsiteY129" fmla="*/ 598582 h 6858000"/>
              <a:gd name="connsiteX130" fmla="*/ 58369 w 1438889"/>
              <a:gd name="connsiteY130" fmla="*/ 576846 h 6858000"/>
              <a:gd name="connsiteX131" fmla="*/ 37995 w 1438889"/>
              <a:gd name="connsiteY131" fmla="*/ 530055 h 6858000"/>
              <a:gd name="connsiteX132" fmla="*/ 37243 w 1438889"/>
              <a:gd name="connsiteY132" fmla="*/ 465389 h 6858000"/>
              <a:gd name="connsiteX133" fmla="*/ 20166 w 1438889"/>
              <a:gd name="connsiteY133" fmla="*/ 424699 h 6858000"/>
              <a:gd name="connsiteX134" fmla="*/ 20541 w 1438889"/>
              <a:gd name="connsiteY134" fmla="*/ 404917 h 6858000"/>
              <a:gd name="connsiteX135" fmla="*/ 498 w 1438889"/>
              <a:gd name="connsiteY135" fmla="*/ 367211 h 6858000"/>
              <a:gd name="connsiteX136" fmla="*/ 148559 w 1438889"/>
              <a:gd name="connsiteY136" fmla="*/ 212860 h 6858000"/>
              <a:gd name="connsiteX137" fmla="*/ 140269 w 1438889"/>
              <a:gd name="connsiteY137" fmla="*/ 144983 h 6858000"/>
              <a:gd name="connsiteX138" fmla="*/ 152553 w 1438889"/>
              <a:gd name="connsiteY138" fmla="*/ 55288 h 6858000"/>
              <a:gd name="connsiteX139" fmla="*/ 112107 w 1438889"/>
              <a:gd name="connsiteY139" fmla="*/ 0 h 6858000"/>
              <a:gd name="connsiteX0" fmla="*/ 92101 w 1418883"/>
              <a:gd name="connsiteY0" fmla="*/ 0 h 6858000"/>
              <a:gd name="connsiteX1" fmla="*/ 1418883 w 1418883"/>
              <a:gd name="connsiteY1" fmla="*/ 0 h 6858000"/>
              <a:gd name="connsiteX2" fmla="*/ 1418883 w 1418883"/>
              <a:gd name="connsiteY2" fmla="*/ 6858000 h 6858000"/>
              <a:gd name="connsiteX3" fmla="*/ 155577 w 1418883"/>
              <a:gd name="connsiteY3" fmla="*/ 6857735 h 6858000"/>
              <a:gd name="connsiteX4" fmla="*/ 192170 w 1418883"/>
              <a:gd name="connsiteY4" fmla="*/ 6776847 h 6858000"/>
              <a:gd name="connsiteX5" fmla="*/ 203670 w 1418883"/>
              <a:gd name="connsiteY5" fmla="*/ 6737706 h 6858000"/>
              <a:gd name="connsiteX6" fmla="*/ 228409 w 1418883"/>
              <a:gd name="connsiteY6" fmla="*/ 6691589 h 6858000"/>
              <a:gd name="connsiteX7" fmla="*/ 205966 w 1418883"/>
              <a:gd name="connsiteY7" fmla="*/ 6659970 h 6858000"/>
              <a:gd name="connsiteX8" fmla="*/ 221057 w 1418883"/>
              <a:gd name="connsiteY8" fmla="*/ 6636211 h 6858000"/>
              <a:gd name="connsiteX9" fmla="*/ 238501 w 1418883"/>
              <a:gd name="connsiteY9" fmla="*/ 6594177 h 6858000"/>
              <a:gd name="connsiteX10" fmla="*/ 252541 w 1418883"/>
              <a:gd name="connsiteY10" fmla="*/ 6557575 h 6858000"/>
              <a:gd name="connsiteX11" fmla="*/ 305498 w 1418883"/>
              <a:gd name="connsiteY11" fmla="*/ 6492130 h 6858000"/>
              <a:gd name="connsiteX12" fmla="*/ 321185 w 1418883"/>
              <a:gd name="connsiteY12" fmla="*/ 6431610 h 6858000"/>
              <a:gd name="connsiteX13" fmla="*/ 364890 w 1418883"/>
              <a:gd name="connsiteY13" fmla="*/ 6379786 h 6858000"/>
              <a:gd name="connsiteX14" fmla="*/ 348113 w 1418883"/>
              <a:gd name="connsiteY14" fmla="*/ 6334727 h 6858000"/>
              <a:gd name="connsiteX15" fmla="*/ 325528 w 1418883"/>
              <a:gd name="connsiteY15" fmla="*/ 6313295 h 6858000"/>
              <a:gd name="connsiteX16" fmla="*/ 332692 w 1418883"/>
              <a:gd name="connsiteY16" fmla="*/ 6280046 h 6858000"/>
              <a:gd name="connsiteX17" fmla="*/ 315437 w 1418883"/>
              <a:gd name="connsiteY17" fmla="*/ 6270265 h 6858000"/>
              <a:gd name="connsiteX18" fmla="*/ 342465 w 1418883"/>
              <a:gd name="connsiteY18" fmla="*/ 6252834 h 6858000"/>
              <a:gd name="connsiteX19" fmla="*/ 320457 w 1418883"/>
              <a:gd name="connsiteY19" fmla="*/ 6202459 h 6858000"/>
              <a:gd name="connsiteX20" fmla="*/ 319255 w 1418883"/>
              <a:gd name="connsiteY20" fmla="*/ 6153037 h 6858000"/>
              <a:gd name="connsiteX21" fmla="*/ 334670 w 1418883"/>
              <a:gd name="connsiteY21" fmla="*/ 6078132 h 6858000"/>
              <a:gd name="connsiteX22" fmla="*/ 322057 w 1418883"/>
              <a:gd name="connsiteY22" fmla="*/ 6028119 h 6858000"/>
              <a:gd name="connsiteX23" fmla="*/ 307286 w 1418883"/>
              <a:gd name="connsiteY23" fmla="*/ 5926735 h 6858000"/>
              <a:gd name="connsiteX24" fmla="*/ 356798 w 1418883"/>
              <a:gd name="connsiteY24" fmla="*/ 5712857 h 6858000"/>
              <a:gd name="connsiteX25" fmla="*/ 335873 w 1418883"/>
              <a:gd name="connsiteY25" fmla="*/ 5676393 h 6858000"/>
              <a:gd name="connsiteX26" fmla="*/ 375465 w 1418883"/>
              <a:gd name="connsiteY26" fmla="*/ 5563435 h 6858000"/>
              <a:gd name="connsiteX27" fmla="*/ 422595 w 1418883"/>
              <a:gd name="connsiteY27" fmla="*/ 5437125 h 6858000"/>
              <a:gd name="connsiteX28" fmla="*/ 436163 w 1418883"/>
              <a:gd name="connsiteY28" fmla="*/ 5396260 h 6858000"/>
              <a:gd name="connsiteX29" fmla="*/ 452144 w 1418883"/>
              <a:gd name="connsiteY29" fmla="*/ 5330009 h 6858000"/>
              <a:gd name="connsiteX30" fmla="*/ 485637 w 1418883"/>
              <a:gd name="connsiteY30" fmla="*/ 5273739 h 6858000"/>
              <a:gd name="connsiteX31" fmla="*/ 495236 w 1418883"/>
              <a:gd name="connsiteY31" fmla="*/ 5241779 h 6858000"/>
              <a:gd name="connsiteX32" fmla="*/ 506462 w 1418883"/>
              <a:gd name="connsiteY32" fmla="*/ 5225268 h 6858000"/>
              <a:gd name="connsiteX33" fmla="*/ 507482 w 1418883"/>
              <a:gd name="connsiteY33" fmla="*/ 5217684 h 6858000"/>
              <a:gd name="connsiteX34" fmla="*/ 514823 w 1418883"/>
              <a:gd name="connsiteY34" fmla="*/ 5193377 h 6858000"/>
              <a:gd name="connsiteX35" fmla="*/ 518126 w 1418883"/>
              <a:gd name="connsiteY35" fmla="*/ 5179288 h 6858000"/>
              <a:gd name="connsiteX36" fmla="*/ 519110 w 1418883"/>
              <a:gd name="connsiteY36" fmla="*/ 5173621 h 6858000"/>
              <a:gd name="connsiteX37" fmla="*/ 514744 w 1418883"/>
              <a:gd name="connsiteY37" fmla="*/ 5159961 h 6858000"/>
              <a:gd name="connsiteX38" fmla="*/ 521421 w 1418883"/>
              <a:gd name="connsiteY38" fmla="*/ 5144295 h 6858000"/>
              <a:gd name="connsiteX39" fmla="*/ 518354 w 1418883"/>
              <a:gd name="connsiteY39" fmla="*/ 5125185 h 6858000"/>
              <a:gd name="connsiteX40" fmla="*/ 525184 w 1418883"/>
              <a:gd name="connsiteY40" fmla="*/ 5121884 h 6858000"/>
              <a:gd name="connsiteX41" fmla="*/ 532220 w 1418883"/>
              <a:gd name="connsiteY41" fmla="*/ 5067850 h 6858000"/>
              <a:gd name="connsiteX42" fmla="*/ 534951 w 1418883"/>
              <a:gd name="connsiteY42" fmla="*/ 5060861 h 6858000"/>
              <a:gd name="connsiteX43" fmla="*/ 531655 w 1418883"/>
              <a:gd name="connsiteY43" fmla="*/ 5034192 h 6858000"/>
              <a:gd name="connsiteX44" fmla="*/ 533209 w 1418883"/>
              <a:gd name="connsiteY44" fmla="*/ 4993030 h 6858000"/>
              <a:gd name="connsiteX45" fmla="*/ 540118 w 1418883"/>
              <a:gd name="connsiteY45" fmla="*/ 4946844 h 6858000"/>
              <a:gd name="connsiteX46" fmla="*/ 535974 w 1418883"/>
              <a:gd name="connsiteY46" fmla="*/ 4932692 h 6858000"/>
              <a:gd name="connsiteX47" fmla="*/ 551377 w 1418883"/>
              <a:gd name="connsiteY47" fmla="*/ 4858827 h 6858000"/>
              <a:gd name="connsiteX48" fmla="*/ 557280 w 1418883"/>
              <a:gd name="connsiteY48" fmla="*/ 4821170 h 6858000"/>
              <a:gd name="connsiteX49" fmla="*/ 562013 w 1418883"/>
              <a:gd name="connsiteY49" fmla="*/ 4780965 h 6858000"/>
              <a:gd name="connsiteX50" fmla="*/ 563306 w 1418883"/>
              <a:gd name="connsiteY50" fmla="*/ 4750867 h 6858000"/>
              <a:gd name="connsiteX51" fmla="*/ 561113 w 1418883"/>
              <a:gd name="connsiteY51" fmla="*/ 4690749 h 6858000"/>
              <a:gd name="connsiteX52" fmla="*/ 556593 w 1418883"/>
              <a:gd name="connsiteY52" fmla="*/ 4584173 h 6858000"/>
              <a:gd name="connsiteX53" fmla="*/ 551676 w 1418883"/>
              <a:gd name="connsiteY53" fmla="*/ 4444346 h 6858000"/>
              <a:gd name="connsiteX54" fmla="*/ 548241 w 1418883"/>
              <a:gd name="connsiteY54" fmla="*/ 4375228 h 6858000"/>
              <a:gd name="connsiteX55" fmla="*/ 528894 w 1418883"/>
              <a:gd name="connsiteY55" fmla="*/ 4214165 h 6858000"/>
              <a:gd name="connsiteX56" fmla="*/ 532967 w 1418883"/>
              <a:gd name="connsiteY56" fmla="*/ 4090296 h 6858000"/>
              <a:gd name="connsiteX57" fmla="*/ 518223 w 1418883"/>
              <a:gd name="connsiteY57" fmla="*/ 4033999 h 6858000"/>
              <a:gd name="connsiteX58" fmla="*/ 519372 w 1418883"/>
              <a:gd name="connsiteY58" fmla="*/ 4031933 h 6858000"/>
              <a:gd name="connsiteX59" fmla="*/ 517948 w 1418883"/>
              <a:gd name="connsiteY59" fmla="*/ 4013953 h 6858000"/>
              <a:gd name="connsiteX60" fmla="*/ 504243 w 1418883"/>
              <a:gd name="connsiteY60" fmla="*/ 3974753 h 6858000"/>
              <a:gd name="connsiteX61" fmla="*/ 505841 w 1418883"/>
              <a:gd name="connsiteY61" fmla="*/ 3969950 h 6858000"/>
              <a:gd name="connsiteX62" fmla="*/ 499263 w 1418883"/>
              <a:gd name="connsiteY62" fmla="*/ 3933779 h 6858000"/>
              <a:gd name="connsiteX63" fmla="*/ 500594 w 1418883"/>
              <a:gd name="connsiteY63" fmla="*/ 3933093 h 6858000"/>
              <a:gd name="connsiteX64" fmla="*/ 504948 w 1418883"/>
              <a:gd name="connsiteY64" fmla="*/ 3922082 h 6858000"/>
              <a:gd name="connsiteX65" fmla="*/ 510026 w 1418883"/>
              <a:gd name="connsiteY65" fmla="*/ 3901461 h 6858000"/>
              <a:gd name="connsiteX66" fmla="*/ 532620 w 1418883"/>
              <a:gd name="connsiteY66" fmla="*/ 3813873 h 6858000"/>
              <a:gd name="connsiteX67" fmla="*/ 532045 w 1418883"/>
              <a:gd name="connsiteY67" fmla="*/ 3806161 h 6858000"/>
              <a:gd name="connsiteX68" fmla="*/ 532352 w 1418883"/>
              <a:gd name="connsiteY68" fmla="*/ 3805957 h 6858000"/>
              <a:gd name="connsiteX69" fmla="*/ 532379 w 1418883"/>
              <a:gd name="connsiteY69" fmla="*/ 3797724 h 6858000"/>
              <a:gd name="connsiteX70" fmla="*/ 530994 w 1418883"/>
              <a:gd name="connsiteY70" fmla="*/ 3792098 h 6858000"/>
              <a:gd name="connsiteX71" fmla="*/ 529878 w 1418883"/>
              <a:gd name="connsiteY71" fmla="*/ 3777135 h 6858000"/>
              <a:gd name="connsiteX72" fmla="*/ 531611 w 1418883"/>
              <a:gd name="connsiteY72" fmla="*/ 3771656 h 6858000"/>
              <a:gd name="connsiteX73" fmla="*/ 535354 w 1418883"/>
              <a:gd name="connsiteY73" fmla="*/ 3769007 h 6858000"/>
              <a:gd name="connsiteX74" fmla="*/ 534820 w 1418883"/>
              <a:gd name="connsiteY74" fmla="*/ 3767709 h 6858000"/>
              <a:gd name="connsiteX75" fmla="*/ 543516 w 1418883"/>
              <a:gd name="connsiteY75" fmla="*/ 3738082 h 6858000"/>
              <a:gd name="connsiteX76" fmla="*/ 550862 w 1418883"/>
              <a:gd name="connsiteY76" fmla="*/ 3673397 h 6858000"/>
              <a:gd name="connsiteX77" fmla="*/ 550158 w 1418883"/>
              <a:gd name="connsiteY77" fmla="*/ 3637109 h 6858000"/>
              <a:gd name="connsiteX78" fmla="*/ 553601 w 1418883"/>
              <a:gd name="connsiteY78" fmla="*/ 3536883 h 6858000"/>
              <a:gd name="connsiteX79" fmla="*/ 561139 w 1418883"/>
              <a:gd name="connsiteY79" fmla="*/ 3435652 h 6858000"/>
              <a:gd name="connsiteX80" fmla="*/ 562810 w 1418883"/>
              <a:gd name="connsiteY80" fmla="*/ 3307769 h 6858000"/>
              <a:gd name="connsiteX81" fmla="*/ 580373 w 1418883"/>
              <a:gd name="connsiteY81" fmla="*/ 3250522 h 6858000"/>
              <a:gd name="connsiteX82" fmla="*/ 580798 w 1418883"/>
              <a:gd name="connsiteY82" fmla="*/ 3229163 h 6858000"/>
              <a:gd name="connsiteX83" fmla="*/ 582621 w 1418883"/>
              <a:gd name="connsiteY83" fmla="*/ 3217217 h 6858000"/>
              <a:gd name="connsiteX84" fmla="*/ 569456 w 1418883"/>
              <a:gd name="connsiteY84" fmla="*/ 3183755 h 6858000"/>
              <a:gd name="connsiteX85" fmla="*/ 569957 w 1418883"/>
              <a:gd name="connsiteY85" fmla="*/ 3178642 h 6858000"/>
              <a:gd name="connsiteX86" fmla="*/ 557557 w 1418883"/>
              <a:gd name="connsiteY86" fmla="*/ 3158586 h 6858000"/>
              <a:gd name="connsiteX87" fmla="*/ 542742 w 1418883"/>
              <a:gd name="connsiteY87" fmla="*/ 3129034 h 6858000"/>
              <a:gd name="connsiteX88" fmla="*/ 543407 w 1418883"/>
              <a:gd name="connsiteY88" fmla="*/ 3126682 h 6858000"/>
              <a:gd name="connsiteX89" fmla="*/ 534275 w 1418883"/>
              <a:gd name="connsiteY89" fmla="*/ 3114519 h 6858000"/>
              <a:gd name="connsiteX90" fmla="*/ 520884 w 1418883"/>
              <a:gd name="connsiteY90" fmla="*/ 3106272 h 6858000"/>
              <a:gd name="connsiteX91" fmla="*/ 493614 w 1418883"/>
              <a:gd name="connsiteY91" fmla="*/ 2958185 h 6858000"/>
              <a:gd name="connsiteX92" fmla="*/ 436228 w 1418883"/>
              <a:gd name="connsiteY92" fmla="*/ 2762989 h 6858000"/>
              <a:gd name="connsiteX93" fmla="*/ 385146 w 1418883"/>
              <a:gd name="connsiteY93" fmla="*/ 2554718 h 6858000"/>
              <a:gd name="connsiteX94" fmla="*/ 365240 w 1418883"/>
              <a:gd name="connsiteY94" fmla="*/ 2485734 h 6858000"/>
              <a:gd name="connsiteX95" fmla="*/ 355963 w 1418883"/>
              <a:gd name="connsiteY95" fmla="*/ 2447068 h 6858000"/>
              <a:gd name="connsiteX96" fmla="*/ 342924 w 1418883"/>
              <a:gd name="connsiteY96" fmla="*/ 2425819 h 6858000"/>
              <a:gd name="connsiteX97" fmla="*/ 348923 w 1418883"/>
              <a:gd name="connsiteY97" fmla="*/ 2402874 h 6858000"/>
              <a:gd name="connsiteX98" fmla="*/ 351535 w 1418883"/>
              <a:gd name="connsiteY98" fmla="*/ 2381443 h 6858000"/>
              <a:gd name="connsiteX99" fmla="*/ 327864 w 1418883"/>
              <a:gd name="connsiteY99" fmla="*/ 2261920 h 6858000"/>
              <a:gd name="connsiteX100" fmla="*/ 317751 w 1418883"/>
              <a:gd name="connsiteY100" fmla="*/ 2195378 h 6858000"/>
              <a:gd name="connsiteX101" fmla="*/ 301968 w 1418883"/>
              <a:gd name="connsiteY101" fmla="*/ 2155135 h 6858000"/>
              <a:gd name="connsiteX102" fmla="*/ 299426 w 1418883"/>
              <a:gd name="connsiteY102" fmla="*/ 2118008 h 6858000"/>
              <a:gd name="connsiteX103" fmla="*/ 300419 w 1418883"/>
              <a:gd name="connsiteY103" fmla="*/ 2050531 h 6858000"/>
              <a:gd name="connsiteX104" fmla="*/ 292225 w 1418883"/>
              <a:gd name="connsiteY104" fmla="*/ 1963269 h 6858000"/>
              <a:gd name="connsiteX105" fmla="*/ 273403 w 1418883"/>
              <a:gd name="connsiteY105" fmla="*/ 1906352 h 6858000"/>
              <a:gd name="connsiteX106" fmla="*/ 249960 w 1418883"/>
              <a:gd name="connsiteY106" fmla="*/ 1861531 h 6858000"/>
              <a:gd name="connsiteX107" fmla="*/ 203759 w 1418883"/>
              <a:gd name="connsiteY107" fmla="*/ 1732919 h 6858000"/>
              <a:gd name="connsiteX108" fmla="*/ 176070 w 1418883"/>
              <a:gd name="connsiteY108" fmla="*/ 1663540 h 6858000"/>
              <a:gd name="connsiteX109" fmla="*/ 175196 w 1418883"/>
              <a:gd name="connsiteY109" fmla="*/ 1615777 h 6858000"/>
              <a:gd name="connsiteX110" fmla="*/ 155991 w 1418883"/>
              <a:gd name="connsiteY110" fmla="*/ 1563678 h 6858000"/>
              <a:gd name="connsiteX111" fmla="*/ 169071 w 1418883"/>
              <a:gd name="connsiteY111" fmla="*/ 1519474 h 6858000"/>
              <a:gd name="connsiteX112" fmla="*/ 161813 w 1418883"/>
              <a:gd name="connsiteY112" fmla="*/ 1477995 h 6858000"/>
              <a:gd name="connsiteX113" fmla="*/ 147898 w 1418883"/>
              <a:gd name="connsiteY113" fmla="*/ 1373769 h 6858000"/>
              <a:gd name="connsiteX114" fmla="*/ 156205 w 1418883"/>
              <a:gd name="connsiteY114" fmla="*/ 1307086 h 6858000"/>
              <a:gd name="connsiteX115" fmla="*/ 157393 w 1418883"/>
              <a:gd name="connsiteY115" fmla="*/ 1189033 h 6858000"/>
              <a:gd name="connsiteX116" fmla="*/ 162078 w 1418883"/>
              <a:gd name="connsiteY116" fmla="*/ 1168288 h 6858000"/>
              <a:gd name="connsiteX117" fmla="*/ 154360 w 1418883"/>
              <a:gd name="connsiteY117" fmla="*/ 1142577 h 6858000"/>
              <a:gd name="connsiteX118" fmla="*/ 143666 w 1418883"/>
              <a:gd name="connsiteY118" fmla="*/ 1088484 h 6858000"/>
              <a:gd name="connsiteX119" fmla="*/ 132402 w 1418883"/>
              <a:gd name="connsiteY119" fmla="*/ 1016103 h 6858000"/>
              <a:gd name="connsiteX120" fmla="*/ 133858 w 1418883"/>
              <a:gd name="connsiteY120" fmla="*/ 932283 h 6858000"/>
              <a:gd name="connsiteX121" fmla="*/ 136094 w 1418883"/>
              <a:gd name="connsiteY121" fmla="*/ 915925 h 6858000"/>
              <a:gd name="connsiteX122" fmla="*/ 128723 w 1418883"/>
              <a:gd name="connsiteY122" fmla="*/ 896999 h 6858000"/>
              <a:gd name="connsiteX123" fmla="*/ 98131 w 1418883"/>
              <a:gd name="connsiteY123" fmla="*/ 821517 h 6858000"/>
              <a:gd name="connsiteX124" fmla="*/ 77081 w 1418883"/>
              <a:gd name="connsiteY124" fmla="*/ 751353 h 6858000"/>
              <a:gd name="connsiteX125" fmla="*/ 76639 w 1418883"/>
              <a:gd name="connsiteY125" fmla="*/ 721230 h 6858000"/>
              <a:gd name="connsiteX126" fmla="*/ 62310 w 1418883"/>
              <a:gd name="connsiteY126" fmla="*/ 681659 h 6858000"/>
              <a:gd name="connsiteX127" fmla="*/ 47729 w 1418883"/>
              <a:gd name="connsiteY127" fmla="*/ 635218 h 6858000"/>
              <a:gd name="connsiteX128" fmla="*/ 52740 w 1418883"/>
              <a:gd name="connsiteY128" fmla="*/ 613763 h 6858000"/>
              <a:gd name="connsiteX129" fmla="*/ 38682 w 1418883"/>
              <a:gd name="connsiteY129" fmla="*/ 598582 h 6858000"/>
              <a:gd name="connsiteX130" fmla="*/ 38363 w 1418883"/>
              <a:gd name="connsiteY130" fmla="*/ 576846 h 6858000"/>
              <a:gd name="connsiteX131" fmla="*/ 17989 w 1418883"/>
              <a:gd name="connsiteY131" fmla="*/ 530055 h 6858000"/>
              <a:gd name="connsiteX132" fmla="*/ 17237 w 1418883"/>
              <a:gd name="connsiteY132" fmla="*/ 465389 h 6858000"/>
              <a:gd name="connsiteX133" fmla="*/ 160 w 1418883"/>
              <a:gd name="connsiteY133" fmla="*/ 424699 h 6858000"/>
              <a:gd name="connsiteX134" fmla="*/ 535 w 1418883"/>
              <a:gd name="connsiteY134" fmla="*/ 404917 h 6858000"/>
              <a:gd name="connsiteX135" fmla="*/ 111526 w 1418883"/>
              <a:gd name="connsiteY135" fmla="*/ 275771 h 6858000"/>
              <a:gd name="connsiteX136" fmla="*/ 128553 w 1418883"/>
              <a:gd name="connsiteY136" fmla="*/ 212860 h 6858000"/>
              <a:gd name="connsiteX137" fmla="*/ 120263 w 1418883"/>
              <a:gd name="connsiteY137" fmla="*/ 144983 h 6858000"/>
              <a:gd name="connsiteX138" fmla="*/ 132547 w 1418883"/>
              <a:gd name="connsiteY138" fmla="*/ 55288 h 6858000"/>
              <a:gd name="connsiteX139" fmla="*/ 92101 w 1418883"/>
              <a:gd name="connsiteY139" fmla="*/ 0 h 6858000"/>
              <a:gd name="connsiteX0" fmla="*/ 91951 w 1418733"/>
              <a:gd name="connsiteY0" fmla="*/ 0 h 6858000"/>
              <a:gd name="connsiteX1" fmla="*/ 1418733 w 1418733"/>
              <a:gd name="connsiteY1" fmla="*/ 0 h 6858000"/>
              <a:gd name="connsiteX2" fmla="*/ 1418733 w 1418733"/>
              <a:gd name="connsiteY2" fmla="*/ 6858000 h 6858000"/>
              <a:gd name="connsiteX3" fmla="*/ 155427 w 1418733"/>
              <a:gd name="connsiteY3" fmla="*/ 6857735 h 6858000"/>
              <a:gd name="connsiteX4" fmla="*/ 192020 w 1418733"/>
              <a:gd name="connsiteY4" fmla="*/ 6776847 h 6858000"/>
              <a:gd name="connsiteX5" fmla="*/ 203520 w 1418733"/>
              <a:gd name="connsiteY5" fmla="*/ 6737706 h 6858000"/>
              <a:gd name="connsiteX6" fmla="*/ 228259 w 1418733"/>
              <a:gd name="connsiteY6" fmla="*/ 6691589 h 6858000"/>
              <a:gd name="connsiteX7" fmla="*/ 205816 w 1418733"/>
              <a:gd name="connsiteY7" fmla="*/ 6659970 h 6858000"/>
              <a:gd name="connsiteX8" fmla="*/ 220907 w 1418733"/>
              <a:gd name="connsiteY8" fmla="*/ 6636211 h 6858000"/>
              <a:gd name="connsiteX9" fmla="*/ 238351 w 1418733"/>
              <a:gd name="connsiteY9" fmla="*/ 6594177 h 6858000"/>
              <a:gd name="connsiteX10" fmla="*/ 252391 w 1418733"/>
              <a:gd name="connsiteY10" fmla="*/ 6557575 h 6858000"/>
              <a:gd name="connsiteX11" fmla="*/ 305348 w 1418733"/>
              <a:gd name="connsiteY11" fmla="*/ 6492130 h 6858000"/>
              <a:gd name="connsiteX12" fmla="*/ 321035 w 1418733"/>
              <a:gd name="connsiteY12" fmla="*/ 6431610 h 6858000"/>
              <a:gd name="connsiteX13" fmla="*/ 364740 w 1418733"/>
              <a:gd name="connsiteY13" fmla="*/ 6379786 h 6858000"/>
              <a:gd name="connsiteX14" fmla="*/ 347963 w 1418733"/>
              <a:gd name="connsiteY14" fmla="*/ 6334727 h 6858000"/>
              <a:gd name="connsiteX15" fmla="*/ 325378 w 1418733"/>
              <a:gd name="connsiteY15" fmla="*/ 6313295 h 6858000"/>
              <a:gd name="connsiteX16" fmla="*/ 332542 w 1418733"/>
              <a:gd name="connsiteY16" fmla="*/ 6280046 h 6858000"/>
              <a:gd name="connsiteX17" fmla="*/ 315287 w 1418733"/>
              <a:gd name="connsiteY17" fmla="*/ 6270265 h 6858000"/>
              <a:gd name="connsiteX18" fmla="*/ 342315 w 1418733"/>
              <a:gd name="connsiteY18" fmla="*/ 6252834 h 6858000"/>
              <a:gd name="connsiteX19" fmla="*/ 320307 w 1418733"/>
              <a:gd name="connsiteY19" fmla="*/ 6202459 h 6858000"/>
              <a:gd name="connsiteX20" fmla="*/ 319105 w 1418733"/>
              <a:gd name="connsiteY20" fmla="*/ 6153037 h 6858000"/>
              <a:gd name="connsiteX21" fmla="*/ 334520 w 1418733"/>
              <a:gd name="connsiteY21" fmla="*/ 6078132 h 6858000"/>
              <a:gd name="connsiteX22" fmla="*/ 321907 w 1418733"/>
              <a:gd name="connsiteY22" fmla="*/ 6028119 h 6858000"/>
              <a:gd name="connsiteX23" fmla="*/ 307136 w 1418733"/>
              <a:gd name="connsiteY23" fmla="*/ 5926735 h 6858000"/>
              <a:gd name="connsiteX24" fmla="*/ 356648 w 1418733"/>
              <a:gd name="connsiteY24" fmla="*/ 5712857 h 6858000"/>
              <a:gd name="connsiteX25" fmla="*/ 335723 w 1418733"/>
              <a:gd name="connsiteY25" fmla="*/ 5676393 h 6858000"/>
              <a:gd name="connsiteX26" fmla="*/ 375315 w 1418733"/>
              <a:gd name="connsiteY26" fmla="*/ 5563435 h 6858000"/>
              <a:gd name="connsiteX27" fmla="*/ 422445 w 1418733"/>
              <a:gd name="connsiteY27" fmla="*/ 5437125 h 6858000"/>
              <a:gd name="connsiteX28" fmla="*/ 436013 w 1418733"/>
              <a:gd name="connsiteY28" fmla="*/ 5396260 h 6858000"/>
              <a:gd name="connsiteX29" fmla="*/ 451994 w 1418733"/>
              <a:gd name="connsiteY29" fmla="*/ 5330009 h 6858000"/>
              <a:gd name="connsiteX30" fmla="*/ 485487 w 1418733"/>
              <a:gd name="connsiteY30" fmla="*/ 5273739 h 6858000"/>
              <a:gd name="connsiteX31" fmla="*/ 495086 w 1418733"/>
              <a:gd name="connsiteY31" fmla="*/ 5241779 h 6858000"/>
              <a:gd name="connsiteX32" fmla="*/ 506312 w 1418733"/>
              <a:gd name="connsiteY32" fmla="*/ 5225268 h 6858000"/>
              <a:gd name="connsiteX33" fmla="*/ 507332 w 1418733"/>
              <a:gd name="connsiteY33" fmla="*/ 5217684 h 6858000"/>
              <a:gd name="connsiteX34" fmla="*/ 514673 w 1418733"/>
              <a:gd name="connsiteY34" fmla="*/ 5193377 h 6858000"/>
              <a:gd name="connsiteX35" fmla="*/ 517976 w 1418733"/>
              <a:gd name="connsiteY35" fmla="*/ 5179288 h 6858000"/>
              <a:gd name="connsiteX36" fmla="*/ 518960 w 1418733"/>
              <a:gd name="connsiteY36" fmla="*/ 5173621 h 6858000"/>
              <a:gd name="connsiteX37" fmla="*/ 514594 w 1418733"/>
              <a:gd name="connsiteY37" fmla="*/ 5159961 h 6858000"/>
              <a:gd name="connsiteX38" fmla="*/ 521271 w 1418733"/>
              <a:gd name="connsiteY38" fmla="*/ 5144295 h 6858000"/>
              <a:gd name="connsiteX39" fmla="*/ 518204 w 1418733"/>
              <a:gd name="connsiteY39" fmla="*/ 5125185 h 6858000"/>
              <a:gd name="connsiteX40" fmla="*/ 525034 w 1418733"/>
              <a:gd name="connsiteY40" fmla="*/ 5121884 h 6858000"/>
              <a:gd name="connsiteX41" fmla="*/ 532070 w 1418733"/>
              <a:gd name="connsiteY41" fmla="*/ 5067850 h 6858000"/>
              <a:gd name="connsiteX42" fmla="*/ 534801 w 1418733"/>
              <a:gd name="connsiteY42" fmla="*/ 5060861 h 6858000"/>
              <a:gd name="connsiteX43" fmla="*/ 531505 w 1418733"/>
              <a:gd name="connsiteY43" fmla="*/ 5034192 h 6858000"/>
              <a:gd name="connsiteX44" fmla="*/ 533059 w 1418733"/>
              <a:gd name="connsiteY44" fmla="*/ 4993030 h 6858000"/>
              <a:gd name="connsiteX45" fmla="*/ 539968 w 1418733"/>
              <a:gd name="connsiteY45" fmla="*/ 4946844 h 6858000"/>
              <a:gd name="connsiteX46" fmla="*/ 535824 w 1418733"/>
              <a:gd name="connsiteY46" fmla="*/ 4932692 h 6858000"/>
              <a:gd name="connsiteX47" fmla="*/ 551227 w 1418733"/>
              <a:gd name="connsiteY47" fmla="*/ 4858827 h 6858000"/>
              <a:gd name="connsiteX48" fmla="*/ 557130 w 1418733"/>
              <a:gd name="connsiteY48" fmla="*/ 4821170 h 6858000"/>
              <a:gd name="connsiteX49" fmla="*/ 561863 w 1418733"/>
              <a:gd name="connsiteY49" fmla="*/ 4780965 h 6858000"/>
              <a:gd name="connsiteX50" fmla="*/ 563156 w 1418733"/>
              <a:gd name="connsiteY50" fmla="*/ 4750867 h 6858000"/>
              <a:gd name="connsiteX51" fmla="*/ 560963 w 1418733"/>
              <a:gd name="connsiteY51" fmla="*/ 4690749 h 6858000"/>
              <a:gd name="connsiteX52" fmla="*/ 556443 w 1418733"/>
              <a:gd name="connsiteY52" fmla="*/ 4584173 h 6858000"/>
              <a:gd name="connsiteX53" fmla="*/ 551526 w 1418733"/>
              <a:gd name="connsiteY53" fmla="*/ 4444346 h 6858000"/>
              <a:gd name="connsiteX54" fmla="*/ 548091 w 1418733"/>
              <a:gd name="connsiteY54" fmla="*/ 4375228 h 6858000"/>
              <a:gd name="connsiteX55" fmla="*/ 528744 w 1418733"/>
              <a:gd name="connsiteY55" fmla="*/ 4214165 h 6858000"/>
              <a:gd name="connsiteX56" fmla="*/ 532817 w 1418733"/>
              <a:gd name="connsiteY56" fmla="*/ 4090296 h 6858000"/>
              <a:gd name="connsiteX57" fmla="*/ 518073 w 1418733"/>
              <a:gd name="connsiteY57" fmla="*/ 4033999 h 6858000"/>
              <a:gd name="connsiteX58" fmla="*/ 519222 w 1418733"/>
              <a:gd name="connsiteY58" fmla="*/ 4031933 h 6858000"/>
              <a:gd name="connsiteX59" fmla="*/ 517798 w 1418733"/>
              <a:gd name="connsiteY59" fmla="*/ 4013953 h 6858000"/>
              <a:gd name="connsiteX60" fmla="*/ 504093 w 1418733"/>
              <a:gd name="connsiteY60" fmla="*/ 3974753 h 6858000"/>
              <a:gd name="connsiteX61" fmla="*/ 505691 w 1418733"/>
              <a:gd name="connsiteY61" fmla="*/ 3969950 h 6858000"/>
              <a:gd name="connsiteX62" fmla="*/ 499113 w 1418733"/>
              <a:gd name="connsiteY62" fmla="*/ 3933779 h 6858000"/>
              <a:gd name="connsiteX63" fmla="*/ 500444 w 1418733"/>
              <a:gd name="connsiteY63" fmla="*/ 3933093 h 6858000"/>
              <a:gd name="connsiteX64" fmla="*/ 504798 w 1418733"/>
              <a:gd name="connsiteY64" fmla="*/ 3922082 h 6858000"/>
              <a:gd name="connsiteX65" fmla="*/ 509876 w 1418733"/>
              <a:gd name="connsiteY65" fmla="*/ 3901461 h 6858000"/>
              <a:gd name="connsiteX66" fmla="*/ 532470 w 1418733"/>
              <a:gd name="connsiteY66" fmla="*/ 3813873 h 6858000"/>
              <a:gd name="connsiteX67" fmla="*/ 531895 w 1418733"/>
              <a:gd name="connsiteY67" fmla="*/ 3806161 h 6858000"/>
              <a:gd name="connsiteX68" fmla="*/ 532202 w 1418733"/>
              <a:gd name="connsiteY68" fmla="*/ 3805957 h 6858000"/>
              <a:gd name="connsiteX69" fmla="*/ 532229 w 1418733"/>
              <a:gd name="connsiteY69" fmla="*/ 3797724 h 6858000"/>
              <a:gd name="connsiteX70" fmla="*/ 530844 w 1418733"/>
              <a:gd name="connsiteY70" fmla="*/ 3792098 h 6858000"/>
              <a:gd name="connsiteX71" fmla="*/ 529728 w 1418733"/>
              <a:gd name="connsiteY71" fmla="*/ 3777135 h 6858000"/>
              <a:gd name="connsiteX72" fmla="*/ 531461 w 1418733"/>
              <a:gd name="connsiteY72" fmla="*/ 3771656 h 6858000"/>
              <a:gd name="connsiteX73" fmla="*/ 535204 w 1418733"/>
              <a:gd name="connsiteY73" fmla="*/ 3769007 h 6858000"/>
              <a:gd name="connsiteX74" fmla="*/ 534670 w 1418733"/>
              <a:gd name="connsiteY74" fmla="*/ 3767709 h 6858000"/>
              <a:gd name="connsiteX75" fmla="*/ 543366 w 1418733"/>
              <a:gd name="connsiteY75" fmla="*/ 3738082 h 6858000"/>
              <a:gd name="connsiteX76" fmla="*/ 550712 w 1418733"/>
              <a:gd name="connsiteY76" fmla="*/ 3673397 h 6858000"/>
              <a:gd name="connsiteX77" fmla="*/ 550008 w 1418733"/>
              <a:gd name="connsiteY77" fmla="*/ 3637109 h 6858000"/>
              <a:gd name="connsiteX78" fmla="*/ 553451 w 1418733"/>
              <a:gd name="connsiteY78" fmla="*/ 3536883 h 6858000"/>
              <a:gd name="connsiteX79" fmla="*/ 560989 w 1418733"/>
              <a:gd name="connsiteY79" fmla="*/ 3435652 h 6858000"/>
              <a:gd name="connsiteX80" fmla="*/ 562660 w 1418733"/>
              <a:gd name="connsiteY80" fmla="*/ 3307769 h 6858000"/>
              <a:gd name="connsiteX81" fmla="*/ 580223 w 1418733"/>
              <a:gd name="connsiteY81" fmla="*/ 3250522 h 6858000"/>
              <a:gd name="connsiteX82" fmla="*/ 580648 w 1418733"/>
              <a:gd name="connsiteY82" fmla="*/ 3229163 h 6858000"/>
              <a:gd name="connsiteX83" fmla="*/ 582471 w 1418733"/>
              <a:gd name="connsiteY83" fmla="*/ 3217217 h 6858000"/>
              <a:gd name="connsiteX84" fmla="*/ 569306 w 1418733"/>
              <a:gd name="connsiteY84" fmla="*/ 3183755 h 6858000"/>
              <a:gd name="connsiteX85" fmla="*/ 569807 w 1418733"/>
              <a:gd name="connsiteY85" fmla="*/ 3178642 h 6858000"/>
              <a:gd name="connsiteX86" fmla="*/ 557407 w 1418733"/>
              <a:gd name="connsiteY86" fmla="*/ 3158586 h 6858000"/>
              <a:gd name="connsiteX87" fmla="*/ 542592 w 1418733"/>
              <a:gd name="connsiteY87" fmla="*/ 3129034 h 6858000"/>
              <a:gd name="connsiteX88" fmla="*/ 543257 w 1418733"/>
              <a:gd name="connsiteY88" fmla="*/ 3126682 h 6858000"/>
              <a:gd name="connsiteX89" fmla="*/ 534125 w 1418733"/>
              <a:gd name="connsiteY89" fmla="*/ 3114519 h 6858000"/>
              <a:gd name="connsiteX90" fmla="*/ 520734 w 1418733"/>
              <a:gd name="connsiteY90" fmla="*/ 3106272 h 6858000"/>
              <a:gd name="connsiteX91" fmla="*/ 493464 w 1418733"/>
              <a:gd name="connsiteY91" fmla="*/ 2958185 h 6858000"/>
              <a:gd name="connsiteX92" fmla="*/ 436078 w 1418733"/>
              <a:gd name="connsiteY92" fmla="*/ 2762989 h 6858000"/>
              <a:gd name="connsiteX93" fmla="*/ 384996 w 1418733"/>
              <a:gd name="connsiteY93" fmla="*/ 2554718 h 6858000"/>
              <a:gd name="connsiteX94" fmla="*/ 365090 w 1418733"/>
              <a:gd name="connsiteY94" fmla="*/ 2485734 h 6858000"/>
              <a:gd name="connsiteX95" fmla="*/ 355813 w 1418733"/>
              <a:gd name="connsiteY95" fmla="*/ 2447068 h 6858000"/>
              <a:gd name="connsiteX96" fmla="*/ 342774 w 1418733"/>
              <a:gd name="connsiteY96" fmla="*/ 2425819 h 6858000"/>
              <a:gd name="connsiteX97" fmla="*/ 348773 w 1418733"/>
              <a:gd name="connsiteY97" fmla="*/ 2402874 h 6858000"/>
              <a:gd name="connsiteX98" fmla="*/ 351385 w 1418733"/>
              <a:gd name="connsiteY98" fmla="*/ 2381443 h 6858000"/>
              <a:gd name="connsiteX99" fmla="*/ 327714 w 1418733"/>
              <a:gd name="connsiteY99" fmla="*/ 2261920 h 6858000"/>
              <a:gd name="connsiteX100" fmla="*/ 317601 w 1418733"/>
              <a:gd name="connsiteY100" fmla="*/ 2195378 h 6858000"/>
              <a:gd name="connsiteX101" fmla="*/ 301818 w 1418733"/>
              <a:gd name="connsiteY101" fmla="*/ 2155135 h 6858000"/>
              <a:gd name="connsiteX102" fmla="*/ 299276 w 1418733"/>
              <a:gd name="connsiteY102" fmla="*/ 2118008 h 6858000"/>
              <a:gd name="connsiteX103" fmla="*/ 300269 w 1418733"/>
              <a:gd name="connsiteY103" fmla="*/ 2050531 h 6858000"/>
              <a:gd name="connsiteX104" fmla="*/ 292075 w 1418733"/>
              <a:gd name="connsiteY104" fmla="*/ 1963269 h 6858000"/>
              <a:gd name="connsiteX105" fmla="*/ 273253 w 1418733"/>
              <a:gd name="connsiteY105" fmla="*/ 1906352 h 6858000"/>
              <a:gd name="connsiteX106" fmla="*/ 249810 w 1418733"/>
              <a:gd name="connsiteY106" fmla="*/ 1861531 h 6858000"/>
              <a:gd name="connsiteX107" fmla="*/ 203609 w 1418733"/>
              <a:gd name="connsiteY107" fmla="*/ 1732919 h 6858000"/>
              <a:gd name="connsiteX108" fmla="*/ 175920 w 1418733"/>
              <a:gd name="connsiteY108" fmla="*/ 1663540 h 6858000"/>
              <a:gd name="connsiteX109" fmla="*/ 175046 w 1418733"/>
              <a:gd name="connsiteY109" fmla="*/ 1615777 h 6858000"/>
              <a:gd name="connsiteX110" fmla="*/ 155841 w 1418733"/>
              <a:gd name="connsiteY110" fmla="*/ 1563678 h 6858000"/>
              <a:gd name="connsiteX111" fmla="*/ 168921 w 1418733"/>
              <a:gd name="connsiteY111" fmla="*/ 1519474 h 6858000"/>
              <a:gd name="connsiteX112" fmla="*/ 161663 w 1418733"/>
              <a:gd name="connsiteY112" fmla="*/ 1477995 h 6858000"/>
              <a:gd name="connsiteX113" fmla="*/ 147748 w 1418733"/>
              <a:gd name="connsiteY113" fmla="*/ 1373769 h 6858000"/>
              <a:gd name="connsiteX114" fmla="*/ 156055 w 1418733"/>
              <a:gd name="connsiteY114" fmla="*/ 1307086 h 6858000"/>
              <a:gd name="connsiteX115" fmla="*/ 157243 w 1418733"/>
              <a:gd name="connsiteY115" fmla="*/ 1189033 h 6858000"/>
              <a:gd name="connsiteX116" fmla="*/ 161928 w 1418733"/>
              <a:gd name="connsiteY116" fmla="*/ 1168288 h 6858000"/>
              <a:gd name="connsiteX117" fmla="*/ 154210 w 1418733"/>
              <a:gd name="connsiteY117" fmla="*/ 1142577 h 6858000"/>
              <a:gd name="connsiteX118" fmla="*/ 143516 w 1418733"/>
              <a:gd name="connsiteY118" fmla="*/ 1088484 h 6858000"/>
              <a:gd name="connsiteX119" fmla="*/ 132252 w 1418733"/>
              <a:gd name="connsiteY119" fmla="*/ 1016103 h 6858000"/>
              <a:gd name="connsiteX120" fmla="*/ 133708 w 1418733"/>
              <a:gd name="connsiteY120" fmla="*/ 932283 h 6858000"/>
              <a:gd name="connsiteX121" fmla="*/ 135944 w 1418733"/>
              <a:gd name="connsiteY121" fmla="*/ 915925 h 6858000"/>
              <a:gd name="connsiteX122" fmla="*/ 128573 w 1418733"/>
              <a:gd name="connsiteY122" fmla="*/ 896999 h 6858000"/>
              <a:gd name="connsiteX123" fmla="*/ 97981 w 1418733"/>
              <a:gd name="connsiteY123" fmla="*/ 821517 h 6858000"/>
              <a:gd name="connsiteX124" fmla="*/ 76931 w 1418733"/>
              <a:gd name="connsiteY124" fmla="*/ 751353 h 6858000"/>
              <a:gd name="connsiteX125" fmla="*/ 76489 w 1418733"/>
              <a:gd name="connsiteY125" fmla="*/ 721230 h 6858000"/>
              <a:gd name="connsiteX126" fmla="*/ 62160 w 1418733"/>
              <a:gd name="connsiteY126" fmla="*/ 681659 h 6858000"/>
              <a:gd name="connsiteX127" fmla="*/ 47579 w 1418733"/>
              <a:gd name="connsiteY127" fmla="*/ 635218 h 6858000"/>
              <a:gd name="connsiteX128" fmla="*/ 52590 w 1418733"/>
              <a:gd name="connsiteY128" fmla="*/ 613763 h 6858000"/>
              <a:gd name="connsiteX129" fmla="*/ 38532 w 1418733"/>
              <a:gd name="connsiteY129" fmla="*/ 598582 h 6858000"/>
              <a:gd name="connsiteX130" fmla="*/ 38213 w 1418733"/>
              <a:gd name="connsiteY130" fmla="*/ 576846 h 6858000"/>
              <a:gd name="connsiteX131" fmla="*/ 17839 w 1418733"/>
              <a:gd name="connsiteY131" fmla="*/ 530055 h 6858000"/>
              <a:gd name="connsiteX132" fmla="*/ 17087 w 1418733"/>
              <a:gd name="connsiteY132" fmla="*/ 465389 h 6858000"/>
              <a:gd name="connsiteX133" fmla="*/ 10 w 1418733"/>
              <a:gd name="connsiteY133" fmla="*/ 424699 h 6858000"/>
              <a:gd name="connsiteX134" fmla="*/ 127193 w 1418733"/>
              <a:gd name="connsiteY134" fmla="*/ 309501 h 6858000"/>
              <a:gd name="connsiteX135" fmla="*/ 111376 w 1418733"/>
              <a:gd name="connsiteY135" fmla="*/ 275771 h 6858000"/>
              <a:gd name="connsiteX136" fmla="*/ 128403 w 1418733"/>
              <a:gd name="connsiteY136" fmla="*/ 212860 h 6858000"/>
              <a:gd name="connsiteX137" fmla="*/ 120113 w 1418733"/>
              <a:gd name="connsiteY137" fmla="*/ 144983 h 6858000"/>
              <a:gd name="connsiteX138" fmla="*/ 132397 w 1418733"/>
              <a:gd name="connsiteY138" fmla="*/ 55288 h 6858000"/>
              <a:gd name="connsiteX139" fmla="*/ 91951 w 1418733"/>
              <a:gd name="connsiteY139" fmla="*/ 0 h 6858000"/>
              <a:gd name="connsiteX0" fmla="*/ 76413 w 1403195"/>
              <a:gd name="connsiteY0" fmla="*/ 0 h 6858000"/>
              <a:gd name="connsiteX1" fmla="*/ 1403195 w 1403195"/>
              <a:gd name="connsiteY1" fmla="*/ 0 h 6858000"/>
              <a:gd name="connsiteX2" fmla="*/ 1403195 w 1403195"/>
              <a:gd name="connsiteY2" fmla="*/ 6858000 h 6858000"/>
              <a:gd name="connsiteX3" fmla="*/ 139889 w 1403195"/>
              <a:gd name="connsiteY3" fmla="*/ 6857735 h 6858000"/>
              <a:gd name="connsiteX4" fmla="*/ 176482 w 1403195"/>
              <a:gd name="connsiteY4" fmla="*/ 6776847 h 6858000"/>
              <a:gd name="connsiteX5" fmla="*/ 187982 w 1403195"/>
              <a:gd name="connsiteY5" fmla="*/ 6737706 h 6858000"/>
              <a:gd name="connsiteX6" fmla="*/ 212721 w 1403195"/>
              <a:gd name="connsiteY6" fmla="*/ 6691589 h 6858000"/>
              <a:gd name="connsiteX7" fmla="*/ 190278 w 1403195"/>
              <a:gd name="connsiteY7" fmla="*/ 6659970 h 6858000"/>
              <a:gd name="connsiteX8" fmla="*/ 205369 w 1403195"/>
              <a:gd name="connsiteY8" fmla="*/ 6636211 h 6858000"/>
              <a:gd name="connsiteX9" fmla="*/ 222813 w 1403195"/>
              <a:gd name="connsiteY9" fmla="*/ 6594177 h 6858000"/>
              <a:gd name="connsiteX10" fmla="*/ 236853 w 1403195"/>
              <a:gd name="connsiteY10" fmla="*/ 6557575 h 6858000"/>
              <a:gd name="connsiteX11" fmla="*/ 289810 w 1403195"/>
              <a:gd name="connsiteY11" fmla="*/ 6492130 h 6858000"/>
              <a:gd name="connsiteX12" fmla="*/ 305497 w 1403195"/>
              <a:gd name="connsiteY12" fmla="*/ 6431610 h 6858000"/>
              <a:gd name="connsiteX13" fmla="*/ 349202 w 1403195"/>
              <a:gd name="connsiteY13" fmla="*/ 6379786 h 6858000"/>
              <a:gd name="connsiteX14" fmla="*/ 332425 w 1403195"/>
              <a:gd name="connsiteY14" fmla="*/ 6334727 h 6858000"/>
              <a:gd name="connsiteX15" fmla="*/ 309840 w 1403195"/>
              <a:gd name="connsiteY15" fmla="*/ 6313295 h 6858000"/>
              <a:gd name="connsiteX16" fmla="*/ 317004 w 1403195"/>
              <a:gd name="connsiteY16" fmla="*/ 6280046 h 6858000"/>
              <a:gd name="connsiteX17" fmla="*/ 299749 w 1403195"/>
              <a:gd name="connsiteY17" fmla="*/ 6270265 h 6858000"/>
              <a:gd name="connsiteX18" fmla="*/ 326777 w 1403195"/>
              <a:gd name="connsiteY18" fmla="*/ 6252834 h 6858000"/>
              <a:gd name="connsiteX19" fmla="*/ 304769 w 1403195"/>
              <a:gd name="connsiteY19" fmla="*/ 6202459 h 6858000"/>
              <a:gd name="connsiteX20" fmla="*/ 303567 w 1403195"/>
              <a:gd name="connsiteY20" fmla="*/ 6153037 h 6858000"/>
              <a:gd name="connsiteX21" fmla="*/ 318982 w 1403195"/>
              <a:gd name="connsiteY21" fmla="*/ 6078132 h 6858000"/>
              <a:gd name="connsiteX22" fmla="*/ 306369 w 1403195"/>
              <a:gd name="connsiteY22" fmla="*/ 6028119 h 6858000"/>
              <a:gd name="connsiteX23" fmla="*/ 291598 w 1403195"/>
              <a:gd name="connsiteY23" fmla="*/ 5926735 h 6858000"/>
              <a:gd name="connsiteX24" fmla="*/ 341110 w 1403195"/>
              <a:gd name="connsiteY24" fmla="*/ 5712857 h 6858000"/>
              <a:gd name="connsiteX25" fmla="*/ 320185 w 1403195"/>
              <a:gd name="connsiteY25" fmla="*/ 5676393 h 6858000"/>
              <a:gd name="connsiteX26" fmla="*/ 359777 w 1403195"/>
              <a:gd name="connsiteY26" fmla="*/ 5563435 h 6858000"/>
              <a:gd name="connsiteX27" fmla="*/ 406907 w 1403195"/>
              <a:gd name="connsiteY27" fmla="*/ 5437125 h 6858000"/>
              <a:gd name="connsiteX28" fmla="*/ 420475 w 1403195"/>
              <a:gd name="connsiteY28" fmla="*/ 5396260 h 6858000"/>
              <a:gd name="connsiteX29" fmla="*/ 436456 w 1403195"/>
              <a:gd name="connsiteY29" fmla="*/ 5330009 h 6858000"/>
              <a:gd name="connsiteX30" fmla="*/ 469949 w 1403195"/>
              <a:gd name="connsiteY30" fmla="*/ 5273739 h 6858000"/>
              <a:gd name="connsiteX31" fmla="*/ 479548 w 1403195"/>
              <a:gd name="connsiteY31" fmla="*/ 5241779 h 6858000"/>
              <a:gd name="connsiteX32" fmla="*/ 490774 w 1403195"/>
              <a:gd name="connsiteY32" fmla="*/ 5225268 h 6858000"/>
              <a:gd name="connsiteX33" fmla="*/ 491794 w 1403195"/>
              <a:gd name="connsiteY33" fmla="*/ 5217684 h 6858000"/>
              <a:gd name="connsiteX34" fmla="*/ 499135 w 1403195"/>
              <a:gd name="connsiteY34" fmla="*/ 5193377 h 6858000"/>
              <a:gd name="connsiteX35" fmla="*/ 502438 w 1403195"/>
              <a:gd name="connsiteY35" fmla="*/ 5179288 h 6858000"/>
              <a:gd name="connsiteX36" fmla="*/ 503422 w 1403195"/>
              <a:gd name="connsiteY36" fmla="*/ 5173621 h 6858000"/>
              <a:gd name="connsiteX37" fmla="*/ 499056 w 1403195"/>
              <a:gd name="connsiteY37" fmla="*/ 5159961 h 6858000"/>
              <a:gd name="connsiteX38" fmla="*/ 505733 w 1403195"/>
              <a:gd name="connsiteY38" fmla="*/ 5144295 h 6858000"/>
              <a:gd name="connsiteX39" fmla="*/ 502666 w 1403195"/>
              <a:gd name="connsiteY39" fmla="*/ 5125185 h 6858000"/>
              <a:gd name="connsiteX40" fmla="*/ 509496 w 1403195"/>
              <a:gd name="connsiteY40" fmla="*/ 5121884 h 6858000"/>
              <a:gd name="connsiteX41" fmla="*/ 516532 w 1403195"/>
              <a:gd name="connsiteY41" fmla="*/ 5067850 h 6858000"/>
              <a:gd name="connsiteX42" fmla="*/ 519263 w 1403195"/>
              <a:gd name="connsiteY42" fmla="*/ 5060861 h 6858000"/>
              <a:gd name="connsiteX43" fmla="*/ 515967 w 1403195"/>
              <a:gd name="connsiteY43" fmla="*/ 5034192 h 6858000"/>
              <a:gd name="connsiteX44" fmla="*/ 517521 w 1403195"/>
              <a:gd name="connsiteY44" fmla="*/ 4993030 h 6858000"/>
              <a:gd name="connsiteX45" fmla="*/ 524430 w 1403195"/>
              <a:gd name="connsiteY45" fmla="*/ 4946844 h 6858000"/>
              <a:gd name="connsiteX46" fmla="*/ 520286 w 1403195"/>
              <a:gd name="connsiteY46" fmla="*/ 4932692 h 6858000"/>
              <a:gd name="connsiteX47" fmla="*/ 535689 w 1403195"/>
              <a:gd name="connsiteY47" fmla="*/ 4858827 h 6858000"/>
              <a:gd name="connsiteX48" fmla="*/ 541592 w 1403195"/>
              <a:gd name="connsiteY48" fmla="*/ 4821170 h 6858000"/>
              <a:gd name="connsiteX49" fmla="*/ 546325 w 1403195"/>
              <a:gd name="connsiteY49" fmla="*/ 4780965 h 6858000"/>
              <a:gd name="connsiteX50" fmla="*/ 547618 w 1403195"/>
              <a:gd name="connsiteY50" fmla="*/ 4750867 h 6858000"/>
              <a:gd name="connsiteX51" fmla="*/ 545425 w 1403195"/>
              <a:gd name="connsiteY51" fmla="*/ 4690749 h 6858000"/>
              <a:gd name="connsiteX52" fmla="*/ 540905 w 1403195"/>
              <a:gd name="connsiteY52" fmla="*/ 4584173 h 6858000"/>
              <a:gd name="connsiteX53" fmla="*/ 535988 w 1403195"/>
              <a:gd name="connsiteY53" fmla="*/ 4444346 h 6858000"/>
              <a:gd name="connsiteX54" fmla="*/ 532553 w 1403195"/>
              <a:gd name="connsiteY54" fmla="*/ 4375228 h 6858000"/>
              <a:gd name="connsiteX55" fmla="*/ 513206 w 1403195"/>
              <a:gd name="connsiteY55" fmla="*/ 4214165 h 6858000"/>
              <a:gd name="connsiteX56" fmla="*/ 517279 w 1403195"/>
              <a:gd name="connsiteY56" fmla="*/ 4090296 h 6858000"/>
              <a:gd name="connsiteX57" fmla="*/ 502535 w 1403195"/>
              <a:gd name="connsiteY57" fmla="*/ 4033999 h 6858000"/>
              <a:gd name="connsiteX58" fmla="*/ 503684 w 1403195"/>
              <a:gd name="connsiteY58" fmla="*/ 4031933 h 6858000"/>
              <a:gd name="connsiteX59" fmla="*/ 502260 w 1403195"/>
              <a:gd name="connsiteY59" fmla="*/ 4013953 h 6858000"/>
              <a:gd name="connsiteX60" fmla="*/ 488555 w 1403195"/>
              <a:gd name="connsiteY60" fmla="*/ 3974753 h 6858000"/>
              <a:gd name="connsiteX61" fmla="*/ 490153 w 1403195"/>
              <a:gd name="connsiteY61" fmla="*/ 3969950 h 6858000"/>
              <a:gd name="connsiteX62" fmla="*/ 483575 w 1403195"/>
              <a:gd name="connsiteY62" fmla="*/ 3933779 h 6858000"/>
              <a:gd name="connsiteX63" fmla="*/ 484906 w 1403195"/>
              <a:gd name="connsiteY63" fmla="*/ 3933093 h 6858000"/>
              <a:gd name="connsiteX64" fmla="*/ 489260 w 1403195"/>
              <a:gd name="connsiteY64" fmla="*/ 3922082 h 6858000"/>
              <a:gd name="connsiteX65" fmla="*/ 494338 w 1403195"/>
              <a:gd name="connsiteY65" fmla="*/ 3901461 h 6858000"/>
              <a:gd name="connsiteX66" fmla="*/ 516932 w 1403195"/>
              <a:gd name="connsiteY66" fmla="*/ 3813873 h 6858000"/>
              <a:gd name="connsiteX67" fmla="*/ 516357 w 1403195"/>
              <a:gd name="connsiteY67" fmla="*/ 3806161 h 6858000"/>
              <a:gd name="connsiteX68" fmla="*/ 516664 w 1403195"/>
              <a:gd name="connsiteY68" fmla="*/ 3805957 h 6858000"/>
              <a:gd name="connsiteX69" fmla="*/ 516691 w 1403195"/>
              <a:gd name="connsiteY69" fmla="*/ 3797724 h 6858000"/>
              <a:gd name="connsiteX70" fmla="*/ 515306 w 1403195"/>
              <a:gd name="connsiteY70" fmla="*/ 3792098 h 6858000"/>
              <a:gd name="connsiteX71" fmla="*/ 514190 w 1403195"/>
              <a:gd name="connsiteY71" fmla="*/ 3777135 h 6858000"/>
              <a:gd name="connsiteX72" fmla="*/ 515923 w 1403195"/>
              <a:gd name="connsiteY72" fmla="*/ 3771656 h 6858000"/>
              <a:gd name="connsiteX73" fmla="*/ 519666 w 1403195"/>
              <a:gd name="connsiteY73" fmla="*/ 3769007 h 6858000"/>
              <a:gd name="connsiteX74" fmla="*/ 519132 w 1403195"/>
              <a:gd name="connsiteY74" fmla="*/ 3767709 h 6858000"/>
              <a:gd name="connsiteX75" fmla="*/ 527828 w 1403195"/>
              <a:gd name="connsiteY75" fmla="*/ 3738082 h 6858000"/>
              <a:gd name="connsiteX76" fmla="*/ 535174 w 1403195"/>
              <a:gd name="connsiteY76" fmla="*/ 3673397 h 6858000"/>
              <a:gd name="connsiteX77" fmla="*/ 534470 w 1403195"/>
              <a:gd name="connsiteY77" fmla="*/ 3637109 h 6858000"/>
              <a:gd name="connsiteX78" fmla="*/ 537913 w 1403195"/>
              <a:gd name="connsiteY78" fmla="*/ 3536883 h 6858000"/>
              <a:gd name="connsiteX79" fmla="*/ 545451 w 1403195"/>
              <a:gd name="connsiteY79" fmla="*/ 3435652 h 6858000"/>
              <a:gd name="connsiteX80" fmla="*/ 547122 w 1403195"/>
              <a:gd name="connsiteY80" fmla="*/ 3307769 h 6858000"/>
              <a:gd name="connsiteX81" fmla="*/ 564685 w 1403195"/>
              <a:gd name="connsiteY81" fmla="*/ 3250522 h 6858000"/>
              <a:gd name="connsiteX82" fmla="*/ 565110 w 1403195"/>
              <a:gd name="connsiteY82" fmla="*/ 3229163 h 6858000"/>
              <a:gd name="connsiteX83" fmla="*/ 566933 w 1403195"/>
              <a:gd name="connsiteY83" fmla="*/ 3217217 h 6858000"/>
              <a:gd name="connsiteX84" fmla="*/ 553768 w 1403195"/>
              <a:gd name="connsiteY84" fmla="*/ 3183755 h 6858000"/>
              <a:gd name="connsiteX85" fmla="*/ 554269 w 1403195"/>
              <a:gd name="connsiteY85" fmla="*/ 3178642 h 6858000"/>
              <a:gd name="connsiteX86" fmla="*/ 541869 w 1403195"/>
              <a:gd name="connsiteY86" fmla="*/ 3158586 h 6858000"/>
              <a:gd name="connsiteX87" fmla="*/ 527054 w 1403195"/>
              <a:gd name="connsiteY87" fmla="*/ 3129034 h 6858000"/>
              <a:gd name="connsiteX88" fmla="*/ 527719 w 1403195"/>
              <a:gd name="connsiteY88" fmla="*/ 3126682 h 6858000"/>
              <a:gd name="connsiteX89" fmla="*/ 518587 w 1403195"/>
              <a:gd name="connsiteY89" fmla="*/ 3114519 h 6858000"/>
              <a:gd name="connsiteX90" fmla="*/ 505196 w 1403195"/>
              <a:gd name="connsiteY90" fmla="*/ 3106272 h 6858000"/>
              <a:gd name="connsiteX91" fmla="*/ 477926 w 1403195"/>
              <a:gd name="connsiteY91" fmla="*/ 2958185 h 6858000"/>
              <a:gd name="connsiteX92" fmla="*/ 420540 w 1403195"/>
              <a:gd name="connsiteY92" fmla="*/ 2762989 h 6858000"/>
              <a:gd name="connsiteX93" fmla="*/ 369458 w 1403195"/>
              <a:gd name="connsiteY93" fmla="*/ 2554718 h 6858000"/>
              <a:gd name="connsiteX94" fmla="*/ 349552 w 1403195"/>
              <a:gd name="connsiteY94" fmla="*/ 2485734 h 6858000"/>
              <a:gd name="connsiteX95" fmla="*/ 340275 w 1403195"/>
              <a:gd name="connsiteY95" fmla="*/ 2447068 h 6858000"/>
              <a:gd name="connsiteX96" fmla="*/ 327236 w 1403195"/>
              <a:gd name="connsiteY96" fmla="*/ 2425819 h 6858000"/>
              <a:gd name="connsiteX97" fmla="*/ 333235 w 1403195"/>
              <a:gd name="connsiteY97" fmla="*/ 2402874 h 6858000"/>
              <a:gd name="connsiteX98" fmla="*/ 335847 w 1403195"/>
              <a:gd name="connsiteY98" fmla="*/ 2381443 h 6858000"/>
              <a:gd name="connsiteX99" fmla="*/ 312176 w 1403195"/>
              <a:gd name="connsiteY99" fmla="*/ 2261920 h 6858000"/>
              <a:gd name="connsiteX100" fmla="*/ 302063 w 1403195"/>
              <a:gd name="connsiteY100" fmla="*/ 2195378 h 6858000"/>
              <a:gd name="connsiteX101" fmla="*/ 286280 w 1403195"/>
              <a:gd name="connsiteY101" fmla="*/ 2155135 h 6858000"/>
              <a:gd name="connsiteX102" fmla="*/ 283738 w 1403195"/>
              <a:gd name="connsiteY102" fmla="*/ 2118008 h 6858000"/>
              <a:gd name="connsiteX103" fmla="*/ 284731 w 1403195"/>
              <a:gd name="connsiteY103" fmla="*/ 2050531 h 6858000"/>
              <a:gd name="connsiteX104" fmla="*/ 276537 w 1403195"/>
              <a:gd name="connsiteY104" fmla="*/ 1963269 h 6858000"/>
              <a:gd name="connsiteX105" fmla="*/ 257715 w 1403195"/>
              <a:gd name="connsiteY105" fmla="*/ 1906352 h 6858000"/>
              <a:gd name="connsiteX106" fmla="*/ 234272 w 1403195"/>
              <a:gd name="connsiteY106" fmla="*/ 1861531 h 6858000"/>
              <a:gd name="connsiteX107" fmla="*/ 188071 w 1403195"/>
              <a:gd name="connsiteY107" fmla="*/ 1732919 h 6858000"/>
              <a:gd name="connsiteX108" fmla="*/ 160382 w 1403195"/>
              <a:gd name="connsiteY108" fmla="*/ 1663540 h 6858000"/>
              <a:gd name="connsiteX109" fmla="*/ 159508 w 1403195"/>
              <a:gd name="connsiteY109" fmla="*/ 1615777 h 6858000"/>
              <a:gd name="connsiteX110" fmla="*/ 140303 w 1403195"/>
              <a:gd name="connsiteY110" fmla="*/ 1563678 h 6858000"/>
              <a:gd name="connsiteX111" fmla="*/ 153383 w 1403195"/>
              <a:gd name="connsiteY111" fmla="*/ 1519474 h 6858000"/>
              <a:gd name="connsiteX112" fmla="*/ 146125 w 1403195"/>
              <a:gd name="connsiteY112" fmla="*/ 1477995 h 6858000"/>
              <a:gd name="connsiteX113" fmla="*/ 132210 w 1403195"/>
              <a:gd name="connsiteY113" fmla="*/ 1373769 h 6858000"/>
              <a:gd name="connsiteX114" fmla="*/ 140517 w 1403195"/>
              <a:gd name="connsiteY114" fmla="*/ 1307086 h 6858000"/>
              <a:gd name="connsiteX115" fmla="*/ 141705 w 1403195"/>
              <a:gd name="connsiteY115" fmla="*/ 1189033 h 6858000"/>
              <a:gd name="connsiteX116" fmla="*/ 146390 w 1403195"/>
              <a:gd name="connsiteY116" fmla="*/ 1168288 h 6858000"/>
              <a:gd name="connsiteX117" fmla="*/ 138672 w 1403195"/>
              <a:gd name="connsiteY117" fmla="*/ 1142577 h 6858000"/>
              <a:gd name="connsiteX118" fmla="*/ 127978 w 1403195"/>
              <a:gd name="connsiteY118" fmla="*/ 1088484 h 6858000"/>
              <a:gd name="connsiteX119" fmla="*/ 116714 w 1403195"/>
              <a:gd name="connsiteY119" fmla="*/ 1016103 h 6858000"/>
              <a:gd name="connsiteX120" fmla="*/ 118170 w 1403195"/>
              <a:gd name="connsiteY120" fmla="*/ 932283 h 6858000"/>
              <a:gd name="connsiteX121" fmla="*/ 120406 w 1403195"/>
              <a:gd name="connsiteY121" fmla="*/ 915925 h 6858000"/>
              <a:gd name="connsiteX122" fmla="*/ 113035 w 1403195"/>
              <a:gd name="connsiteY122" fmla="*/ 896999 h 6858000"/>
              <a:gd name="connsiteX123" fmla="*/ 82443 w 1403195"/>
              <a:gd name="connsiteY123" fmla="*/ 821517 h 6858000"/>
              <a:gd name="connsiteX124" fmla="*/ 61393 w 1403195"/>
              <a:gd name="connsiteY124" fmla="*/ 751353 h 6858000"/>
              <a:gd name="connsiteX125" fmla="*/ 60951 w 1403195"/>
              <a:gd name="connsiteY125" fmla="*/ 721230 h 6858000"/>
              <a:gd name="connsiteX126" fmla="*/ 46622 w 1403195"/>
              <a:gd name="connsiteY126" fmla="*/ 681659 h 6858000"/>
              <a:gd name="connsiteX127" fmla="*/ 32041 w 1403195"/>
              <a:gd name="connsiteY127" fmla="*/ 635218 h 6858000"/>
              <a:gd name="connsiteX128" fmla="*/ 37052 w 1403195"/>
              <a:gd name="connsiteY128" fmla="*/ 613763 h 6858000"/>
              <a:gd name="connsiteX129" fmla="*/ 22994 w 1403195"/>
              <a:gd name="connsiteY129" fmla="*/ 598582 h 6858000"/>
              <a:gd name="connsiteX130" fmla="*/ 22675 w 1403195"/>
              <a:gd name="connsiteY130" fmla="*/ 576846 h 6858000"/>
              <a:gd name="connsiteX131" fmla="*/ 2301 w 1403195"/>
              <a:gd name="connsiteY131" fmla="*/ 530055 h 6858000"/>
              <a:gd name="connsiteX132" fmla="*/ 1549 w 1403195"/>
              <a:gd name="connsiteY132" fmla="*/ 465389 h 6858000"/>
              <a:gd name="connsiteX133" fmla="*/ 90145 w 1403195"/>
              <a:gd name="connsiteY133" fmla="*/ 353137 h 6858000"/>
              <a:gd name="connsiteX134" fmla="*/ 111655 w 1403195"/>
              <a:gd name="connsiteY134" fmla="*/ 309501 h 6858000"/>
              <a:gd name="connsiteX135" fmla="*/ 95838 w 1403195"/>
              <a:gd name="connsiteY135" fmla="*/ 275771 h 6858000"/>
              <a:gd name="connsiteX136" fmla="*/ 112865 w 1403195"/>
              <a:gd name="connsiteY136" fmla="*/ 212860 h 6858000"/>
              <a:gd name="connsiteX137" fmla="*/ 104575 w 1403195"/>
              <a:gd name="connsiteY137" fmla="*/ 144983 h 6858000"/>
              <a:gd name="connsiteX138" fmla="*/ 116859 w 1403195"/>
              <a:gd name="connsiteY138" fmla="*/ 55288 h 6858000"/>
              <a:gd name="connsiteX139" fmla="*/ 76413 w 1403195"/>
              <a:gd name="connsiteY139" fmla="*/ 0 h 6858000"/>
              <a:gd name="connsiteX0" fmla="*/ 74305 w 1401087"/>
              <a:gd name="connsiteY0" fmla="*/ 0 h 6858000"/>
              <a:gd name="connsiteX1" fmla="*/ 1401087 w 1401087"/>
              <a:gd name="connsiteY1" fmla="*/ 0 h 6858000"/>
              <a:gd name="connsiteX2" fmla="*/ 1401087 w 1401087"/>
              <a:gd name="connsiteY2" fmla="*/ 6858000 h 6858000"/>
              <a:gd name="connsiteX3" fmla="*/ 137781 w 1401087"/>
              <a:gd name="connsiteY3" fmla="*/ 6857735 h 6858000"/>
              <a:gd name="connsiteX4" fmla="*/ 174374 w 1401087"/>
              <a:gd name="connsiteY4" fmla="*/ 6776847 h 6858000"/>
              <a:gd name="connsiteX5" fmla="*/ 185874 w 1401087"/>
              <a:gd name="connsiteY5" fmla="*/ 6737706 h 6858000"/>
              <a:gd name="connsiteX6" fmla="*/ 210613 w 1401087"/>
              <a:gd name="connsiteY6" fmla="*/ 6691589 h 6858000"/>
              <a:gd name="connsiteX7" fmla="*/ 188170 w 1401087"/>
              <a:gd name="connsiteY7" fmla="*/ 6659970 h 6858000"/>
              <a:gd name="connsiteX8" fmla="*/ 203261 w 1401087"/>
              <a:gd name="connsiteY8" fmla="*/ 6636211 h 6858000"/>
              <a:gd name="connsiteX9" fmla="*/ 220705 w 1401087"/>
              <a:gd name="connsiteY9" fmla="*/ 6594177 h 6858000"/>
              <a:gd name="connsiteX10" fmla="*/ 234745 w 1401087"/>
              <a:gd name="connsiteY10" fmla="*/ 6557575 h 6858000"/>
              <a:gd name="connsiteX11" fmla="*/ 287702 w 1401087"/>
              <a:gd name="connsiteY11" fmla="*/ 6492130 h 6858000"/>
              <a:gd name="connsiteX12" fmla="*/ 303389 w 1401087"/>
              <a:gd name="connsiteY12" fmla="*/ 6431610 h 6858000"/>
              <a:gd name="connsiteX13" fmla="*/ 347094 w 1401087"/>
              <a:gd name="connsiteY13" fmla="*/ 6379786 h 6858000"/>
              <a:gd name="connsiteX14" fmla="*/ 330317 w 1401087"/>
              <a:gd name="connsiteY14" fmla="*/ 6334727 h 6858000"/>
              <a:gd name="connsiteX15" fmla="*/ 307732 w 1401087"/>
              <a:gd name="connsiteY15" fmla="*/ 6313295 h 6858000"/>
              <a:gd name="connsiteX16" fmla="*/ 314896 w 1401087"/>
              <a:gd name="connsiteY16" fmla="*/ 6280046 h 6858000"/>
              <a:gd name="connsiteX17" fmla="*/ 297641 w 1401087"/>
              <a:gd name="connsiteY17" fmla="*/ 6270265 h 6858000"/>
              <a:gd name="connsiteX18" fmla="*/ 324669 w 1401087"/>
              <a:gd name="connsiteY18" fmla="*/ 6252834 h 6858000"/>
              <a:gd name="connsiteX19" fmla="*/ 302661 w 1401087"/>
              <a:gd name="connsiteY19" fmla="*/ 6202459 h 6858000"/>
              <a:gd name="connsiteX20" fmla="*/ 301459 w 1401087"/>
              <a:gd name="connsiteY20" fmla="*/ 6153037 h 6858000"/>
              <a:gd name="connsiteX21" fmla="*/ 316874 w 1401087"/>
              <a:gd name="connsiteY21" fmla="*/ 6078132 h 6858000"/>
              <a:gd name="connsiteX22" fmla="*/ 304261 w 1401087"/>
              <a:gd name="connsiteY22" fmla="*/ 6028119 h 6858000"/>
              <a:gd name="connsiteX23" fmla="*/ 289490 w 1401087"/>
              <a:gd name="connsiteY23" fmla="*/ 5926735 h 6858000"/>
              <a:gd name="connsiteX24" fmla="*/ 339002 w 1401087"/>
              <a:gd name="connsiteY24" fmla="*/ 5712857 h 6858000"/>
              <a:gd name="connsiteX25" fmla="*/ 318077 w 1401087"/>
              <a:gd name="connsiteY25" fmla="*/ 5676393 h 6858000"/>
              <a:gd name="connsiteX26" fmla="*/ 357669 w 1401087"/>
              <a:gd name="connsiteY26" fmla="*/ 5563435 h 6858000"/>
              <a:gd name="connsiteX27" fmla="*/ 404799 w 1401087"/>
              <a:gd name="connsiteY27" fmla="*/ 5437125 h 6858000"/>
              <a:gd name="connsiteX28" fmla="*/ 418367 w 1401087"/>
              <a:gd name="connsiteY28" fmla="*/ 5396260 h 6858000"/>
              <a:gd name="connsiteX29" fmla="*/ 434348 w 1401087"/>
              <a:gd name="connsiteY29" fmla="*/ 5330009 h 6858000"/>
              <a:gd name="connsiteX30" fmla="*/ 467841 w 1401087"/>
              <a:gd name="connsiteY30" fmla="*/ 5273739 h 6858000"/>
              <a:gd name="connsiteX31" fmla="*/ 477440 w 1401087"/>
              <a:gd name="connsiteY31" fmla="*/ 5241779 h 6858000"/>
              <a:gd name="connsiteX32" fmla="*/ 488666 w 1401087"/>
              <a:gd name="connsiteY32" fmla="*/ 5225268 h 6858000"/>
              <a:gd name="connsiteX33" fmla="*/ 489686 w 1401087"/>
              <a:gd name="connsiteY33" fmla="*/ 5217684 h 6858000"/>
              <a:gd name="connsiteX34" fmla="*/ 497027 w 1401087"/>
              <a:gd name="connsiteY34" fmla="*/ 5193377 h 6858000"/>
              <a:gd name="connsiteX35" fmla="*/ 500330 w 1401087"/>
              <a:gd name="connsiteY35" fmla="*/ 5179288 h 6858000"/>
              <a:gd name="connsiteX36" fmla="*/ 501314 w 1401087"/>
              <a:gd name="connsiteY36" fmla="*/ 5173621 h 6858000"/>
              <a:gd name="connsiteX37" fmla="*/ 496948 w 1401087"/>
              <a:gd name="connsiteY37" fmla="*/ 5159961 h 6858000"/>
              <a:gd name="connsiteX38" fmla="*/ 503625 w 1401087"/>
              <a:gd name="connsiteY38" fmla="*/ 5144295 h 6858000"/>
              <a:gd name="connsiteX39" fmla="*/ 500558 w 1401087"/>
              <a:gd name="connsiteY39" fmla="*/ 5125185 h 6858000"/>
              <a:gd name="connsiteX40" fmla="*/ 507388 w 1401087"/>
              <a:gd name="connsiteY40" fmla="*/ 5121884 h 6858000"/>
              <a:gd name="connsiteX41" fmla="*/ 514424 w 1401087"/>
              <a:gd name="connsiteY41" fmla="*/ 5067850 h 6858000"/>
              <a:gd name="connsiteX42" fmla="*/ 517155 w 1401087"/>
              <a:gd name="connsiteY42" fmla="*/ 5060861 h 6858000"/>
              <a:gd name="connsiteX43" fmla="*/ 513859 w 1401087"/>
              <a:gd name="connsiteY43" fmla="*/ 5034192 h 6858000"/>
              <a:gd name="connsiteX44" fmla="*/ 515413 w 1401087"/>
              <a:gd name="connsiteY44" fmla="*/ 4993030 h 6858000"/>
              <a:gd name="connsiteX45" fmla="*/ 522322 w 1401087"/>
              <a:gd name="connsiteY45" fmla="*/ 4946844 h 6858000"/>
              <a:gd name="connsiteX46" fmla="*/ 518178 w 1401087"/>
              <a:gd name="connsiteY46" fmla="*/ 4932692 h 6858000"/>
              <a:gd name="connsiteX47" fmla="*/ 533581 w 1401087"/>
              <a:gd name="connsiteY47" fmla="*/ 4858827 h 6858000"/>
              <a:gd name="connsiteX48" fmla="*/ 539484 w 1401087"/>
              <a:gd name="connsiteY48" fmla="*/ 4821170 h 6858000"/>
              <a:gd name="connsiteX49" fmla="*/ 544217 w 1401087"/>
              <a:gd name="connsiteY49" fmla="*/ 4780965 h 6858000"/>
              <a:gd name="connsiteX50" fmla="*/ 545510 w 1401087"/>
              <a:gd name="connsiteY50" fmla="*/ 4750867 h 6858000"/>
              <a:gd name="connsiteX51" fmla="*/ 543317 w 1401087"/>
              <a:gd name="connsiteY51" fmla="*/ 4690749 h 6858000"/>
              <a:gd name="connsiteX52" fmla="*/ 538797 w 1401087"/>
              <a:gd name="connsiteY52" fmla="*/ 4584173 h 6858000"/>
              <a:gd name="connsiteX53" fmla="*/ 533880 w 1401087"/>
              <a:gd name="connsiteY53" fmla="*/ 4444346 h 6858000"/>
              <a:gd name="connsiteX54" fmla="*/ 530445 w 1401087"/>
              <a:gd name="connsiteY54" fmla="*/ 4375228 h 6858000"/>
              <a:gd name="connsiteX55" fmla="*/ 511098 w 1401087"/>
              <a:gd name="connsiteY55" fmla="*/ 4214165 h 6858000"/>
              <a:gd name="connsiteX56" fmla="*/ 515171 w 1401087"/>
              <a:gd name="connsiteY56" fmla="*/ 4090296 h 6858000"/>
              <a:gd name="connsiteX57" fmla="*/ 500427 w 1401087"/>
              <a:gd name="connsiteY57" fmla="*/ 4033999 h 6858000"/>
              <a:gd name="connsiteX58" fmla="*/ 501576 w 1401087"/>
              <a:gd name="connsiteY58" fmla="*/ 4031933 h 6858000"/>
              <a:gd name="connsiteX59" fmla="*/ 500152 w 1401087"/>
              <a:gd name="connsiteY59" fmla="*/ 4013953 h 6858000"/>
              <a:gd name="connsiteX60" fmla="*/ 486447 w 1401087"/>
              <a:gd name="connsiteY60" fmla="*/ 3974753 h 6858000"/>
              <a:gd name="connsiteX61" fmla="*/ 488045 w 1401087"/>
              <a:gd name="connsiteY61" fmla="*/ 3969950 h 6858000"/>
              <a:gd name="connsiteX62" fmla="*/ 481467 w 1401087"/>
              <a:gd name="connsiteY62" fmla="*/ 3933779 h 6858000"/>
              <a:gd name="connsiteX63" fmla="*/ 482798 w 1401087"/>
              <a:gd name="connsiteY63" fmla="*/ 3933093 h 6858000"/>
              <a:gd name="connsiteX64" fmla="*/ 487152 w 1401087"/>
              <a:gd name="connsiteY64" fmla="*/ 3922082 h 6858000"/>
              <a:gd name="connsiteX65" fmla="*/ 492230 w 1401087"/>
              <a:gd name="connsiteY65" fmla="*/ 3901461 h 6858000"/>
              <a:gd name="connsiteX66" fmla="*/ 514824 w 1401087"/>
              <a:gd name="connsiteY66" fmla="*/ 3813873 h 6858000"/>
              <a:gd name="connsiteX67" fmla="*/ 514249 w 1401087"/>
              <a:gd name="connsiteY67" fmla="*/ 3806161 h 6858000"/>
              <a:gd name="connsiteX68" fmla="*/ 514556 w 1401087"/>
              <a:gd name="connsiteY68" fmla="*/ 3805957 h 6858000"/>
              <a:gd name="connsiteX69" fmla="*/ 514583 w 1401087"/>
              <a:gd name="connsiteY69" fmla="*/ 3797724 h 6858000"/>
              <a:gd name="connsiteX70" fmla="*/ 513198 w 1401087"/>
              <a:gd name="connsiteY70" fmla="*/ 3792098 h 6858000"/>
              <a:gd name="connsiteX71" fmla="*/ 512082 w 1401087"/>
              <a:gd name="connsiteY71" fmla="*/ 3777135 h 6858000"/>
              <a:gd name="connsiteX72" fmla="*/ 513815 w 1401087"/>
              <a:gd name="connsiteY72" fmla="*/ 3771656 h 6858000"/>
              <a:gd name="connsiteX73" fmla="*/ 517558 w 1401087"/>
              <a:gd name="connsiteY73" fmla="*/ 3769007 h 6858000"/>
              <a:gd name="connsiteX74" fmla="*/ 517024 w 1401087"/>
              <a:gd name="connsiteY74" fmla="*/ 3767709 h 6858000"/>
              <a:gd name="connsiteX75" fmla="*/ 525720 w 1401087"/>
              <a:gd name="connsiteY75" fmla="*/ 3738082 h 6858000"/>
              <a:gd name="connsiteX76" fmla="*/ 533066 w 1401087"/>
              <a:gd name="connsiteY76" fmla="*/ 3673397 h 6858000"/>
              <a:gd name="connsiteX77" fmla="*/ 532362 w 1401087"/>
              <a:gd name="connsiteY77" fmla="*/ 3637109 h 6858000"/>
              <a:gd name="connsiteX78" fmla="*/ 535805 w 1401087"/>
              <a:gd name="connsiteY78" fmla="*/ 3536883 h 6858000"/>
              <a:gd name="connsiteX79" fmla="*/ 543343 w 1401087"/>
              <a:gd name="connsiteY79" fmla="*/ 3435652 h 6858000"/>
              <a:gd name="connsiteX80" fmla="*/ 545014 w 1401087"/>
              <a:gd name="connsiteY80" fmla="*/ 3307769 h 6858000"/>
              <a:gd name="connsiteX81" fmla="*/ 562577 w 1401087"/>
              <a:gd name="connsiteY81" fmla="*/ 3250522 h 6858000"/>
              <a:gd name="connsiteX82" fmla="*/ 563002 w 1401087"/>
              <a:gd name="connsiteY82" fmla="*/ 3229163 h 6858000"/>
              <a:gd name="connsiteX83" fmla="*/ 564825 w 1401087"/>
              <a:gd name="connsiteY83" fmla="*/ 3217217 h 6858000"/>
              <a:gd name="connsiteX84" fmla="*/ 551660 w 1401087"/>
              <a:gd name="connsiteY84" fmla="*/ 3183755 h 6858000"/>
              <a:gd name="connsiteX85" fmla="*/ 552161 w 1401087"/>
              <a:gd name="connsiteY85" fmla="*/ 3178642 h 6858000"/>
              <a:gd name="connsiteX86" fmla="*/ 539761 w 1401087"/>
              <a:gd name="connsiteY86" fmla="*/ 3158586 h 6858000"/>
              <a:gd name="connsiteX87" fmla="*/ 524946 w 1401087"/>
              <a:gd name="connsiteY87" fmla="*/ 3129034 h 6858000"/>
              <a:gd name="connsiteX88" fmla="*/ 525611 w 1401087"/>
              <a:gd name="connsiteY88" fmla="*/ 3126682 h 6858000"/>
              <a:gd name="connsiteX89" fmla="*/ 516479 w 1401087"/>
              <a:gd name="connsiteY89" fmla="*/ 3114519 h 6858000"/>
              <a:gd name="connsiteX90" fmla="*/ 503088 w 1401087"/>
              <a:gd name="connsiteY90" fmla="*/ 3106272 h 6858000"/>
              <a:gd name="connsiteX91" fmla="*/ 475818 w 1401087"/>
              <a:gd name="connsiteY91" fmla="*/ 2958185 h 6858000"/>
              <a:gd name="connsiteX92" fmla="*/ 418432 w 1401087"/>
              <a:gd name="connsiteY92" fmla="*/ 2762989 h 6858000"/>
              <a:gd name="connsiteX93" fmla="*/ 367350 w 1401087"/>
              <a:gd name="connsiteY93" fmla="*/ 2554718 h 6858000"/>
              <a:gd name="connsiteX94" fmla="*/ 347444 w 1401087"/>
              <a:gd name="connsiteY94" fmla="*/ 2485734 h 6858000"/>
              <a:gd name="connsiteX95" fmla="*/ 338167 w 1401087"/>
              <a:gd name="connsiteY95" fmla="*/ 2447068 h 6858000"/>
              <a:gd name="connsiteX96" fmla="*/ 325128 w 1401087"/>
              <a:gd name="connsiteY96" fmla="*/ 2425819 h 6858000"/>
              <a:gd name="connsiteX97" fmla="*/ 331127 w 1401087"/>
              <a:gd name="connsiteY97" fmla="*/ 2402874 h 6858000"/>
              <a:gd name="connsiteX98" fmla="*/ 333739 w 1401087"/>
              <a:gd name="connsiteY98" fmla="*/ 2381443 h 6858000"/>
              <a:gd name="connsiteX99" fmla="*/ 310068 w 1401087"/>
              <a:gd name="connsiteY99" fmla="*/ 2261920 h 6858000"/>
              <a:gd name="connsiteX100" fmla="*/ 299955 w 1401087"/>
              <a:gd name="connsiteY100" fmla="*/ 2195378 h 6858000"/>
              <a:gd name="connsiteX101" fmla="*/ 284172 w 1401087"/>
              <a:gd name="connsiteY101" fmla="*/ 2155135 h 6858000"/>
              <a:gd name="connsiteX102" fmla="*/ 281630 w 1401087"/>
              <a:gd name="connsiteY102" fmla="*/ 2118008 h 6858000"/>
              <a:gd name="connsiteX103" fmla="*/ 282623 w 1401087"/>
              <a:gd name="connsiteY103" fmla="*/ 2050531 h 6858000"/>
              <a:gd name="connsiteX104" fmla="*/ 274429 w 1401087"/>
              <a:gd name="connsiteY104" fmla="*/ 1963269 h 6858000"/>
              <a:gd name="connsiteX105" fmla="*/ 255607 w 1401087"/>
              <a:gd name="connsiteY105" fmla="*/ 1906352 h 6858000"/>
              <a:gd name="connsiteX106" fmla="*/ 232164 w 1401087"/>
              <a:gd name="connsiteY106" fmla="*/ 1861531 h 6858000"/>
              <a:gd name="connsiteX107" fmla="*/ 185963 w 1401087"/>
              <a:gd name="connsiteY107" fmla="*/ 1732919 h 6858000"/>
              <a:gd name="connsiteX108" fmla="*/ 158274 w 1401087"/>
              <a:gd name="connsiteY108" fmla="*/ 1663540 h 6858000"/>
              <a:gd name="connsiteX109" fmla="*/ 157400 w 1401087"/>
              <a:gd name="connsiteY109" fmla="*/ 1615777 h 6858000"/>
              <a:gd name="connsiteX110" fmla="*/ 138195 w 1401087"/>
              <a:gd name="connsiteY110" fmla="*/ 1563678 h 6858000"/>
              <a:gd name="connsiteX111" fmla="*/ 151275 w 1401087"/>
              <a:gd name="connsiteY111" fmla="*/ 1519474 h 6858000"/>
              <a:gd name="connsiteX112" fmla="*/ 144017 w 1401087"/>
              <a:gd name="connsiteY112" fmla="*/ 1477995 h 6858000"/>
              <a:gd name="connsiteX113" fmla="*/ 130102 w 1401087"/>
              <a:gd name="connsiteY113" fmla="*/ 1373769 h 6858000"/>
              <a:gd name="connsiteX114" fmla="*/ 138409 w 1401087"/>
              <a:gd name="connsiteY114" fmla="*/ 1307086 h 6858000"/>
              <a:gd name="connsiteX115" fmla="*/ 139597 w 1401087"/>
              <a:gd name="connsiteY115" fmla="*/ 1189033 h 6858000"/>
              <a:gd name="connsiteX116" fmla="*/ 144282 w 1401087"/>
              <a:gd name="connsiteY116" fmla="*/ 1168288 h 6858000"/>
              <a:gd name="connsiteX117" fmla="*/ 136564 w 1401087"/>
              <a:gd name="connsiteY117" fmla="*/ 1142577 h 6858000"/>
              <a:gd name="connsiteX118" fmla="*/ 125870 w 1401087"/>
              <a:gd name="connsiteY118" fmla="*/ 1088484 h 6858000"/>
              <a:gd name="connsiteX119" fmla="*/ 114606 w 1401087"/>
              <a:gd name="connsiteY119" fmla="*/ 1016103 h 6858000"/>
              <a:gd name="connsiteX120" fmla="*/ 116062 w 1401087"/>
              <a:gd name="connsiteY120" fmla="*/ 932283 h 6858000"/>
              <a:gd name="connsiteX121" fmla="*/ 118298 w 1401087"/>
              <a:gd name="connsiteY121" fmla="*/ 915925 h 6858000"/>
              <a:gd name="connsiteX122" fmla="*/ 110927 w 1401087"/>
              <a:gd name="connsiteY122" fmla="*/ 896999 h 6858000"/>
              <a:gd name="connsiteX123" fmla="*/ 80335 w 1401087"/>
              <a:gd name="connsiteY123" fmla="*/ 821517 h 6858000"/>
              <a:gd name="connsiteX124" fmla="*/ 59285 w 1401087"/>
              <a:gd name="connsiteY124" fmla="*/ 751353 h 6858000"/>
              <a:gd name="connsiteX125" fmla="*/ 58843 w 1401087"/>
              <a:gd name="connsiteY125" fmla="*/ 721230 h 6858000"/>
              <a:gd name="connsiteX126" fmla="*/ 44514 w 1401087"/>
              <a:gd name="connsiteY126" fmla="*/ 681659 h 6858000"/>
              <a:gd name="connsiteX127" fmla="*/ 29933 w 1401087"/>
              <a:gd name="connsiteY127" fmla="*/ 635218 h 6858000"/>
              <a:gd name="connsiteX128" fmla="*/ 34944 w 1401087"/>
              <a:gd name="connsiteY128" fmla="*/ 613763 h 6858000"/>
              <a:gd name="connsiteX129" fmla="*/ 20886 w 1401087"/>
              <a:gd name="connsiteY129" fmla="*/ 598582 h 6858000"/>
              <a:gd name="connsiteX130" fmla="*/ 20567 w 1401087"/>
              <a:gd name="connsiteY130" fmla="*/ 576846 h 6858000"/>
              <a:gd name="connsiteX131" fmla="*/ 193 w 1401087"/>
              <a:gd name="connsiteY131" fmla="*/ 530055 h 6858000"/>
              <a:gd name="connsiteX132" fmla="*/ 88207 w 1401087"/>
              <a:gd name="connsiteY132" fmla="*/ 393828 h 6858000"/>
              <a:gd name="connsiteX133" fmla="*/ 88037 w 1401087"/>
              <a:gd name="connsiteY133" fmla="*/ 353137 h 6858000"/>
              <a:gd name="connsiteX134" fmla="*/ 109547 w 1401087"/>
              <a:gd name="connsiteY134" fmla="*/ 309501 h 6858000"/>
              <a:gd name="connsiteX135" fmla="*/ 93730 w 1401087"/>
              <a:gd name="connsiteY135" fmla="*/ 275771 h 6858000"/>
              <a:gd name="connsiteX136" fmla="*/ 110757 w 1401087"/>
              <a:gd name="connsiteY136" fmla="*/ 212860 h 6858000"/>
              <a:gd name="connsiteX137" fmla="*/ 102467 w 1401087"/>
              <a:gd name="connsiteY137" fmla="*/ 144983 h 6858000"/>
              <a:gd name="connsiteX138" fmla="*/ 114751 w 1401087"/>
              <a:gd name="connsiteY138" fmla="*/ 55288 h 6858000"/>
              <a:gd name="connsiteX139" fmla="*/ 74305 w 1401087"/>
              <a:gd name="connsiteY139" fmla="*/ 0 h 6858000"/>
              <a:gd name="connsiteX0" fmla="*/ 53738 w 1380520"/>
              <a:gd name="connsiteY0" fmla="*/ 0 h 6858000"/>
              <a:gd name="connsiteX1" fmla="*/ 1380520 w 1380520"/>
              <a:gd name="connsiteY1" fmla="*/ 0 h 6858000"/>
              <a:gd name="connsiteX2" fmla="*/ 1380520 w 1380520"/>
              <a:gd name="connsiteY2" fmla="*/ 6858000 h 6858000"/>
              <a:gd name="connsiteX3" fmla="*/ 117214 w 1380520"/>
              <a:gd name="connsiteY3" fmla="*/ 6857735 h 6858000"/>
              <a:gd name="connsiteX4" fmla="*/ 153807 w 1380520"/>
              <a:gd name="connsiteY4" fmla="*/ 6776847 h 6858000"/>
              <a:gd name="connsiteX5" fmla="*/ 165307 w 1380520"/>
              <a:gd name="connsiteY5" fmla="*/ 6737706 h 6858000"/>
              <a:gd name="connsiteX6" fmla="*/ 190046 w 1380520"/>
              <a:gd name="connsiteY6" fmla="*/ 6691589 h 6858000"/>
              <a:gd name="connsiteX7" fmla="*/ 167603 w 1380520"/>
              <a:gd name="connsiteY7" fmla="*/ 6659970 h 6858000"/>
              <a:gd name="connsiteX8" fmla="*/ 182694 w 1380520"/>
              <a:gd name="connsiteY8" fmla="*/ 6636211 h 6858000"/>
              <a:gd name="connsiteX9" fmla="*/ 200138 w 1380520"/>
              <a:gd name="connsiteY9" fmla="*/ 6594177 h 6858000"/>
              <a:gd name="connsiteX10" fmla="*/ 214178 w 1380520"/>
              <a:gd name="connsiteY10" fmla="*/ 6557575 h 6858000"/>
              <a:gd name="connsiteX11" fmla="*/ 267135 w 1380520"/>
              <a:gd name="connsiteY11" fmla="*/ 6492130 h 6858000"/>
              <a:gd name="connsiteX12" fmla="*/ 282822 w 1380520"/>
              <a:gd name="connsiteY12" fmla="*/ 6431610 h 6858000"/>
              <a:gd name="connsiteX13" fmla="*/ 326527 w 1380520"/>
              <a:gd name="connsiteY13" fmla="*/ 6379786 h 6858000"/>
              <a:gd name="connsiteX14" fmla="*/ 309750 w 1380520"/>
              <a:gd name="connsiteY14" fmla="*/ 6334727 h 6858000"/>
              <a:gd name="connsiteX15" fmla="*/ 287165 w 1380520"/>
              <a:gd name="connsiteY15" fmla="*/ 6313295 h 6858000"/>
              <a:gd name="connsiteX16" fmla="*/ 294329 w 1380520"/>
              <a:gd name="connsiteY16" fmla="*/ 6280046 h 6858000"/>
              <a:gd name="connsiteX17" fmla="*/ 277074 w 1380520"/>
              <a:gd name="connsiteY17" fmla="*/ 6270265 h 6858000"/>
              <a:gd name="connsiteX18" fmla="*/ 304102 w 1380520"/>
              <a:gd name="connsiteY18" fmla="*/ 6252834 h 6858000"/>
              <a:gd name="connsiteX19" fmla="*/ 282094 w 1380520"/>
              <a:gd name="connsiteY19" fmla="*/ 6202459 h 6858000"/>
              <a:gd name="connsiteX20" fmla="*/ 280892 w 1380520"/>
              <a:gd name="connsiteY20" fmla="*/ 6153037 h 6858000"/>
              <a:gd name="connsiteX21" fmla="*/ 296307 w 1380520"/>
              <a:gd name="connsiteY21" fmla="*/ 6078132 h 6858000"/>
              <a:gd name="connsiteX22" fmla="*/ 283694 w 1380520"/>
              <a:gd name="connsiteY22" fmla="*/ 6028119 h 6858000"/>
              <a:gd name="connsiteX23" fmla="*/ 268923 w 1380520"/>
              <a:gd name="connsiteY23" fmla="*/ 5926735 h 6858000"/>
              <a:gd name="connsiteX24" fmla="*/ 318435 w 1380520"/>
              <a:gd name="connsiteY24" fmla="*/ 5712857 h 6858000"/>
              <a:gd name="connsiteX25" fmla="*/ 297510 w 1380520"/>
              <a:gd name="connsiteY25" fmla="*/ 5676393 h 6858000"/>
              <a:gd name="connsiteX26" fmla="*/ 337102 w 1380520"/>
              <a:gd name="connsiteY26" fmla="*/ 5563435 h 6858000"/>
              <a:gd name="connsiteX27" fmla="*/ 384232 w 1380520"/>
              <a:gd name="connsiteY27" fmla="*/ 5437125 h 6858000"/>
              <a:gd name="connsiteX28" fmla="*/ 397800 w 1380520"/>
              <a:gd name="connsiteY28" fmla="*/ 5396260 h 6858000"/>
              <a:gd name="connsiteX29" fmla="*/ 413781 w 1380520"/>
              <a:gd name="connsiteY29" fmla="*/ 5330009 h 6858000"/>
              <a:gd name="connsiteX30" fmla="*/ 447274 w 1380520"/>
              <a:gd name="connsiteY30" fmla="*/ 5273739 h 6858000"/>
              <a:gd name="connsiteX31" fmla="*/ 456873 w 1380520"/>
              <a:gd name="connsiteY31" fmla="*/ 5241779 h 6858000"/>
              <a:gd name="connsiteX32" fmla="*/ 468099 w 1380520"/>
              <a:gd name="connsiteY32" fmla="*/ 5225268 h 6858000"/>
              <a:gd name="connsiteX33" fmla="*/ 469119 w 1380520"/>
              <a:gd name="connsiteY33" fmla="*/ 5217684 h 6858000"/>
              <a:gd name="connsiteX34" fmla="*/ 476460 w 1380520"/>
              <a:gd name="connsiteY34" fmla="*/ 5193377 h 6858000"/>
              <a:gd name="connsiteX35" fmla="*/ 479763 w 1380520"/>
              <a:gd name="connsiteY35" fmla="*/ 5179288 h 6858000"/>
              <a:gd name="connsiteX36" fmla="*/ 480747 w 1380520"/>
              <a:gd name="connsiteY36" fmla="*/ 5173621 h 6858000"/>
              <a:gd name="connsiteX37" fmla="*/ 476381 w 1380520"/>
              <a:gd name="connsiteY37" fmla="*/ 5159961 h 6858000"/>
              <a:gd name="connsiteX38" fmla="*/ 483058 w 1380520"/>
              <a:gd name="connsiteY38" fmla="*/ 5144295 h 6858000"/>
              <a:gd name="connsiteX39" fmla="*/ 479991 w 1380520"/>
              <a:gd name="connsiteY39" fmla="*/ 5125185 h 6858000"/>
              <a:gd name="connsiteX40" fmla="*/ 486821 w 1380520"/>
              <a:gd name="connsiteY40" fmla="*/ 5121884 h 6858000"/>
              <a:gd name="connsiteX41" fmla="*/ 493857 w 1380520"/>
              <a:gd name="connsiteY41" fmla="*/ 5067850 h 6858000"/>
              <a:gd name="connsiteX42" fmla="*/ 496588 w 1380520"/>
              <a:gd name="connsiteY42" fmla="*/ 5060861 h 6858000"/>
              <a:gd name="connsiteX43" fmla="*/ 493292 w 1380520"/>
              <a:gd name="connsiteY43" fmla="*/ 5034192 h 6858000"/>
              <a:gd name="connsiteX44" fmla="*/ 494846 w 1380520"/>
              <a:gd name="connsiteY44" fmla="*/ 4993030 h 6858000"/>
              <a:gd name="connsiteX45" fmla="*/ 501755 w 1380520"/>
              <a:gd name="connsiteY45" fmla="*/ 4946844 h 6858000"/>
              <a:gd name="connsiteX46" fmla="*/ 497611 w 1380520"/>
              <a:gd name="connsiteY46" fmla="*/ 4932692 h 6858000"/>
              <a:gd name="connsiteX47" fmla="*/ 513014 w 1380520"/>
              <a:gd name="connsiteY47" fmla="*/ 4858827 h 6858000"/>
              <a:gd name="connsiteX48" fmla="*/ 518917 w 1380520"/>
              <a:gd name="connsiteY48" fmla="*/ 4821170 h 6858000"/>
              <a:gd name="connsiteX49" fmla="*/ 523650 w 1380520"/>
              <a:gd name="connsiteY49" fmla="*/ 4780965 h 6858000"/>
              <a:gd name="connsiteX50" fmla="*/ 524943 w 1380520"/>
              <a:gd name="connsiteY50" fmla="*/ 4750867 h 6858000"/>
              <a:gd name="connsiteX51" fmla="*/ 522750 w 1380520"/>
              <a:gd name="connsiteY51" fmla="*/ 4690749 h 6858000"/>
              <a:gd name="connsiteX52" fmla="*/ 518230 w 1380520"/>
              <a:gd name="connsiteY52" fmla="*/ 4584173 h 6858000"/>
              <a:gd name="connsiteX53" fmla="*/ 513313 w 1380520"/>
              <a:gd name="connsiteY53" fmla="*/ 4444346 h 6858000"/>
              <a:gd name="connsiteX54" fmla="*/ 509878 w 1380520"/>
              <a:gd name="connsiteY54" fmla="*/ 4375228 h 6858000"/>
              <a:gd name="connsiteX55" fmla="*/ 490531 w 1380520"/>
              <a:gd name="connsiteY55" fmla="*/ 4214165 h 6858000"/>
              <a:gd name="connsiteX56" fmla="*/ 494604 w 1380520"/>
              <a:gd name="connsiteY56" fmla="*/ 4090296 h 6858000"/>
              <a:gd name="connsiteX57" fmla="*/ 479860 w 1380520"/>
              <a:gd name="connsiteY57" fmla="*/ 4033999 h 6858000"/>
              <a:gd name="connsiteX58" fmla="*/ 481009 w 1380520"/>
              <a:gd name="connsiteY58" fmla="*/ 4031933 h 6858000"/>
              <a:gd name="connsiteX59" fmla="*/ 479585 w 1380520"/>
              <a:gd name="connsiteY59" fmla="*/ 4013953 h 6858000"/>
              <a:gd name="connsiteX60" fmla="*/ 465880 w 1380520"/>
              <a:gd name="connsiteY60" fmla="*/ 3974753 h 6858000"/>
              <a:gd name="connsiteX61" fmla="*/ 467478 w 1380520"/>
              <a:gd name="connsiteY61" fmla="*/ 3969950 h 6858000"/>
              <a:gd name="connsiteX62" fmla="*/ 460900 w 1380520"/>
              <a:gd name="connsiteY62" fmla="*/ 3933779 h 6858000"/>
              <a:gd name="connsiteX63" fmla="*/ 462231 w 1380520"/>
              <a:gd name="connsiteY63" fmla="*/ 3933093 h 6858000"/>
              <a:gd name="connsiteX64" fmla="*/ 466585 w 1380520"/>
              <a:gd name="connsiteY64" fmla="*/ 3922082 h 6858000"/>
              <a:gd name="connsiteX65" fmla="*/ 471663 w 1380520"/>
              <a:gd name="connsiteY65" fmla="*/ 3901461 h 6858000"/>
              <a:gd name="connsiteX66" fmla="*/ 494257 w 1380520"/>
              <a:gd name="connsiteY66" fmla="*/ 3813873 h 6858000"/>
              <a:gd name="connsiteX67" fmla="*/ 493682 w 1380520"/>
              <a:gd name="connsiteY67" fmla="*/ 3806161 h 6858000"/>
              <a:gd name="connsiteX68" fmla="*/ 493989 w 1380520"/>
              <a:gd name="connsiteY68" fmla="*/ 3805957 h 6858000"/>
              <a:gd name="connsiteX69" fmla="*/ 494016 w 1380520"/>
              <a:gd name="connsiteY69" fmla="*/ 3797724 h 6858000"/>
              <a:gd name="connsiteX70" fmla="*/ 492631 w 1380520"/>
              <a:gd name="connsiteY70" fmla="*/ 3792098 h 6858000"/>
              <a:gd name="connsiteX71" fmla="*/ 491515 w 1380520"/>
              <a:gd name="connsiteY71" fmla="*/ 3777135 h 6858000"/>
              <a:gd name="connsiteX72" fmla="*/ 493248 w 1380520"/>
              <a:gd name="connsiteY72" fmla="*/ 3771656 h 6858000"/>
              <a:gd name="connsiteX73" fmla="*/ 496991 w 1380520"/>
              <a:gd name="connsiteY73" fmla="*/ 3769007 h 6858000"/>
              <a:gd name="connsiteX74" fmla="*/ 496457 w 1380520"/>
              <a:gd name="connsiteY74" fmla="*/ 3767709 h 6858000"/>
              <a:gd name="connsiteX75" fmla="*/ 505153 w 1380520"/>
              <a:gd name="connsiteY75" fmla="*/ 3738082 h 6858000"/>
              <a:gd name="connsiteX76" fmla="*/ 512499 w 1380520"/>
              <a:gd name="connsiteY76" fmla="*/ 3673397 h 6858000"/>
              <a:gd name="connsiteX77" fmla="*/ 511795 w 1380520"/>
              <a:gd name="connsiteY77" fmla="*/ 3637109 h 6858000"/>
              <a:gd name="connsiteX78" fmla="*/ 515238 w 1380520"/>
              <a:gd name="connsiteY78" fmla="*/ 3536883 h 6858000"/>
              <a:gd name="connsiteX79" fmla="*/ 522776 w 1380520"/>
              <a:gd name="connsiteY79" fmla="*/ 3435652 h 6858000"/>
              <a:gd name="connsiteX80" fmla="*/ 524447 w 1380520"/>
              <a:gd name="connsiteY80" fmla="*/ 3307769 h 6858000"/>
              <a:gd name="connsiteX81" fmla="*/ 542010 w 1380520"/>
              <a:gd name="connsiteY81" fmla="*/ 3250522 h 6858000"/>
              <a:gd name="connsiteX82" fmla="*/ 542435 w 1380520"/>
              <a:gd name="connsiteY82" fmla="*/ 3229163 h 6858000"/>
              <a:gd name="connsiteX83" fmla="*/ 544258 w 1380520"/>
              <a:gd name="connsiteY83" fmla="*/ 3217217 h 6858000"/>
              <a:gd name="connsiteX84" fmla="*/ 531093 w 1380520"/>
              <a:gd name="connsiteY84" fmla="*/ 3183755 h 6858000"/>
              <a:gd name="connsiteX85" fmla="*/ 531594 w 1380520"/>
              <a:gd name="connsiteY85" fmla="*/ 3178642 h 6858000"/>
              <a:gd name="connsiteX86" fmla="*/ 519194 w 1380520"/>
              <a:gd name="connsiteY86" fmla="*/ 3158586 h 6858000"/>
              <a:gd name="connsiteX87" fmla="*/ 504379 w 1380520"/>
              <a:gd name="connsiteY87" fmla="*/ 3129034 h 6858000"/>
              <a:gd name="connsiteX88" fmla="*/ 505044 w 1380520"/>
              <a:gd name="connsiteY88" fmla="*/ 3126682 h 6858000"/>
              <a:gd name="connsiteX89" fmla="*/ 495912 w 1380520"/>
              <a:gd name="connsiteY89" fmla="*/ 3114519 h 6858000"/>
              <a:gd name="connsiteX90" fmla="*/ 482521 w 1380520"/>
              <a:gd name="connsiteY90" fmla="*/ 3106272 h 6858000"/>
              <a:gd name="connsiteX91" fmla="*/ 455251 w 1380520"/>
              <a:gd name="connsiteY91" fmla="*/ 2958185 h 6858000"/>
              <a:gd name="connsiteX92" fmla="*/ 397865 w 1380520"/>
              <a:gd name="connsiteY92" fmla="*/ 2762989 h 6858000"/>
              <a:gd name="connsiteX93" fmla="*/ 346783 w 1380520"/>
              <a:gd name="connsiteY93" fmla="*/ 2554718 h 6858000"/>
              <a:gd name="connsiteX94" fmla="*/ 326877 w 1380520"/>
              <a:gd name="connsiteY94" fmla="*/ 2485734 h 6858000"/>
              <a:gd name="connsiteX95" fmla="*/ 317600 w 1380520"/>
              <a:gd name="connsiteY95" fmla="*/ 2447068 h 6858000"/>
              <a:gd name="connsiteX96" fmla="*/ 304561 w 1380520"/>
              <a:gd name="connsiteY96" fmla="*/ 2425819 h 6858000"/>
              <a:gd name="connsiteX97" fmla="*/ 310560 w 1380520"/>
              <a:gd name="connsiteY97" fmla="*/ 2402874 h 6858000"/>
              <a:gd name="connsiteX98" fmla="*/ 313172 w 1380520"/>
              <a:gd name="connsiteY98" fmla="*/ 2381443 h 6858000"/>
              <a:gd name="connsiteX99" fmla="*/ 289501 w 1380520"/>
              <a:gd name="connsiteY99" fmla="*/ 2261920 h 6858000"/>
              <a:gd name="connsiteX100" fmla="*/ 279388 w 1380520"/>
              <a:gd name="connsiteY100" fmla="*/ 2195378 h 6858000"/>
              <a:gd name="connsiteX101" fmla="*/ 263605 w 1380520"/>
              <a:gd name="connsiteY101" fmla="*/ 2155135 h 6858000"/>
              <a:gd name="connsiteX102" fmla="*/ 261063 w 1380520"/>
              <a:gd name="connsiteY102" fmla="*/ 2118008 h 6858000"/>
              <a:gd name="connsiteX103" fmla="*/ 262056 w 1380520"/>
              <a:gd name="connsiteY103" fmla="*/ 2050531 h 6858000"/>
              <a:gd name="connsiteX104" fmla="*/ 253862 w 1380520"/>
              <a:gd name="connsiteY104" fmla="*/ 1963269 h 6858000"/>
              <a:gd name="connsiteX105" fmla="*/ 235040 w 1380520"/>
              <a:gd name="connsiteY105" fmla="*/ 1906352 h 6858000"/>
              <a:gd name="connsiteX106" fmla="*/ 211597 w 1380520"/>
              <a:gd name="connsiteY106" fmla="*/ 1861531 h 6858000"/>
              <a:gd name="connsiteX107" fmla="*/ 165396 w 1380520"/>
              <a:gd name="connsiteY107" fmla="*/ 1732919 h 6858000"/>
              <a:gd name="connsiteX108" fmla="*/ 137707 w 1380520"/>
              <a:gd name="connsiteY108" fmla="*/ 1663540 h 6858000"/>
              <a:gd name="connsiteX109" fmla="*/ 136833 w 1380520"/>
              <a:gd name="connsiteY109" fmla="*/ 1615777 h 6858000"/>
              <a:gd name="connsiteX110" fmla="*/ 117628 w 1380520"/>
              <a:gd name="connsiteY110" fmla="*/ 1563678 h 6858000"/>
              <a:gd name="connsiteX111" fmla="*/ 130708 w 1380520"/>
              <a:gd name="connsiteY111" fmla="*/ 1519474 h 6858000"/>
              <a:gd name="connsiteX112" fmla="*/ 123450 w 1380520"/>
              <a:gd name="connsiteY112" fmla="*/ 1477995 h 6858000"/>
              <a:gd name="connsiteX113" fmla="*/ 109535 w 1380520"/>
              <a:gd name="connsiteY113" fmla="*/ 1373769 h 6858000"/>
              <a:gd name="connsiteX114" fmla="*/ 117842 w 1380520"/>
              <a:gd name="connsiteY114" fmla="*/ 1307086 h 6858000"/>
              <a:gd name="connsiteX115" fmla="*/ 119030 w 1380520"/>
              <a:gd name="connsiteY115" fmla="*/ 1189033 h 6858000"/>
              <a:gd name="connsiteX116" fmla="*/ 123715 w 1380520"/>
              <a:gd name="connsiteY116" fmla="*/ 1168288 h 6858000"/>
              <a:gd name="connsiteX117" fmla="*/ 115997 w 1380520"/>
              <a:gd name="connsiteY117" fmla="*/ 1142577 h 6858000"/>
              <a:gd name="connsiteX118" fmla="*/ 105303 w 1380520"/>
              <a:gd name="connsiteY118" fmla="*/ 1088484 h 6858000"/>
              <a:gd name="connsiteX119" fmla="*/ 94039 w 1380520"/>
              <a:gd name="connsiteY119" fmla="*/ 1016103 h 6858000"/>
              <a:gd name="connsiteX120" fmla="*/ 95495 w 1380520"/>
              <a:gd name="connsiteY120" fmla="*/ 932283 h 6858000"/>
              <a:gd name="connsiteX121" fmla="*/ 97731 w 1380520"/>
              <a:gd name="connsiteY121" fmla="*/ 915925 h 6858000"/>
              <a:gd name="connsiteX122" fmla="*/ 90360 w 1380520"/>
              <a:gd name="connsiteY122" fmla="*/ 896999 h 6858000"/>
              <a:gd name="connsiteX123" fmla="*/ 59768 w 1380520"/>
              <a:gd name="connsiteY123" fmla="*/ 821517 h 6858000"/>
              <a:gd name="connsiteX124" fmla="*/ 38718 w 1380520"/>
              <a:gd name="connsiteY124" fmla="*/ 751353 h 6858000"/>
              <a:gd name="connsiteX125" fmla="*/ 38276 w 1380520"/>
              <a:gd name="connsiteY125" fmla="*/ 721230 h 6858000"/>
              <a:gd name="connsiteX126" fmla="*/ 23947 w 1380520"/>
              <a:gd name="connsiteY126" fmla="*/ 681659 h 6858000"/>
              <a:gd name="connsiteX127" fmla="*/ 9366 w 1380520"/>
              <a:gd name="connsiteY127" fmla="*/ 635218 h 6858000"/>
              <a:gd name="connsiteX128" fmla="*/ 14377 w 1380520"/>
              <a:gd name="connsiteY128" fmla="*/ 613763 h 6858000"/>
              <a:gd name="connsiteX129" fmla="*/ 319 w 1380520"/>
              <a:gd name="connsiteY129" fmla="*/ 598582 h 6858000"/>
              <a:gd name="connsiteX130" fmla="*/ 0 w 1380520"/>
              <a:gd name="connsiteY130" fmla="*/ 576846 h 6858000"/>
              <a:gd name="connsiteX131" fmla="*/ 68392 w 1380520"/>
              <a:gd name="connsiteY131" fmla="*/ 446567 h 6858000"/>
              <a:gd name="connsiteX132" fmla="*/ 67640 w 1380520"/>
              <a:gd name="connsiteY132" fmla="*/ 393828 h 6858000"/>
              <a:gd name="connsiteX133" fmla="*/ 67470 w 1380520"/>
              <a:gd name="connsiteY133" fmla="*/ 353137 h 6858000"/>
              <a:gd name="connsiteX134" fmla="*/ 88980 w 1380520"/>
              <a:gd name="connsiteY134" fmla="*/ 309501 h 6858000"/>
              <a:gd name="connsiteX135" fmla="*/ 73163 w 1380520"/>
              <a:gd name="connsiteY135" fmla="*/ 275771 h 6858000"/>
              <a:gd name="connsiteX136" fmla="*/ 90190 w 1380520"/>
              <a:gd name="connsiteY136" fmla="*/ 212860 h 6858000"/>
              <a:gd name="connsiteX137" fmla="*/ 81900 w 1380520"/>
              <a:gd name="connsiteY137" fmla="*/ 144983 h 6858000"/>
              <a:gd name="connsiteX138" fmla="*/ 94184 w 1380520"/>
              <a:gd name="connsiteY138" fmla="*/ 55288 h 6858000"/>
              <a:gd name="connsiteX139" fmla="*/ 53738 w 1380520"/>
              <a:gd name="connsiteY139" fmla="*/ 0 h 6858000"/>
              <a:gd name="connsiteX0" fmla="*/ 53420 w 1380202"/>
              <a:gd name="connsiteY0" fmla="*/ 0 h 6858000"/>
              <a:gd name="connsiteX1" fmla="*/ 1380202 w 1380202"/>
              <a:gd name="connsiteY1" fmla="*/ 0 h 6858000"/>
              <a:gd name="connsiteX2" fmla="*/ 1380202 w 1380202"/>
              <a:gd name="connsiteY2" fmla="*/ 6858000 h 6858000"/>
              <a:gd name="connsiteX3" fmla="*/ 116896 w 1380202"/>
              <a:gd name="connsiteY3" fmla="*/ 6857735 h 6858000"/>
              <a:gd name="connsiteX4" fmla="*/ 153489 w 1380202"/>
              <a:gd name="connsiteY4" fmla="*/ 6776847 h 6858000"/>
              <a:gd name="connsiteX5" fmla="*/ 164989 w 1380202"/>
              <a:gd name="connsiteY5" fmla="*/ 6737706 h 6858000"/>
              <a:gd name="connsiteX6" fmla="*/ 189728 w 1380202"/>
              <a:gd name="connsiteY6" fmla="*/ 6691589 h 6858000"/>
              <a:gd name="connsiteX7" fmla="*/ 167285 w 1380202"/>
              <a:gd name="connsiteY7" fmla="*/ 6659970 h 6858000"/>
              <a:gd name="connsiteX8" fmla="*/ 182376 w 1380202"/>
              <a:gd name="connsiteY8" fmla="*/ 6636211 h 6858000"/>
              <a:gd name="connsiteX9" fmla="*/ 199820 w 1380202"/>
              <a:gd name="connsiteY9" fmla="*/ 6594177 h 6858000"/>
              <a:gd name="connsiteX10" fmla="*/ 213860 w 1380202"/>
              <a:gd name="connsiteY10" fmla="*/ 6557575 h 6858000"/>
              <a:gd name="connsiteX11" fmla="*/ 266817 w 1380202"/>
              <a:gd name="connsiteY11" fmla="*/ 6492130 h 6858000"/>
              <a:gd name="connsiteX12" fmla="*/ 282504 w 1380202"/>
              <a:gd name="connsiteY12" fmla="*/ 6431610 h 6858000"/>
              <a:gd name="connsiteX13" fmla="*/ 326209 w 1380202"/>
              <a:gd name="connsiteY13" fmla="*/ 6379786 h 6858000"/>
              <a:gd name="connsiteX14" fmla="*/ 309432 w 1380202"/>
              <a:gd name="connsiteY14" fmla="*/ 6334727 h 6858000"/>
              <a:gd name="connsiteX15" fmla="*/ 286847 w 1380202"/>
              <a:gd name="connsiteY15" fmla="*/ 6313295 h 6858000"/>
              <a:gd name="connsiteX16" fmla="*/ 294011 w 1380202"/>
              <a:gd name="connsiteY16" fmla="*/ 6280046 h 6858000"/>
              <a:gd name="connsiteX17" fmla="*/ 276756 w 1380202"/>
              <a:gd name="connsiteY17" fmla="*/ 6270265 h 6858000"/>
              <a:gd name="connsiteX18" fmla="*/ 303784 w 1380202"/>
              <a:gd name="connsiteY18" fmla="*/ 6252834 h 6858000"/>
              <a:gd name="connsiteX19" fmla="*/ 281776 w 1380202"/>
              <a:gd name="connsiteY19" fmla="*/ 6202459 h 6858000"/>
              <a:gd name="connsiteX20" fmla="*/ 280574 w 1380202"/>
              <a:gd name="connsiteY20" fmla="*/ 6153037 h 6858000"/>
              <a:gd name="connsiteX21" fmla="*/ 295989 w 1380202"/>
              <a:gd name="connsiteY21" fmla="*/ 6078132 h 6858000"/>
              <a:gd name="connsiteX22" fmla="*/ 283376 w 1380202"/>
              <a:gd name="connsiteY22" fmla="*/ 6028119 h 6858000"/>
              <a:gd name="connsiteX23" fmla="*/ 268605 w 1380202"/>
              <a:gd name="connsiteY23" fmla="*/ 5926735 h 6858000"/>
              <a:gd name="connsiteX24" fmla="*/ 318117 w 1380202"/>
              <a:gd name="connsiteY24" fmla="*/ 5712857 h 6858000"/>
              <a:gd name="connsiteX25" fmla="*/ 297192 w 1380202"/>
              <a:gd name="connsiteY25" fmla="*/ 5676393 h 6858000"/>
              <a:gd name="connsiteX26" fmla="*/ 336784 w 1380202"/>
              <a:gd name="connsiteY26" fmla="*/ 5563435 h 6858000"/>
              <a:gd name="connsiteX27" fmla="*/ 383914 w 1380202"/>
              <a:gd name="connsiteY27" fmla="*/ 5437125 h 6858000"/>
              <a:gd name="connsiteX28" fmla="*/ 397482 w 1380202"/>
              <a:gd name="connsiteY28" fmla="*/ 5396260 h 6858000"/>
              <a:gd name="connsiteX29" fmla="*/ 413463 w 1380202"/>
              <a:gd name="connsiteY29" fmla="*/ 5330009 h 6858000"/>
              <a:gd name="connsiteX30" fmla="*/ 446956 w 1380202"/>
              <a:gd name="connsiteY30" fmla="*/ 5273739 h 6858000"/>
              <a:gd name="connsiteX31" fmla="*/ 456555 w 1380202"/>
              <a:gd name="connsiteY31" fmla="*/ 5241779 h 6858000"/>
              <a:gd name="connsiteX32" fmla="*/ 467781 w 1380202"/>
              <a:gd name="connsiteY32" fmla="*/ 5225268 h 6858000"/>
              <a:gd name="connsiteX33" fmla="*/ 468801 w 1380202"/>
              <a:gd name="connsiteY33" fmla="*/ 5217684 h 6858000"/>
              <a:gd name="connsiteX34" fmla="*/ 476142 w 1380202"/>
              <a:gd name="connsiteY34" fmla="*/ 5193377 h 6858000"/>
              <a:gd name="connsiteX35" fmla="*/ 479445 w 1380202"/>
              <a:gd name="connsiteY35" fmla="*/ 5179288 h 6858000"/>
              <a:gd name="connsiteX36" fmla="*/ 480429 w 1380202"/>
              <a:gd name="connsiteY36" fmla="*/ 5173621 h 6858000"/>
              <a:gd name="connsiteX37" fmla="*/ 476063 w 1380202"/>
              <a:gd name="connsiteY37" fmla="*/ 5159961 h 6858000"/>
              <a:gd name="connsiteX38" fmla="*/ 482740 w 1380202"/>
              <a:gd name="connsiteY38" fmla="*/ 5144295 h 6858000"/>
              <a:gd name="connsiteX39" fmla="*/ 479673 w 1380202"/>
              <a:gd name="connsiteY39" fmla="*/ 5125185 h 6858000"/>
              <a:gd name="connsiteX40" fmla="*/ 486503 w 1380202"/>
              <a:gd name="connsiteY40" fmla="*/ 5121884 h 6858000"/>
              <a:gd name="connsiteX41" fmla="*/ 493539 w 1380202"/>
              <a:gd name="connsiteY41" fmla="*/ 5067850 h 6858000"/>
              <a:gd name="connsiteX42" fmla="*/ 496270 w 1380202"/>
              <a:gd name="connsiteY42" fmla="*/ 5060861 h 6858000"/>
              <a:gd name="connsiteX43" fmla="*/ 492974 w 1380202"/>
              <a:gd name="connsiteY43" fmla="*/ 5034192 h 6858000"/>
              <a:gd name="connsiteX44" fmla="*/ 494528 w 1380202"/>
              <a:gd name="connsiteY44" fmla="*/ 4993030 h 6858000"/>
              <a:gd name="connsiteX45" fmla="*/ 501437 w 1380202"/>
              <a:gd name="connsiteY45" fmla="*/ 4946844 h 6858000"/>
              <a:gd name="connsiteX46" fmla="*/ 497293 w 1380202"/>
              <a:gd name="connsiteY46" fmla="*/ 4932692 h 6858000"/>
              <a:gd name="connsiteX47" fmla="*/ 512696 w 1380202"/>
              <a:gd name="connsiteY47" fmla="*/ 4858827 h 6858000"/>
              <a:gd name="connsiteX48" fmla="*/ 518599 w 1380202"/>
              <a:gd name="connsiteY48" fmla="*/ 4821170 h 6858000"/>
              <a:gd name="connsiteX49" fmla="*/ 523332 w 1380202"/>
              <a:gd name="connsiteY49" fmla="*/ 4780965 h 6858000"/>
              <a:gd name="connsiteX50" fmla="*/ 524625 w 1380202"/>
              <a:gd name="connsiteY50" fmla="*/ 4750867 h 6858000"/>
              <a:gd name="connsiteX51" fmla="*/ 522432 w 1380202"/>
              <a:gd name="connsiteY51" fmla="*/ 4690749 h 6858000"/>
              <a:gd name="connsiteX52" fmla="*/ 517912 w 1380202"/>
              <a:gd name="connsiteY52" fmla="*/ 4584173 h 6858000"/>
              <a:gd name="connsiteX53" fmla="*/ 512995 w 1380202"/>
              <a:gd name="connsiteY53" fmla="*/ 4444346 h 6858000"/>
              <a:gd name="connsiteX54" fmla="*/ 509560 w 1380202"/>
              <a:gd name="connsiteY54" fmla="*/ 4375228 h 6858000"/>
              <a:gd name="connsiteX55" fmla="*/ 490213 w 1380202"/>
              <a:gd name="connsiteY55" fmla="*/ 4214165 h 6858000"/>
              <a:gd name="connsiteX56" fmla="*/ 494286 w 1380202"/>
              <a:gd name="connsiteY56" fmla="*/ 4090296 h 6858000"/>
              <a:gd name="connsiteX57" fmla="*/ 479542 w 1380202"/>
              <a:gd name="connsiteY57" fmla="*/ 4033999 h 6858000"/>
              <a:gd name="connsiteX58" fmla="*/ 480691 w 1380202"/>
              <a:gd name="connsiteY58" fmla="*/ 4031933 h 6858000"/>
              <a:gd name="connsiteX59" fmla="*/ 479267 w 1380202"/>
              <a:gd name="connsiteY59" fmla="*/ 4013953 h 6858000"/>
              <a:gd name="connsiteX60" fmla="*/ 465562 w 1380202"/>
              <a:gd name="connsiteY60" fmla="*/ 3974753 h 6858000"/>
              <a:gd name="connsiteX61" fmla="*/ 467160 w 1380202"/>
              <a:gd name="connsiteY61" fmla="*/ 3969950 h 6858000"/>
              <a:gd name="connsiteX62" fmla="*/ 460582 w 1380202"/>
              <a:gd name="connsiteY62" fmla="*/ 3933779 h 6858000"/>
              <a:gd name="connsiteX63" fmla="*/ 461913 w 1380202"/>
              <a:gd name="connsiteY63" fmla="*/ 3933093 h 6858000"/>
              <a:gd name="connsiteX64" fmla="*/ 466267 w 1380202"/>
              <a:gd name="connsiteY64" fmla="*/ 3922082 h 6858000"/>
              <a:gd name="connsiteX65" fmla="*/ 471345 w 1380202"/>
              <a:gd name="connsiteY65" fmla="*/ 3901461 h 6858000"/>
              <a:gd name="connsiteX66" fmla="*/ 493939 w 1380202"/>
              <a:gd name="connsiteY66" fmla="*/ 3813873 h 6858000"/>
              <a:gd name="connsiteX67" fmla="*/ 493364 w 1380202"/>
              <a:gd name="connsiteY67" fmla="*/ 3806161 h 6858000"/>
              <a:gd name="connsiteX68" fmla="*/ 493671 w 1380202"/>
              <a:gd name="connsiteY68" fmla="*/ 3805957 h 6858000"/>
              <a:gd name="connsiteX69" fmla="*/ 493698 w 1380202"/>
              <a:gd name="connsiteY69" fmla="*/ 3797724 h 6858000"/>
              <a:gd name="connsiteX70" fmla="*/ 492313 w 1380202"/>
              <a:gd name="connsiteY70" fmla="*/ 3792098 h 6858000"/>
              <a:gd name="connsiteX71" fmla="*/ 491197 w 1380202"/>
              <a:gd name="connsiteY71" fmla="*/ 3777135 h 6858000"/>
              <a:gd name="connsiteX72" fmla="*/ 492930 w 1380202"/>
              <a:gd name="connsiteY72" fmla="*/ 3771656 h 6858000"/>
              <a:gd name="connsiteX73" fmla="*/ 496673 w 1380202"/>
              <a:gd name="connsiteY73" fmla="*/ 3769007 h 6858000"/>
              <a:gd name="connsiteX74" fmla="*/ 496139 w 1380202"/>
              <a:gd name="connsiteY74" fmla="*/ 3767709 h 6858000"/>
              <a:gd name="connsiteX75" fmla="*/ 504835 w 1380202"/>
              <a:gd name="connsiteY75" fmla="*/ 3738082 h 6858000"/>
              <a:gd name="connsiteX76" fmla="*/ 512181 w 1380202"/>
              <a:gd name="connsiteY76" fmla="*/ 3673397 h 6858000"/>
              <a:gd name="connsiteX77" fmla="*/ 511477 w 1380202"/>
              <a:gd name="connsiteY77" fmla="*/ 3637109 h 6858000"/>
              <a:gd name="connsiteX78" fmla="*/ 514920 w 1380202"/>
              <a:gd name="connsiteY78" fmla="*/ 3536883 h 6858000"/>
              <a:gd name="connsiteX79" fmla="*/ 522458 w 1380202"/>
              <a:gd name="connsiteY79" fmla="*/ 3435652 h 6858000"/>
              <a:gd name="connsiteX80" fmla="*/ 524129 w 1380202"/>
              <a:gd name="connsiteY80" fmla="*/ 3307769 h 6858000"/>
              <a:gd name="connsiteX81" fmla="*/ 541692 w 1380202"/>
              <a:gd name="connsiteY81" fmla="*/ 3250522 h 6858000"/>
              <a:gd name="connsiteX82" fmla="*/ 542117 w 1380202"/>
              <a:gd name="connsiteY82" fmla="*/ 3229163 h 6858000"/>
              <a:gd name="connsiteX83" fmla="*/ 543940 w 1380202"/>
              <a:gd name="connsiteY83" fmla="*/ 3217217 h 6858000"/>
              <a:gd name="connsiteX84" fmla="*/ 530775 w 1380202"/>
              <a:gd name="connsiteY84" fmla="*/ 3183755 h 6858000"/>
              <a:gd name="connsiteX85" fmla="*/ 531276 w 1380202"/>
              <a:gd name="connsiteY85" fmla="*/ 3178642 h 6858000"/>
              <a:gd name="connsiteX86" fmla="*/ 518876 w 1380202"/>
              <a:gd name="connsiteY86" fmla="*/ 3158586 h 6858000"/>
              <a:gd name="connsiteX87" fmla="*/ 504061 w 1380202"/>
              <a:gd name="connsiteY87" fmla="*/ 3129034 h 6858000"/>
              <a:gd name="connsiteX88" fmla="*/ 504726 w 1380202"/>
              <a:gd name="connsiteY88" fmla="*/ 3126682 h 6858000"/>
              <a:gd name="connsiteX89" fmla="*/ 495594 w 1380202"/>
              <a:gd name="connsiteY89" fmla="*/ 3114519 h 6858000"/>
              <a:gd name="connsiteX90" fmla="*/ 482203 w 1380202"/>
              <a:gd name="connsiteY90" fmla="*/ 3106272 h 6858000"/>
              <a:gd name="connsiteX91" fmla="*/ 454933 w 1380202"/>
              <a:gd name="connsiteY91" fmla="*/ 2958185 h 6858000"/>
              <a:gd name="connsiteX92" fmla="*/ 397547 w 1380202"/>
              <a:gd name="connsiteY92" fmla="*/ 2762989 h 6858000"/>
              <a:gd name="connsiteX93" fmla="*/ 346465 w 1380202"/>
              <a:gd name="connsiteY93" fmla="*/ 2554718 h 6858000"/>
              <a:gd name="connsiteX94" fmla="*/ 326559 w 1380202"/>
              <a:gd name="connsiteY94" fmla="*/ 2485734 h 6858000"/>
              <a:gd name="connsiteX95" fmla="*/ 317282 w 1380202"/>
              <a:gd name="connsiteY95" fmla="*/ 2447068 h 6858000"/>
              <a:gd name="connsiteX96" fmla="*/ 304243 w 1380202"/>
              <a:gd name="connsiteY96" fmla="*/ 2425819 h 6858000"/>
              <a:gd name="connsiteX97" fmla="*/ 310242 w 1380202"/>
              <a:gd name="connsiteY97" fmla="*/ 2402874 h 6858000"/>
              <a:gd name="connsiteX98" fmla="*/ 312854 w 1380202"/>
              <a:gd name="connsiteY98" fmla="*/ 2381443 h 6858000"/>
              <a:gd name="connsiteX99" fmla="*/ 289183 w 1380202"/>
              <a:gd name="connsiteY99" fmla="*/ 2261920 h 6858000"/>
              <a:gd name="connsiteX100" fmla="*/ 279070 w 1380202"/>
              <a:gd name="connsiteY100" fmla="*/ 2195378 h 6858000"/>
              <a:gd name="connsiteX101" fmla="*/ 263287 w 1380202"/>
              <a:gd name="connsiteY101" fmla="*/ 2155135 h 6858000"/>
              <a:gd name="connsiteX102" fmla="*/ 260745 w 1380202"/>
              <a:gd name="connsiteY102" fmla="*/ 2118008 h 6858000"/>
              <a:gd name="connsiteX103" fmla="*/ 261738 w 1380202"/>
              <a:gd name="connsiteY103" fmla="*/ 2050531 h 6858000"/>
              <a:gd name="connsiteX104" fmla="*/ 253544 w 1380202"/>
              <a:gd name="connsiteY104" fmla="*/ 1963269 h 6858000"/>
              <a:gd name="connsiteX105" fmla="*/ 234722 w 1380202"/>
              <a:gd name="connsiteY105" fmla="*/ 1906352 h 6858000"/>
              <a:gd name="connsiteX106" fmla="*/ 211279 w 1380202"/>
              <a:gd name="connsiteY106" fmla="*/ 1861531 h 6858000"/>
              <a:gd name="connsiteX107" fmla="*/ 165078 w 1380202"/>
              <a:gd name="connsiteY107" fmla="*/ 1732919 h 6858000"/>
              <a:gd name="connsiteX108" fmla="*/ 137389 w 1380202"/>
              <a:gd name="connsiteY108" fmla="*/ 1663540 h 6858000"/>
              <a:gd name="connsiteX109" fmla="*/ 136515 w 1380202"/>
              <a:gd name="connsiteY109" fmla="*/ 1615777 h 6858000"/>
              <a:gd name="connsiteX110" fmla="*/ 117310 w 1380202"/>
              <a:gd name="connsiteY110" fmla="*/ 1563678 h 6858000"/>
              <a:gd name="connsiteX111" fmla="*/ 130390 w 1380202"/>
              <a:gd name="connsiteY111" fmla="*/ 1519474 h 6858000"/>
              <a:gd name="connsiteX112" fmla="*/ 123132 w 1380202"/>
              <a:gd name="connsiteY112" fmla="*/ 1477995 h 6858000"/>
              <a:gd name="connsiteX113" fmla="*/ 109217 w 1380202"/>
              <a:gd name="connsiteY113" fmla="*/ 1373769 h 6858000"/>
              <a:gd name="connsiteX114" fmla="*/ 117524 w 1380202"/>
              <a:gd name="connsiteY114" fmla="*/ 1307086 h 6858000"/>
              <a:gd name="connsiteX115" fmla="*/ 118712 w 1380202"/>
              <a:gd name="connsiteY115" fmla="*/ 1189033 h 6858000"/>
              <a:gd name="connsiteX116" fmla="*/ 123397 w 1380202"/>
              <a:gd name="connsiteY116" fmla="*/ 1168288 h 6858000"/>
              <a:gd name="connsiteX117" fmla="*/ 115679 w 1380202"/>
              <a:gd name="connsiteY117" fmla="*/ 1142577 h 6858000"/>
              <a:gd name="connsiteX118" fmla="*/ 104985 w 1380202"/>
              <a:gd name="connsiteY118" fmla="*/ 1088484 h 6858000"/>
              <a:gd name="connsiteX119" fmla="*/ 93721 w 1380202"/>
              <a:gd name="connsiteY119" fmla="*/ 1016103 h 6858000"/>
              <a:gd name="connsiteX120" fmla="*/ 95177 w 1380202"/>
              <a:gd name="connsiteY120" fmla="*/ 932283 h 6858000"/>
              <a:gd name="connsiteX121" fmla="*/ 97413 w 1380202"/>
              <a:gd name="connsiteY121" fmla="*/ 915925 h 6858000"/>
              <a:gd name="connsiteX122" fmla="*/ 90042 w 1380202"/>
              <a:gd name="connsiteY122" fmla="*/ 896999 h 6858000"/>
              <a:gd name="connsiteX123" fmla="*/ 59450 w 1380202"/>
              <a:gd name="connsiteY123" fmla="*/ 821517 h 6858000"/>
              <a:gd name="connsiteX124" fmla="*/ 38400 w 1380202"/>
              <a:gd name="connsiteY124" fmla="*/ 751353 h 6858000"/>
              <a:gd name="connsiteX125" fmla="*/ 37958 w 1380202"/>
              <a:gd name="connsiteY125" fmla="*/ 721230 h 6858000"/>
              <a:gd name="connsiteX126" fmla="*/ 23629 w 1380202"/>
              <a:gd name="connsiteY126" fmla="*/ 681659 h 6858000"/>
              <a:gd name="connsiteX127" fmla="*/ 9048 w 1380202"/>
              <a:gd name="connsiteY127" fmla="*/ 635218 h 6858000"/>
              <a:gd name="connsiteX128" fmla="*/ 14059 w 1380202"/>
              <a:gd name="connsiteY128" fmla="*/ 613763 h 6858000"/>
              <a:gd name="connsiteX129" fmla="*/ 1 w 1380202"/>
              <a:gd name="connsiteY129" fmla="*/ 598582 h 6858000"/>
              <a:gd name="connsiteX130" fmla="*/ 79993 w 1380202"/>
              <a:gd name="connsiteY130" fmla="*/ 473479 h 6858000"/>
              <a:gd name="connsiteX131" fmla="*/ 68074 w 1380202"/>
              <a:gd name="connsiteY131" fmla="*/ 446567 h 6858000"/>
              <a:gd name="connsiteX132" fmla="*/ 67322 w 1380202"/>
              <a:gd name="connsiteY132" fmla="*/ 393828 h 6858000"/>
              <a:gd name="connsiteX133" fmla="*/ 67152 w 1380202"/>
              <a:gd name="connsiteY133" fmla="*/ 353137 h 6858000"/>
              <a:gd name="connsiteX134" fmla="*/ 88662 w 1380202"/>
              <a:gd name="connsiteY134" fmla="*/ 309501 h 6858000"/>
              <a:gd name="connsiteX135" fmla="*/ 72845 w 1380202"/>
              <a:gd name="connsiteY135" fmla="*/ 275771 h 6858000"/>
              <a:gd name="connsiteX136" fmla="*/ 89872 w 1380202"/>
              <a:gd name="connsiteY136" fmla="*/ 212860 h 6858000"/>
              <a:gd name="connsiteX137" fmla="*/ 81582 w 1380202"/>
              <a:gd name="connsiteY137" fmla="*/ 144983 h 6858000"/>
              <a:gd name="connsiteX138" fmla="*/ 93866 w 1380202"/>
              <a:gd name="connsiteY138" fmla="*/ 55288 h 6858000"/>
              <a:gd name="connsiteX139" fmla="*/ 53420 w 138020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5239 w 1371382"/>
              <a:gd name="connsiteY128" fmla="*/ 613763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44600 w 1371382"/>
              <a:gd name="connsiteY0" fmla="*/ 0 h 6858000"/>
              <a:gd name="connsiteX1" fmla="*/ 1371382 w 1371382"/>
              <a:gd name="connsiteY1" fmla="*/ 0 h 6858000"/>
              <a:gd name="connsiteX2" fmla="*/ 1371382 w 1371382"/>
              <a:gd name="connsiteY2" fmla="*/ 6858000 h 6858000"/>
              <a:gd name="connsiteX3" fmla="*/ 108076 w 1371382"/>
              <a:gd name="connsiteY3" fmla="*/ 6857735 h 6858000"/>
              <a:gd name="connsiteX4" fmla="*/ 144669 w 1371382"/>
              <a:gd name="connsiteY4" fmla="*/ 6776847 h 6858000"/>
              <a:gd name="connsiteX5" fmla="*/ 156169 w 1371382"/>
              <a:gd name="connsiteY5" fmla="*/ 6737706 h 6858000"/>
              <a:gd name="connsiteX6" fmla="*/ 180908 w 1371382"/>
              <a:gd name="connsiteY6" fmla="*/ 6691589 h 6858000"/>
              <a:gd name="connsiteX7" fmla="*/ 158465 w 1371382"/>
              <a:gd name="connsiteY7" fmla="*/ 6659970 h 6858000"/>
              <a:gd name="connsiteX8" fmla="*/ 173556 w 1371382"/>
              <a:gd name="connsiteY8" fmla="*/ 6636211 h 6858000"/>
              <a:gd name="connsiteX9" fmla="*/ 191000 w 1371382"/>
              <a:gd name="connsiteY9" fmla="*/ 6594177 h 6858000"/>
              <a:gd name="connsiteX10" fmla="*/ 205040 w 1371382"/>
              <a:gd name="connsiteY10" fmla="*/ 6557575 h 6858000"/>
              <a:gd name="connsiteX11" fmla="*/ 257997 w 1371382"/>
              <a:gd name="connsiteY11" fmla="*/ 6492130 h 6858000"/>
              <a:gd name="connsiteX12" fmla="*/ 273684 w 1371382"/>
              <a:gd name="connsiteY12" fmla="*/ 6431610 h 6858000"/>
              <a:gd name="connsiteX13" fmla="*/ 317389 w 1371382"/>
              <a:gd name="connsiteY13" fmla="*/ 6379786 h 6858000"/>
              <a:gd name="connsiteX14" fmla="*/ 300612 w 1371382"/>
              <a:gd name="connsiteY14" fmla="*/ 6334727 h 6858000"/>
              <a:gd name="connsiteX15" fmla="*/ 278027 w 1371382"/>
              <a:gd name="connsiteY15" fmla="*/ 6313295 h 6858000"/>
              <a:gd name="connsiteX16" fmla="*/ 285191 w 1371382"/>
              <a:gd name="connsiteY16" fmla="*/ 6280046 h 6858000"/>
              <a:gd name="connsiteX17" fmla="*/ 267936 w 1371382"/>
              <a:gd name="connsiteY17" fmla="*/ 6270265 h 6858000"/>
              <a:gd name="connsiteX18" fmla="*/ 294964 w 1371382"/>
              <a:gd name="connsiteY18" fmla="*/ 6252834 h 6858000"/>
              <a:gd name="connsiteX19" fmla="*/ 272956 w 1371382"/>
              <a:gd name="connsiteY19" fmla="*/ 6202459 h 6858000"/>
              <a:gd name="connsiteX20" fmla="*/ 271754 w 1371382"/>
              <a:gd name="connsiteY20" fmla="*/ 6153037 h 6858000"/>
              <a:gd name="connsiteX21" fmla="*/ 287169 w 1371382"/>
              <a:gd name="connsiteY21" fmla="*/ 6078132 h 6858000"/>
              <a:gd name="connsiteX22" fmla="*/ 274556 w 1371382"/>
              <a:gd name="connsiteY22" fmla="*/ 6028119 h 6858000"/>
              <a:gd name="connsiteX23" fmla="*/ 259785 w 1371382"/>
              <a:gd name="connsiteY23" fmla="*/ 5926735 h 6858000"/>
              <a:gd name="connsiteX24" fmla="*/ 309297 w 1371382"/>
              <a:gd name="connsiteY24" fmla="*/ 5712857 h 6858000"/>
              <a:gd name="connsiteX25" fmla="*/ 288372 w 1371382"/>
              <a:gd name="connsiteY25" fmla="*/ 5676393 h 6858000"/>
              <a:gd name="connsiteX26" fmla="*/ 327964 w 1371382"/>
              <a:gd name="connsiteY26" fmla="*/ 5563435 h 6858000"/>
              <a:gd name="connsiteX27" fmla="*/ 375094 w 1371382"/>
              <a:gd name="connsiteY27" fmla="*/ 5437125 h 6858000"/>
              <a:gd name="connsiteX28" fmla="*/ 388662 w 1371382"/>
              <a:gd name="connsiteY28" fmla="*/ 5396260 h 6858000"/>
              <a:gd name="connsiteX29" fmla="*/ 404643 w 1371382"/>
              <a:gd name="connsiteY29" fmla="*/ 5330009 h 6858000"/>
              <a:gd name="connsiteX30" fmla="*/ 438136 w 1371382"/>
              <a:gd name="connsiteY30" fmla="*/ 5273739 h 6858000"/>
              <a:gd name="connsiteX31" fmla="*/ 447735 w 1371382"/>
              <a:gd name="connsiteY31" fmla="*/ 5241779 h 6858000"/>
              <a:gd name="connsiteX32" fmla="*/ 458961 w 1371382"/>
              <a:gd name="connsiteY32" fmla="*/ 5225268 h 6858000"/>
              <a:gd name="connsiteX33" fmla="*/ 459981 w 1371382"/>
              <a:gd name="connsiteY33" fmla="*/ 5217684 h 6858000"/>
              <a:gd name="connsiteX34" fmla="*/ 467322 w 1371382"/>
              <a:gd name="connsiteY34" fmla="*/ 5193377 h 6858000"/>
              <a:gd name="connsiteX35" fmla="*/ 470625 w 1371382"/>
              <a:gd name="connsiteY35" fmla="*/ 5179288 h 6858000"/>
              <a:gd name="connsiteX36" fmla="*/ 471609 w 1371382"/>
              <a:gd name="connsiteY36" fmla="*/ 5173621 h 6858000"/>
              <a:gd name="connsiteX37" fmla="*/ 467243 w 1371382"/>
              <a:gd name="connsiteY37" fmla="*/ 5159961 h 6858000"/>
              <a:gd name="connsiteX38" fmla="*/ 473920 w 1371382"/>
              <a:gd name="connsiteY38" fmla="*/ 5144295 h 6858000"/>
              <a:gd name="connsiteX39" fmla="*/ 470853 w 1371382"/>
              <a:gd name="connsiteY39" fmla="*/ 5125185 h 6858000"/>
              <a:gd name="connsiteX40" fmla="*/ 477683 w 1371382"/>
              <a:gd name="connsiteY40" fmla="*/ 5121884 h 6858000"/>
              <a:gd name="connsiteX41" fmla="*/ 484719 w 1371382"/>
              <a:gd name="connsiteY41" fmla="*/ 5067850 h 6858000"/>
              <a:gd name="connsiteX42" fmla="*/ 487450 w 1371382"/>
              <a:gd name="connsiteY42" fmla="*/ 5060861 h 6858000"/>
              <a:gd name="connsiteX43" fmla="*/ 484154 w 1371382"/>
              <a:gd name="connsiteY43" fmla="*/ 5034192 h 6858000"/>
              <a:gd name="connsiteX44" fmla="*/ 485708 w 1371382"/>
              <a:gd name="connsiteY44" fmla="*/ 4993030 h 6858000"/>
              <a:gd name="connsiteX45" fmla="*/ 492617 w 1371382"/>
              <a:gd name="connsiteY45" fmla="*/ 4946844 h 6858000"/>
              <a:gd name="connsiteX46" fmla="*/ 488473 w 1371382"/>
              <a:gd name="connsiteY46" fmla="*/ 4932692 h 6858000"/>
              <a:gd name="connsiteX47" fmla="*/ 503876 w 1371382"/>
              <a:gd name="connsiteY47" fmla="*/ 4858827 h 6858000"/>
              <a:gd name="connsiteX48" fmla="*/ 509779 w 1371382"/>
              <a:gd name="connsiteY48" fmla="*/ 4821170 h 6858000"/>
              <a:gd name="connsiteX49" fmla="*/ 514512 w 1371382"/>
              <a:gd name="connsiteY49" fmla="*/ 4780965 h 6858000"/>
              <a:gd name="connsiteX50" fmla="*/ 515805 w 1371382"/>
              <a:gd name="connsiteY50" fmla="*/ 4750867 h 6858000"/>
              <a:gd name="connsiteX51" fmla="*/ 513612 w 1371382"/>
              <a:gd name="connsiteY51" fmla="*/ 4690749 h 6858000"/>
              <a:gd name="connsiteX52" fmla="*/ 509092 w 1371382"/>
              <a:gd name="connsiteY52" fmla="*/ 4584173 h 6858000"/>
              <a:gd name="connsiteX53" fmla="*/ 504175 w 1371382"/>
              <a:gd name="connsiteY53" fmla="*/ 4444346 h 6858000"/>
              <a:gd name="connsiteX54" fmla="*/ 500740 w 1371382"/>
              <a:gd name="connsiteY54" fmla="*/ 4375228 h 6858000"/>
              <a:gd name="connsiteX55" fmla="*/ 481393 w 1371382"/>
              <a:gd name="connsiteY55" fmla="*/ 4214165 h 6858000"/>
              <a:gd name="connsiteX56" fmla="*/ 485466 w 1371382"/>
              <a:gd name="connsiteY56" fmla="*/ 4090296 h 6858000"/>
              <a:gd name="connsiteX57" fmla="*/ 470722 w 1371382"/>
              <a:gd name="connsiteY57" fmla="*/ 4033999 h 6858000"/>
              <a:gd name="connsiteX58" fmla="*/ 471871 w 1371382"/>
              <a:gd name="connsiteY58" fmla="*/ 4031933 h 6858000"/>
              <a:gd name="connsiteX59" fmla="*/ 470447 w 1371382"/>
              <a:gd name="connsiteY59" fmla="*/ 4013953 h 6858000"/>
              <a:gd name="connsiteX60" fmla="*/ 456742 w 1371382"/>
              <a:gd name="connsiteY60" fmla="*/ 3974753 h 6858000"/>
              <a:gd name="connsiteX61" fmla="*/ 458340 w 1371382"/>
              <a:gd name="connsiteY61" fmla="*/ 3969950 h 6858000"/>
              <a:gd name="connsiteX62" fmla="*/ 451762 w 1371382"/>
              <a:gd name="connsiteY62" fmla="*/ 3933779 h 6858000"/>
              <a:gd name="connsiteX63" fmla="*/ 453093 w 1371382"/>
              <a:gd name="connsiteY63" fmla="*/ 3933093 h 6858000"/>
              <a:gd name="connsiteX64" fmla="*/ 457447 w 1371382"/>
              <a:gd name="connsiteY64" fmla="*/ 3922082 h 6858000"/>
              <a:gd name="connsiteX65" fmla="*/ 462525 w 1371382"/>
              <a:gd name="connsiteY65" fmla="*/ 3901461 h 6858000"/>
              <a:gd name="connsiteX66" fmla="*/ 485119 w 1371382"/>
              <a:gd name="connsiteY66" fmla="*/ 3813873 h 6858000"/>
              <a:gd name="connsiteX67" fmla="*/ 484544 w 1371382"/>
              <a:gd name="connsiteY67" fmla="*/ 3806161 h 6858000"/>
              <a:gd name="connsiteX68" fmla="*/ 484851 w 1371382"/>
              <a:gd name="connsiteY68" fmla="*/ 3805957 h 6858000"/>
              <a:gd name="connsiteX69" fmla="*/ 484878 w 1371382"/>
              <a:gd name="connsiteY69" fmla="*/ 3797724 h 6858000"/>
              <a:gd name="connsiteX70" fmla="*/ 483493 w 1371382"/>
              <a:gd name="connsiteY70" fmla="*/ 3792098 h 6858000"/>
              <a:gd name="connsiteX71" fmla="*/ 482377 w 1371382"/>
              <a:gd name="connsiteY71" fmla="*/ 3777135 h 6858000"/>
              <a:gd name="connsiteX72" fmla="*/ 484110 w 1371382"/>
              <a:gd name="connsiteY72" fmla="*/ 3771656 h 6858000"/>
              <a:gd name="connsiteX73" fmla="*/ 487853 w 1371382"/>
              <a:gd name="connsiteY73" fmla="*/ 3769007 h 6858000"/>
              <a:gd name="connsiteX74" fmla="*/ 487319 w 1371382"/>
              <a:gd name="connsiteY74" fmla="*/ 3767709 h 6858000"/>
              <a:gd name="connsiteX75" fmla="*/ 496015 w 1371382"/>
              <a:gd name="connsiteY75" fmla="*/ 3738082 h 6858000"/>
              <a:gd name="connsiteX76" fmla="*/ 503361 w 1371382"/>
              <a:gd name="connsiteY76" fmla="*/ 3673397 h 6858000"/>
              <a:gd name="connsiteX77" fmla="*/ 502657 w 1371382"/>
              <a:gd name="connsiteY77" fmla="*/ 3637109 h 6858000"/>
              <a:gd name="connsiteX78" fmla="*/ 506100 w 1371382"/>
              <a:gd name="connsiteY78" fmla="*/ 3536883 h 6858000"/>
              <a:gd name="connsiteX79" fmla="*/ 513638 w 1371382"/>
              <a:gd name="connsiteY79" fmla="*/ 3435652 h 6858000"/>
              <a:gd name="connsiteX80" fmla="*/ 515309 w 1371382"/>
              <a:gd name="connsiteY80" fmla="*/ 3307769 h 6858000"/>
              <a:gd name="connsiteX81" fmla="*/ 532872 w 1371382"/>
              <a:gd name="connsiteY81" fmla="*/ 3250522 h 6858000"/>
              <a:gd name="connsiteX82" fmla="*/ 533297 w 1371382"/>
              <a:gd name="connsiteY82" fmla="*/ 3229163 h 6858000"/>
              <a:gd name="connsiteX83" fmla="*/ 535120 w 1371382"/>
              <a:gd name="connsiteY83" fmla="*/ 3217217 h 6858000"/>
              <a:gd name="connsiteX84" fmla="*/ 521955 w 1371382"/>
              <a:gd name="connsiteY84" fmla="*/ 3183755 h 6858000"/>
              <a:gd name="connsiteX85" fmla="*/ 522456 w 1371382"/>
              <a:gd name="connsiteY85" fmla="*/ 3178642 h 6858000"/>
              <a:gd name="connsiteX86" fmla="*/ 510056 w 1371382"/>
              <a:gd name="connsiteY86" fmla="*/ 3158586 h 6858000"/>
              <a:gd name="connsiteX87" fmla="*/ 495241 w 1371382"/>
              <a:gd name="connsiteY87" fmla="*/ 3129034 h 6858000"/>
              <a:gd name="connsiteX88" fmla="*/ 495906 w 1371382"/>
              <a:gd name="connsiteY88" fmla="*/ 3126682 h 6858000"/>
              <a:gd name="connsiteX89" fmla="*/ 486774 w 1371382"/>
              <a:gd name="connsiteY89" fmla="*/ 3114519 h 6858000"/>
              <a:gd name="connsiteX90" fmla="*/ 473383 w 1371382"/>
              <a:gd name="connsiteY90" fmla="*/ 3106272 h 6858000"/>
              <a:gd name="connsiteX91" fmla="*/ 446113 w 1371382"/>
              <a:gd name="connsiteY91" fmla="*/ 2958185 h 6858000"/>
              <a:gd name="connsiteX92" fmla="*/ 388727 w 1371382"/>
              <a:gd name="connsiteY92" fmla="*/ 2762989 h 6858000"/>
              <a:gd name="connsiteX93" fmla="*/ 337645 w 1371382"/>
              <a:gd name="connsiteY93" fmla="*/ 2554718 h 6858000"/>
              <a:gd name="connsiteX94" fmla="*/ 317739 w 1371382"/>
              <a:gd name="connsiteY94" fmla="*/ 2485734 h 6858000"/>
              <a:gd name="connsiteX95" fmla="*/ 308462 w 1371382"/>
              <a:gd name="connsiteY95" fmla="*/ 2447068 h 6858000"/>
              <a:gd name="connsiteX96" fmla="*/ 295423 w 1371382"/>
              <a:gd name="connsiteY96" fmla="*/ 2425819 h 6858000"/>
              <a:gd name="connsiteX97" fmla="*/ 301422 w 1371382"/>
              <a:gd name="connsiteY97" fmla="*/ 2402874 h 6858000"/>
              <a:gd name="connsiteX98" fmla="*/ 304034 w 1371382"/>
              <a:gd name="connsiteY98" fmla="*/ 2381443 h 6858000"/>
              <a:gd name="connsiteX99" fmla="*/ 280363 w 1371382"/>
              <a:gd name="connsiteY99" fmla="*/ 2261920 h 6858000"/>
              <a:gd name="connsiteX100" fmla="*/ 270250 w 1371382"/>
              <a:gd name="connsiteY100" fmla="*/ 2195378 h 6858000"/>
              <a:gd name="connsiteX101" fmla="*/ 254467 w 1371382"/>
              <a:gd name="connsiteY101" fmla="*/ 2155135 h 6858000"/>
              <a:gd name="connsiteX102" fmla="*/ 251925 w 1371382"/>
              <a:gd name="connsiteY102" fmla="*/ 2118008 h 6858000"/>
              <a:gd name="connsiteX103" fmla="*/ 252918 w 1371382"/>
              <a:gd name="connsiteY103" fmla="*/ 2050531 h 6858000"/>
              <a:gd name="connsiteX104" fmla="*/ 244724 w 1371382"/>
              <a:gd name="connsiteY104" fmla="*/ 1963269 h 6858000"/>
              <a:gd name="connsiteX105" fmla="*/ 225902 w 1371382"/>
              <a:gd name="connsiteY105" fmla="*/ 1906352 h 6858000"/>
              <a:gd name="connsiteX106" fmla="*/ 202459 w 1371382"/>
              <a:gd name="connsiteY106" fmla="*/ 1861531 h 6858000"/>
              <a:gd name="connsiteX107" fmla="*/ 156258 w 1371382"/>
              <a:gd name="connsiteY107" fmla="*/ 1732919 h 6858000"/>
              <a:gd name="connsiteX108" fmla="*/ 128569 w 1371382"/>
              <a:gd name="connsiteY108" fmla="*/ 1663540 h 6858000"/>
              <a:gd name="connsiteX109" fmla="*/ 127695 w 1371382"/>
              <a:gd name="connsiteY109" fmla="*/ 1615777 h 6858000"/>
              <a:gd name="connsiteX110" fmla="*/ 108490 w 1371382"/>
              <a:gd name="connsiteY110" fmla="*/ 1563678 h 6858000"/>
              <a:gd name="connsiteX111" fmla="*/ 121570 w 1371382"/>
              <a:gd name="connsiteY111" fmla="*/ 1519474 h 6858000"/>
              <a:gd name="connsiteX112" fmla="*/ 114312 w 1371382"/>
              <a:gd name="connsiteY112" fmla="*/ 1477995 h 6858000"/>
              <a:gd name="connsiteX113" fmla="*/ 100397 w 1371382"/>
              <a:gd name="connsiteY113" fmla="*/ 1373769 h 6858000"/>
              <a:gd name="connsiteX114" fmla="*/ 108704 w 1371382"/>
              <a:gd name="connsiteY114" fmla="*/ 1307086 h 6858000"/>
              <a:gd name="connsiteX115" fmla="*/ 109892 w 1371382"/>
              <a:gd name="connsiteY115" fmla="*/ 1189033 h 6858000"/>
              <a:gd name="connsiteX116" fmla="*/ 114577 w 1371382"/>
              <a:gd name="connsiteY116" fmla="*/ 1168288 h 6858000"/>
              <a:gd name="connsiteX117" fmla="*/ 106859 w 1371382"/>
              <a:gd name="connsiteY117" fmla="*/ 1142577 h 6858000"/>
              <a:gd name="connsiteX118" fmla="*/ 96165 w 1371382"/>
              <a:gd name="connsiteY118" fmla="*/ 1088484 h 6858000"/>
              <a:gd name="connsiteX119" fmla="*/ 84901 w 1371382"/>
              <a:gd name="connsiteY119" fmla="*/ 1016103 h 6858000"/>
              <a:gd name="connsiteX120" fmla="*/ 86357 w 1371382"/>
              <a:gd name="connsiteY120" fmla="*/ 932283 h 6858000"/>
              <a:gd name="connsiteX121" fmla="*/ 88593 w 1371382"/>
              <a:gd name="connsiteY121" fmla="*/ 915925 h 6858000"/>
              <a:gd name="connsiteX122" fmla="*/ 81222 w 1371382"/>
              <a:gd name="connsiteY122" fmla="*/ 896999 h 6858000"/>
              <a:gd name="connsiteX123" fmla="*/ 50630 w 1371382"/>
              <a:gd name="connsiteY123" fmla="*/ 821517 h 6858000"/>
              <a:gd name="connsiteX124" fmla="*/ 29580 w 1371382"/>
              <a:gd name="connsiteY124" fmla="*/ 751353 h 6858000"/>
              <a:gd name="connsiteX125" fmla="*/ 29138 w 1371382"/>
              <a:gd name="connsiteY125" fmla="*/ 721230 h 6858000"/>
              <a:gd name="connsiteX126" fmla="*/ 14809 w 1371382"/>
              <a:gd name="connsiteY126" fmla="*/ 681659 h 6858000"/>
              <a:gd name="connsiteX127" fmla="*/ 228 w 1371382"/>
              <a:gd name="connsiteY127" fmla="*/ 635218 h 6858000"/>
              <a:gd name="connsiteX128" fmla="*/ 22148 w 1371382"/>
              <a:gd name="connsiteY128" fmla="*/ 585934 h 6858000"/>
              <a:gd name="connsiteX129" fmla="*/ 20769 w 1371382"/>
              <a:gd name="connsiteY129" fmla="*/ 542923 h 6858000"/>
              <a:gd name="connsiteX130" fmla="*/ 71173 w 1371382"/>
              <a:gd name="connsiteY130" fmla="*/ 473479 h 6858000"/>
              <a:gd name="connsiteX131" fmla="*/ 59254 w 1371382"/>
              <a:gd name="connsiteY131" fmla="*/ 446567 h 6858000"/>
              <a:gd name="connsiteX132" fmla="*/ 58502 w 1371382"/>
              <a:gd name="connsiteY132" fmla="*/ 393828 h 6858000"/>
              <a:gd name="connsiteX133" fmla="*/ 58332 w 1371382"/>
              <a:gd name="connsiteY133" fmla="*/ 353137 h 6858000"/>
              <a:gd name="connsiteX134" fmla="*/ 79842 w 1371382"/>
              <a:gd name="connsiteY134" fmla="*/ 309501 h 6858000"/>
              <a:gd name="connsiteX135" fmla="*/ 64025 w 1371382"/>
              <a:gd name="connsiteY135" fmla="*/ 275771 h 6858000"/>
              <a:gd name="connsiteX136" fmla="*/ 81052 w 1371382"/>
              <a:gd name="connsiteY136" fmla="*/ 212860 h 6858000"/>
              <a:gd name="connsiteX137" fmla="*/ 72762 w 1371382"/>
              <a:gd name="connsiteY137" fmla="*/ 144983 h 6858000"/>
              <a:gd name="connsiteX138" fmla="*/ 85046 w 1371382"/>
              <a:gd name="connsiteY138" fmla="*/ 55288 h 6858000"/>
              <a:gd name="connsiteX139" fmla="*/ 44600 w 1371382"/>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13805 w 1364418"/>
              <a:gd name="connsiteY129" fmla="*/ 542923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64209 w 1364418"/>
              <a:gd name="connsiteY130" fmla="*/ 473479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72878 w 1364418"/>
              <a:gd name="connsiteY134" fmla="*/ 309501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281408 w 1364418"/>
              <a:gd name="connsiteY25" fmla="*/ 5676393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21000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51501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60972 w 1364418"/>
              <a:gd name="connsiteY17" fmla="*/ 6270265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32283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81629 w 1364418"/>
              <a:gd name="connsiteY121" fmla="*/ 915925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 name="connsiteX0" fmla="*/ 37636 w 1364418"/>
              <a:gd name="connsiteY0" fmla="*/ 0 h 6858000"/>
              <a:gd name="connsiteX1" fmla="*/ 1364418 w 1364418"/>
              <a:gd name="connsiteY1" fmla="*/ 0 h 6858000"/>
              <a:gd name="connsiteX2" fmla="*/ 1364418 w 1364418"/>
              <a:gd name="connsiteY2" fmla="*/ 6858000 h 6858000"/>
              <a:gd name="connsiteX3" fmla="*/ 101112 w 1364418"/>
              <a:gd name="connsiteY3" fmla="*/ 6857735 h 6858000"/>
              <a:gd name="connsiteX4" fmla="*/ 137705 w 1364418"/>
              <a:gd name="connsiteY4" fmla="*/ 6776847 h 6858000"/>
              <a:gd name="connsiteX5" fmla="*/ 149205 w 1364418"/>
              <a:gd name="connsiteY5" fmla="*/ 6737706 h 6858000"/>
              <a:gd name="connsiteX6" fmla="*/ 173944 w 1364418"/>
              <a:gd name="connsiteY6" fmla="*/ 6691589 h 6858000"/>
              <a:gd name="connsiteX7" fmla="*/ 165968 w 1364418"/>
              <a:gd name="connsiteY7" fmla="*/ 6659970 h 6858000"/>
              <a:gd name="connsiteX8" fmla="*/ 166592 w 1364418"/>
              <a:gd name="connsiteY8" fmla="*/ 6636211 h 6858000"/>
              <a:gd name="connsiteX9" fmla="*/ 184036 w 1364418"/>
              <a:gd name="connsiteY9" fmla="*/ 6594177 h 6858000"/>
              <a:gd name="connsiteX10" fmla="*/ 198076 w 1364418"/>
              <a:gd name="connsiteY10" fmla="*/ 6557575 h 6858000"/>
              <a:gd name="connsiteX11" fmla="*/ 251033 w 1364418"/>
              <a:gd name="connsiteY11" fmla="*/ 6492130 h 6858000"/>
              <a:gd name="connsiteX12" fmla="*/ 266720 w 1364418"/>
              <a:gd name="connsiteY12" fmla="*/ 6431610 h 6858000"/>
              <a:gd name="connsiteX13" fmla="*/ 310425 w 1364418"/>
              <a:gd name="connsiteY13" fmla="*/ 6379786 h 6858000"/>
              <a:gd name="connsiteX14" fmla="*/ 293648 w 1364418"/>
              <a:gd name="connsiteY14" fmla="*/ 6334727 h 6858000"/>
              <a:gd name="connsiteX15" fmla="*/ 271063 w 1364418"/>
              <a:gd name="connsiteY15" fmla="*/ 6313295 h 6858000"/>
              <a:gd name="connsiteX16" fmla="*/ 278227 w 1364418"/>
              <a:gd name="connsiteY16" fmla="*/ 6280046 h 6858000"/>
              <a:gd name="connsiteX17" fmla="*/ 281226 w 1364418"/>
              <a:gd name="connsiteY17" fmla="*/ 6272987 h 6858000"/>
              <a:gd name="connsiteX18" fmla="*/ 288000 w 1364418"/>
              <a:gd name="connsiteY18" fmla="*/ 6252834 h 6858000"/>
              <a:gd name="connsiteX19" fmla="*/ 265992 w 1364418"/>
              <a:gd name="connsiteY19" fmla="*/ 6202459 h 6858000"/>
              <a:gd name="connsiteX20" fmla="*/ 264790 w 1364418"/>
              <a:gd name="connsiteY20" fmla="*/ 6153037 h 6858000"/>
              <a:gd name="connsiteX21" fmla="*/ 280205 w 1364418"/>
              <a:gd name="connsiteY21" fmla="*/ 6078132 h 6858000"/>
              <a:gd name="connsiteX22" fmla="*/ 267592 w 1364418"/>
              <a:gd name="connsiteY22" fmla="*/ 6028119 h 6858000"/>
              <a:gd name="connsiteX23" fmla="*/ 252821 w 1364418"/>
              <a:gd name="connsiteY23" fmla="*/ 5926735 h 6858000"/>
              <a:gd name="connsiteX24" fmla="*/ 302333 w 1364418"/>
              <a:gd name="connsiteY24" fmla="*/ 5712857 h 6858000"/>
              <a:gd name="connsiteX25" fmla="*/ 332131 w 1364418"/>
              <a:gd name="connsiteY25" fmla="*/ 5660491 h 6858000"/>
              <a:gd name="connsiteX26" fmla="*/ 341254 w 1364418"/>
              <a:gd name="connsiteY26" fmla="*/ 5563435 h 6858000"/>
              <a:gd name="connsiteX27" fmla="*/ 368130 w 1364418"/>
              <a:gd name="connsiteY27" fmla="*/ 5437125 h 6858000"/>
              <a:gd name="connsiteX28" fmla="*/ 381698 w 1364418"/>
              <a:gd name="connsiteY28" fmla="*/ 5396260 h 6858000"/>
              <a:gd name="connsiteX29" fmla="*/ 397679 w 1364418"/>
              <a:gd name="connsiteY29" fmla="*/ 5330009 h 6858000"/>
              <a:gd name="connsiteX30" fmla="*/ 431172 w 1364418"/>
              <a:gd name="connsiteY30" fmla="*/ 5273739 h 6858000"/>
              <a:gd name="connsiteX31" fmla="*/ 440771 w 1364418"/>
              <a:gd name="connsiteY31" fmla="*/ 5241779 h 6858000"/>
              <a:gd name="connsiteX32" fmla="*/ 451997 w 1364418"/>
              <a:gd name="connsiteY32" fmla="*/ 5225268 h 6858000"/>
              <a:gd name="connsiteX33" fmla="*/ 453017 w 1364418"/>
              <a:gd name="connsiteY33" fmla="*/ 5217684 h 6858000"/>
              <a:gd name="connsiteX34" fmla="*/ 460358 w 1364418"/>
              <a:gd name="connsiteY34" fmla="*/ 5193377 h 6858000"/>
              <a:gd name="connsiteX35" fmla="*/ 463661 w 1364418"/>
              <a:gd name="connsiteY35" fmla="*/ 5179288 h 6858000"/>
              <a:gd name="connsiteX36" fmla="*/ 464645 w 1364418"/>
              <a:gd name="connsiteY36" fmla="*/ 5173621 h 6858000"/>
              <a:gd name="connsiteX37" fmla="*/ 460279 w 1364418"/>
              <a:gd name="connsiteY37" fmla="*/ 5159961 h 6858000"/>
              <a:gd name="connsiteX38" fmla="*/ 466956 w 1364418"/>
              <a:gd name="connsiteY38" fmla="*/ 5144295 h 6858000"/>
              <a:gd name="connsiteX39" fmla="*/ 463889 w 1364418"/>
              <a:gd name="connsiteY39" fmla="*/ 5125185 h 6858000"/>
              <a:gd name="connsiteX40" fmla="*/ 470719 w 1364418"/>
              <a:gd name="connsiteY40" fmla="*/ 5121884 h 6858000"/>
              <a:gd name="connsiteX41" fmla="*/ 477755 w 1364418"/>
              <a:gd name="connsiteY41" fmla="*/ 5067850 h 6858000"/>
              <a:gd name="connsiteX42" fmla="*/ 480486 w 1364418"/>
              <a:gd name="connsiteY42" fmla="*/ 5060861 h 6858000"/>
              <a:gd name="connsiteX43" fmla="*/ 477190 w 1364418"/>
              <a:gd name="connsiteY43" fmla="*/ 5034192 h 6858000"/>
              <a:gd name="connsiteX44" fmla="*/ 478744 w 1364418"/>
              <a:gd name="connsiteY44" fmla="*/ 4993030 h 6858000"/>
              <a:gd name="connsiteX45" fmla="*/ 485653 w 1364418"/>
              <a:gd name="connsiteY45" fmla="*/ 4946844 h 6858000"/>
              <a:gd name="connsiteX46" fmla="*/ 481509 w 1364418"/>
              <a:gd name="connsiteY46" fmla="*/ 4932692 h 6858000"/>
              <a:gd name="connsiteX47" fmla="*/ 496912 w 1364418"/>
              <a:gd name="connsiteY47" fmla="*/ 4858827 h 6858000"/>
              <a:gd name="connsiteX48" fmla="*/ 502815 w 1364418"/>
              <a:gd name="connsiteY48" fmla="*/ 4821170 h 6858000"/>
              <a:gd name="connsiteX49" fmla="*/ 507548 w 1364418"/>
              <a:gd name="connsiteY49" fmla="*/ 4780965 h 6858000"/>
              <a:gd name="connsiteX50" fmla="*/ 508841 w 1364418"/>
              <a:gd name="connsiteY50" fmla="*/ 4750867 h 6858000"/>
              <a:gd name="connsiteX51" fmla="*/ 506648 w 1364418"/>
              <a:gd name="connsiteY51" fmla="*/ 4690749 h 6858000"/>
              <a:gd name="connsiteX52" fmla="*/ 502128 w 1364418"/>
              <a:gd name="connsiteY52" fmla="*/ 4584173 h 6858000"/>
              <a:gd name="connsiteX53" fmla="*/ 497211 w 1364418"/>
              <a:gd name="connsiteY53" fmla="*/ 4444346 h 6858000"/>
              <a:gd name="connsiteX54" fmla="*/ 493776 w 1364418"/>
              <a:gd name="connsiteY54" fmla="*/ 4375228 h 6858000"/>
              <a:gd name="connsiteX55" fmla="*/ 474429 w 1364418"/>
              <a:gd name="connsiteY55" fmla="*/ 4214165 h 6858000"/>
              <a:gd name="connsiteX56" fmla="*/ 478502 w 1364418"/>
              <a:gd name="connsiteY56" fmla="*/ 4090296 h 6858000"/>
              <a:gd name="connsiteX57" fmla="*/ 463758 w 1364418"/>
              <a:gd name="connsiteY57" fmla="*/ 4033999 h 6858000"/>
              <a:gd name="connsiteX58" fmla="*/ 464907 w 1364418"/>
              <a:gd name="connsiteY58" fmla="*/ 4031933 h 6858000"/>
              <a:gd name="connsiteX59" fmla="*/ 463483 w 1364418"/>
              <a:gd name="connsiteY59" fmla="*/ 4013953 h 6858000"/>
              <a:gd name="connsiteX60" fmla="*/ 449778 w 1364418"/>
              <a:gd name="connsiteY60" fmla="*/ 3974753 h 6858000"/>
              <a:gd name="connsiteX61" fmla="*/ 451376 w 1364418"/>
              <a:gd name="connsiteY61" fmla="*/ 3969950 h 6858000"/>
              <a:gd name="connsiteX62" fmla="*/ 444798 w 1364418"/>
              <a:gd name="connsiteY62" fmla="*/ 3933779 h 6858000"/>
              <a:gd name="connsiteX63" fmla="*/ 446129 w 1364418"/>
              <a:gd name="connsiteY63" fmla="*/ 3933093 h 6858000"/>
              <a:gd name="connsiteX64" fmla="*/ 450483 w 1364418"/>
              <a:gd name="connsiteY64" fmla="*/ 3922082 h 6858000"/>
              <a:gd name="connsiteX65" fmla="*/ 455561 w 1364418"/>
              <a:gd name="connsiteY65" fmla="*/ 3901461 h 6858000"/>
              <a:gd name="connsiteX66" fmla="*/ 478155 w 1364418"/>
              <a:gd name="connsiteY66" fmla="*/ 3813873 h 6858000"/>
              <a:gd name="connsiteX67" fmla="*/ 477580 w 1364418"/>
              <a:gd name="connsiteY67" fmla="*/ 3806161 h 6858000"/>
              <a:gd name="connsiteX68" fmla="*/ 477887 w 1364418"/>
              <a:gd name="connsiteY68" fmla="*/ 3805957 h 6858000"/>
              <a:gd name="connsiteX69" fmla="*/ 477914 w 1364418"/>
              <a:gd name="connsiteY69" fmla="*/ 3797724 h 6858000"/>
              <a:gd name="connsiteX70" fmla="*/ 476529 w 1364418"/>
              <a:gd name="connsiteY70" fmla="*/ 3792098 h 6858000"/>
              <a:gd name="connsiteX71" fmla="*/ 475413 w 1364418"/>
              <a:gd name="connsiteY71" fmla="*/ 3777135 h 6858000"/>
              <a:gd name="connsiteX72" fmla="*/ 477146 w 1364418"/>
              <a:gd name="connsiteY72" fmla="*/ 3771656 h 6858000"/>
              <a:gd name="connsiteX73" fmla="*/ 480889 w 1364418"/>
              <a:gd name="connsiteY73" fmla="*/ 3769007 h 6858000"/>
              <a:gd name="connsiteX74" fmla="*/ 480355 w 1364418"/>
              <a:gd name="connsiteY74" fmla="*/ 3767709 h 6858000"/>
              <a:gd name="connsiteX75" fmla="*/ 489051 w 1364418"/>
              <a:gd name="connsiteY75" fmla="*/ 3738082 h 6858000"/>
              <a:gd name="connsiteX76" fmla="*/ 496397 w 1364418"/>
              <a:gd name="connsiteY76" fmla="*/ 3673397 h 6858000"/>
              <a:gd name="connsiteX77" fmla="*/ 495693 w 1364418"/>
              <a:gd name="connsiteY77" fmla="*/ 3637109 h 6858000"/>
              <a:gd name="connsiteX78" fmla="*/ 499136 w 1364418"/>
              <a:gd name="connsiteY78" fmla="*/ 3536883 h 6858000"/>
              <a:gd name="connsiteX79" fmla="*/ 506674 w 1364418"/>
              <a:gd name="connsiteY79" fmla="*/ 3435652 h 6858000"/>
              <a:gd name="connsiteX80" fmla="*/ 508345 w 1364418"/>
              <a:gd name="connsiteY80" fmla="*/ 3307769 h 6858000"/>
              <a:gd name="connsiteX81" fmla="*/ 525908 w 1364418"/>
              <a:gd name="connsiteY81" fmla="*/ 3250522 h 6858000"/>
              <a:gd name="connsiteX82" fmla="*/ 526333 w 1364418"/>
              <a:gd name="connsiteY82" fmla="*/ 3229163 h 6858000"/>
              <a:gd name="connsiteX83" fmla="*/ 528156 w 1364418"/>
              <a:gd name="connsiteY83" fmla="*/ 3217217 h 6858000"/>
              <a:gd name="connsiteX84" fmla="*/ 514991 w 1364418"/>
              <a:gd name="connsiteY84" fmla="*/ 3183755 h 6858000"/>
              <a:gd name="connsiteX85" fmla="*/ 515492 w 1364418"/>
              <a:gd name="connsiteY85" fmla="*/ 3178642 h 6858000"/>
              <a:gd name="connsiteX86" fmla="*/ 503092 w 1364418"/>
              <a:gd name="connsiteY86" fmla="*/ 3158586 h 6858000"/>
              <a:gd name="connsiteX87" fmla="*/ 488277 w 1364418"/>
              <a:gd name="connsiteY87" fmla="*/ 3129034 h 6858000"/>
              <a:gd name="connsiteX88" fmla="*/ 488942 w 1364418"/>
              <a:gd name="connsiteY88" fmla="*/ 3126682 h 6858000"/>
              <a:gd name="connsiteX89" fmla="*/ 479810 w 1364418"/>
              <a:gd name="connsiteY89" fmla="*/ 3114519 h 6858000"/>
              <a:gd name="connsiteX90" fmla="*/ 466419 w 1364418"/>
              <a:gd name="connsiteY90" fmla="*/ 3106272 h 6858000"/>
              <a:gd name="connsiteX91" fmla="*/ 439149 w 1364418"/>
              <a:gd name="connsiteY91" fmla="*/ 2958185 h 6858000"/>
              <a:gd name="connsiteX92" fmla="*/ 381763 w 1364418"/>
              <a:gd name="connsiteY92" fmla="*/ 2762989 h 6858000"/>
              <a:gd name="connsiteX93" fmla="*/ 330681 w 1364418"/>
              <a:gd name="connsiteY93" fmla="*/ 2554718 h 6858000"/>
              <a:gd name="connsiteX94" fmla="*/ 310775 w 1364418"/>
              <a:gd name="connsiteY94" fmla="*/ 2485734 h 6858000"/>
              <a:gd name="connsiteX95" fmla="*/ 301498 w 1364418"/>
              <a:gd name="connsiteY95" fmla="*/ 2447068 h 6858000"/>
              <a:gd name="connsiteX96" fmla="*/ 288459 w 1364418"/>
              <a:gd name="connsiteY96" fmla="*/ 2425819 h 6858000"/>
              <a:gd name="connsiteX97" fmla="*/ 294458 w 1364418"/>
              <a:gd name="connsiteY97" fmla="*/ 2402874 h 6858000"/>
              <a:gd name="connsiteX98" fmla="*/ 297070 w 1364418"/>
              <a:gd name="connsiteY98" fmla="*/ 2381443 h 6858000"/>
              <a:gd name="connsiteX99" fmla="*/ 273399 w 1364418"/>
              <a:gd name="connsiteY99" fmla="*/ 2261920 h 6858000"/>
              <a:gd name="connsiteX100" fmla="*/ 263286 w 1364418"/>
              <a:gd name="connsiteY100" fmla="*/ 2195378 h 6858000"/>
              <a:gd name="connsiteX101" fmla="*/ 247503 w 1364418"/>
              <a:gd name="connsiteY101" fmla="*/ 2155135 h 6858000"/>
              <a:gd name="connsiteX102" fmla="*/ 244961 w 1364418"/>
              <a:gd name="connsiteY102" fmla="*/ 2118008 h 6858000"/>
              <a:gd name="connsiteX103" fmla="*/ 245954 w 1364418"/>
              <a:gd name="connsiteY103" fmla="*/ 2050531 h 6858000"/>
              <a:gd name="connsiteX104" fmla="*/ 237760 w 1364418"/>
              <a:gd name="connsiteY104" fmla="*/ 1963269 h 6858000"/>
              <a:gd name="connsiteX105" fmla="*/ 218938 w 1364418"/>
              <a:gd name="connsiteY105" fmla="*/ 1906352 h 6858000"/>
              <a:gd name="connsiteX106" fmla="*/ 195495 w 1364418"/>
              <a:gd name="connsiteY106" fmla="*/ 1861531 h 6858000"/>
              <a:gd name="connsiteX107" fmla="*/ 149294 w 1364418"/>
              <a:gd name="connsiteY107" fmla="*/ 1732919 h 6858000"/>
              <a:gd name="connsiteX108" fmla="*/ 121605 w 1364418"/>
              <a:gd name="connsiteY108" fmla="*/ 1663540 h 6858000"/>
              <a:gd name="connsiteX109" fmla="*/ 120731 w 1364418"/>
              <a:gd name="connsiteY109" fmla="*/ 1615777 h 6858000"/>
              <a:gd name="connsiteX110" fmla="*/ 101526 w 1364418"/>
              <a:gd name="connsiteY110" fmla="*/ 1563678 h 6858000"/>
              <a:gd name="connsiteX111" fmla="*/ 114606 w 1364418"/>
              <a:gd name="connsiteY111" fmla="*/ 1519474 h 6858000"/>
              <a:gd name="connsiteX112" fmla="*/ 107348 w 1364418"/>
              <a:gd name="connsiteY112" fmla="*/ 1477995 h 6858000"/>
              <a:gd name="connsiteX113" fmla="*/ 93433 w 1364418"/>
              <a:gd name="connsiteY113" fmla="*/ 1373769 h 6858000"/>
              <a:gd name="connsiteX114" fmla="*/ 101740 w 1364418"/>
              <a:gd name="connsiteY114" fmla="*/ 1307086 h 6858000"/>
              <a:gd name="connsiteX115" fmla="*/ 102928 w 1364418"/>
              <a:gd name="connsiteY115" fmla="*/ 1189033 h 6858000"/>
              <a:gd name="connsiteX116" fmla="*/ 107613 w 1364418"/>
              <a:gd name="connsiteY116" fmla="*/ 1168288 h 6858000"/>
              <a:gd name="connsiteX117" fmla="*/ 99895 w 1364418"/>
              <a:gd name="connsiteY117" fmla="*/ 1142577 h 6858000"/>
              <a:gd name="connsiteX118" fmla="*/ 89201 w 1364418"/>
              <a:gd name="connsiteY118" fmla="*/ 1088484 h 6858000"/>
              <a:gd name="connsiteX119" fmla="*/ 77937 w 1364418"/>
              <a:gd name="connsiteY119" fmla="*/ 1016103 h 6858000"/>
              <a:gd name="connsiteX120" fmla="*/ 79393 w 1364418"/>
              <a:gd name="connsiteY120" fmla="*/ 954054 h 6858000"/>
              <a:gd name="connsiteX121" fmla="*/ 90309 w 1364418"/>
              <a:gd name="connsiteY121" fmla="*/ 921368 h 6858000"/>
              <a:gd name="connsiteX122" fmla="*/ 74258 w 1364418"/>
              <a:gd name="connsiteY122" fmla="*/ 896999 h 6858000"/>
              <a:gd name="connsiteX123" fmla="*/ 43666 w 1364418"/>
              <a:gd name="connsiteY123" fmla="*/ 821517 h 6858000"/>
              <a:gd name="connsiteX124" fmla="*/ 22616 w 1364418"/>
              <a:gd name="connsiteY124" fmla="*/ 751353 h 6858000"/>
              <a:gd name="connsiteX125" fmla="*/ 22174 w 1364418"/>
              <a:gd name="connsiteY125" fmla="*/ 721230 h 6858000"/>
              <a:gd name="connsiteX126" fmla="*/ 7845 w 1364418"/>
              <a:gd name="connsiteY126" fmla="*/ 681659 h 6858000"/>
              <a:gd name="connsiteX127" fmla="*/ 31306 w 1364418"/>
              <a:gd name="connsiteY127" fmla="*/ 619315 h 6858000"/>
              <a:gd name="connsiteX128" fmla="*/ 15184 w 1364418"/>
              <a:gd name="connsiteY128" fmla="*/ 585934 h 6858000"/>
              <a:gd name="connsiteX129" fmla="*/ 22258 w 1364418"/>
              <a:gd name="connsiteY129" fmla="*/ 538948 h 6858000"/>
              <a:gd name="connsiteX130" fmla="*/ 26166 w 1364418"/>
              <a:gd name="connsiteY130" fmla="*/ 525163 h 6858000"/>
              <a:gd name="connsiteX131" fmla="*/ 52290 w 1364418"/>
              <a:gd name="connsiteY131" fmla="*/ 446567 h 6858000"/>
              <a:gd name="connsiteX132" fmla="*/ 51538 w 1364418"/>
              <a:gd name="connsiteY132" fmla="*/ 393828 h 6858000"/>
              <a:gd name="connsiteX133" fmla="*/ 51368 w 1364418"/>
              <a:gd name="connsiteY133" fmla="*/ 353137 h 6858000"/>
              <a:gd name="connsiteX134" fmla="*/ 55970 w 1364418"/>
              <a:gd name="connsiteY134" fmla="*/ 321428 h 6858000"/>
              <a:gd name="connsiteX135" fmla="*/ 57061 w 1364418"/>
              <a:gd name="connsiteY135" fmla="*/ 275771 h 6858000"/>
              <a:gd name="connsiteX136" fmla="*/ 74088 w 1364418"/>
              <a:gd name="connsiteY136" fmla="*/ 212860 h 6858000"/>
              <a:gd name="connsiteX137" fmla="*/ 65798 w 1364418"/>
              <a:gd name="connsiteY137" fmla="*/ 144983 h 6858000"/>
              <a:gd name="connsiteX138" fmla="*/ 78082 w 1364418"/>
              <a:gd name="connsiteY138" fmla="*/ 55288 h 6858000"/>
              <a:gd name="connsiteX139" fmla="*/ 37636 w 1364418"/>
              <a:gd name="connsiteY13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64418" h="6858000">
                <a:moveTo>
                  <a:pt x="37636" y="0"/>
                </a:moveTo>
                <a:lnTo>
                  <a:pt x="1364418" y="0"/>
                </a:lnTo>
                <a:lnTo>
                  <a:pt x="1364418" y="6858000"/>
                </a:lnTo>
                <a:lnTo>
                  <a:pt x="101112" y="6857735"/>
                </a:lnTo>
                <a:cubicBezTo>
                  <a:pt x="115369" y="6839114"/>
                  <a:pt x="142394" y="6806441"/>
                  <a:pt x="137705" y="6776847"/>
                </a:cubicBezTo>
                <a:cubicBezTo>
                  <a:pt x="148424" y="6767643"/>
                  <a:pt x="156380" y="6753187"/>
                  <a:pt x="149205" y="6737706"/>
                </a:cubicBezTo>
                <a:cubicBezTo>
                  <a:pt x="155245" y="6708183"/>
                  <a:pt x="170958" y="6713000"/>
                  <a:pt x="173944" y="6691589"/>
                </a:cubicBezTo>
                <a:cubicBezTo>
                  <a:pt x="174057" y="6689618"/>
                  <a:pt x="165855" y="6661941"/>
                  <a:pt x="165968" y="6659970"/>
                </a:cubicBezTo>
                <a:cubicBezTo>
                  <a:pt x="166538" y="6656036"/>
                  <a:pt x="165560" y="6637698"/>
                  <a:pt x="166592" y="6636211"/>
                </a:cubicBezTo>
                <a:lnTo>
                  <a:pt x="184036" y="6594177"/>
                </a:lnTo>
                <a:cubicBezTo>
                  <a:pt x="192044" y="6580421"/>
                  <a:pt x="188570" y="6573022"/>
                  <a:pt x="198076" y="6557575"/>
                </a:cubicBezTo>
                <a:cubicBezTo>
                  <a:pt x="200255" y="6540981"/>
                  <a:pt x="232864" y="6478671"/>
                  <a:pt x="251033" y="6492130"/>
                </a:cubicBezTo>
                <a:cubicBezTo>
                  <a:pt x="252316" y="6486906"/>
                  <a:pt x="263405" y="6432771"/>
                  <a:pt x="266720" y="6431610"/>
                </a:cubicBezTo>
                <a:lnTo>
                  <a:pt x="310425" y="6379786"/>
                </a:lnTo>
                <a:cubicBezTo>
                  <a:pt x="310468" y="6347539"/>
                  <a:pt x="314739" y="6343120"/>
                  <a:pt x="293648" y="6334727"/>
                </a:cubicBezTo>
                <a:cubicBezTo>
                  <a:pt x="293165" y="6323607"/>
                  <a:pt x="271546" y="6324415"/>
                  <a:pt x="271063" y="6313295"/>
                </a:cubicBezTo>
                <a:cubicBezTo>
                  <a:pt x="270633" y="6307513"/>
                  <a:pt x="278657" y="6285828"/>
                  <a:pt x="278227" y="6280046"/>
                </a:cubicBezTo>
                <a:cubicBezTo>
                  <a:pt x="276993" y="6275532"/>
                  <a:pt x="276658" y="6280700"/>
                  <a:pt x="281226" y="6272987"/>
                </a:cubicBezTo>
                <a:lnTo>
                  <a:pt x="288000" y="6252834"/>
                </a:lnTo>
                <a:lnTo>
                  <a:pt x="265992" y="6202459"/>
                </a:lnTo>
                <a:cubicBezTo>
                  <a:pt x="264772" y="6196814"/>
                  <a:pt x="268092" y="6158095"/>
                  <a:pt x="264790" y="6153037"/>
                </a:cubicBezTo>
                <a:cubicBezTo>
                  <a:pt x="302335" y="6114354"/>
                  <a:pt x="260378" y="6128837"/>
                  <a:pt x="280205" y="6078132"/>
                </a:cubicBezTo>
                <a:cubicBezTo>
                  <a:pt x="283657" y="6049622"/>
                  <a:pt x="275724" y="6059673"/>
                  <a:pt x="267592" y="6028119"/>
                </a:cubicBezTo>
                <a:cubicBezTo>
                  <a:pt x="277113" y="5988572"/>
                  <a:pt x="234727" y="5976018"/>
                  <a:pt x="252821" y="5926735"/>
                </a:cubicBezTo>
                <a:cubicBezTo>
                  <a:pt x="290324" y="5823532"/>
                  <a:pt x="288016" y="5757776"/>
                  <a:pt x="302333" y="5712857"/>
                </a:cubicBezTo>
                <a:cubicBezTo>
                  <a:pt x="310258" y="5688518"/>
                  <a:pt x="328236" y="5675288"/>
                  <a:pt x="332131" y="5660491"/>
                </a:cubicBezTo>
                <a:cubicBezTo>
                  <a:pt x="345782" y="5622696"/>
                  <a:pt x="344964" y="5595787"/>
                  <a:pt x="341254" y="5563435"/>
                </a:cubicBezTo>
                <a:cubicBezTo>
                  <a:pt x="335745" y="5537661"/>
                  <a:pt x="359171" y="5479228"/>
                  <a:pt x="368130" y="5437125"/>
                </a:cubicBezTo>
                <a:cubicBezTo>
                  <a:pt x="379868" y="5399640"/>
                  <a:pt x="373836" y="5420657"/>
                  <a:pt x="381698" y="5396260"/>
                </a:cubicBezTo>
                <a:cubicBezTo>
                  <a:pt x="395995" y="5391935"/>
                  <a:pt x="389433" y="5350429"/>
                  <a:pt x="397679" y="5330009"/>
                </a:cubicBezTo>
                <a:cubicBezTo>
                  <a:pt x="405925" y="5309589"/>
                  <a:pt x="420210" y="5291626"/>
                  <a:pt x="431172" y="5273739"/>
                </a:cubicBezTo>
                <a:cubicBezTo>
                  <a:pt x="426568" y="5263245"/>
                  <a:pt x="432286" y="5253790"/>
                  <a:pt x="440771" y="5241779"/>
                </a:cubicBezTo>
                <a:lnTo>
                  <a:pt x="451997" y="5225268"/>
                </a:lnTo>
                <a:lnTo>
                  <a:pt x="453017" y="5217684"/>
                </a:lnTo>
                <a:cubicBezTo>
                  <a:pt x="455252" y="5208685"/>
                  <a:pt x="458044" y="5200600"/>
                  <a:pt x="460358" y="5193377"/>
                </a:cubicBezTo>
                <a:lnTo>
                  <a:pt x="463661" y="5179288"/>
                </a:lnTo>
                <a:lnTo>
                  <a:pt x="464645" y="5173621"/>
                </a:lnTo>
                <a:lnTo>
                  <a:pt x="460279" y="5159961"/>
                </a:lnTo>
                <a:lnTo>
                  <a:pt x="466956" y="5144295"/>
                </a:lnTo>
                <a:lnTo>
                  <a:pt x="463889" y="5125185"/>
                </a:lnTo>
                <a:cubicBezTo>
                  <a:pt x="466252" y="5124475"/>
                  <a:pt x="468554" y="5123363"/>
                  <a:pt x="470719" y="5121884"/>
                </a:cubicBezTo>
                <a:lnTo>
                  <a:pt x="477755" y="5067850"/>
                </a:lnTo>
                <a:lnTo>
                  <a:pt x="480486" y="5060861"/>
                </a:lnTo>
                <a:lnTo>
                  <a:pt x="477190" y="5034192"/>
                </a:lnTo>
                <a:cubicBezTo>
                  <a:pt x="476699" y="5019824"/>
                  <a:pt x="477403" y="5006180"/>
                  <a:pt x="478744" y="4993030"/>
                </a:cubicBezTo>
                <a:lnTo>
                  <a:pt x="485653" y="4946844"/>
                </a:lnTo>
                <a:lnTo>
                  <a:pt x="481509" y="4932692"/>
                </a:lnTo>
                <a:cubicBezTo>
                  <a:pt x="481214" y="4911802"/>
                  <a:pt x="495319" y="4880686"/>
                  <a:pt x="496912" y="4858827"/>
                </a:cubicBezTo>
                <a:lnTo>
                  <a:pt x="502815" y="4821170"/>
                </a:lnTo>
                <a:lnTo>
                  <a:pt x="507548" y="4780965"/>
                </a:lnTo>
                <a:lnTo>
                  <a:pt x="508841" y="4750867"/>
                </a:lnTo>
                <a:lnTo>
                  <a:pt x="506648" y="4690749"/>
                </a:lnTo>
                <a:cubicBezTo>
                  <a:pt x="512729" y="4654213"/>
                  <a:pt x="491337" y="4623546"/>
                  <a:pt x="502128" y="4584173"/>
                </a:cubicBezTo>
                <a:cubicBezTo>
                  <a:pt x="488693" y="4519562"/>
                  <a:pt x="492047" y="4501522"/>
                  <a:pt x="497211" y="4444346"/>
                </a:cubicBezTo>
                <a:cubicBezTo>
                  <a:pt x="511033" y="4454946"/>
                  <a:pt x="497584" y="4394050"/>
                  <a:pt x="493776" y="4375228"/>
                </a:cubicBezTo>
                <a:cubicBezTo>
                  <a:pt x="491426" y="4334791"/>
                  <a:pt x="480594" y="4270639"/>
                  <a:pt x="474429" y="4214165"/>
                </a:cubicBezTo>
                <a:cubicBezTo>
                  <a:pt x="465297" y="4170832"/>
                  <a:pt x="480280" y="4120324"/>
                  <a:pt x="478502" y="4090296"/>
                </a:cubicBezTo>
                <a:lnTo>
                  <a:pt x="463758" y="4033999"/>
                </a:lnTo>
                <a:lnTo>
                  <a:pt x="464907" y="4031933"/>
                </a:lnTo>
                <a:cubicBezTo>
                  <a:pt x="467040" y="4022997"/>
                  <a:pt x="465967" y="4017669"/>
                  <a:pt x="463483" y="4013953"/>
                </a:cubicBezTo>
                <a:lnTo>
                  <a:pt x="449778" y="3974753"/>
                </a:lnTo>
                <a:lnTo>
                  <a:pt x="451376" y="3969950"/>
                </a:lnTo>
                <a:lnTo>
                  <a:pt x="444798" y="3933779"/>
                </a:lnTo>
                <a:lnTo>
                  <a:pt x="446129" y="3933093"/>
                </a:lnTo>
                <a:cubicBezTo>
                  <a:pt x="448961" y="3930731"/>
                  <a:pt x="450769" y="3927433"/>
                  <a:pt x="450483" y="3922082"/>
                </a:cubicBezTo>
                <a:cubicBezTo>
                  <a:pt x="471740" y="3927556"/>
                  <a:pt x="458283" y="3917724"/>
                  <a:pt x="455561" y="3901461"/>
                </a:cubicBezTo>
                <a:cubicBezTo>
                  <a:pt x="460173" y="3883426"/>
                  <a:pt x="474485" y="3829756"/>
                  <a:pt x="478155" y="3813873"/>
                </a:cubicBezTo>
                <a:cubicBezTo>
                  <a:pt x="477963" y="3811302"/>
                  <a:pt x="477772" y="3808732"/>
                  <a:pt x="477580" y="3806161"/>
                </a:cubicBezTo>
                <a:lnTo>
                  <a:pt x="477887" y="3805957"/>
                </a:lnTo>
                <a:cubicBezTo>
                  <a:pt x="478443" y="3804175"/>
                  <a:pt x="478509" y="3801600"/>
                  <a:pt x="477914" y="3797724"/>
                </a:cubicBezTo>
                <a:lnTo>
                  <a:pt x="476529" y="3792098"/>
                </a:lnTo>
                <a:lnTo>
                  <a:pt x="475413" y="3777135"/>
                </a:lnTo>
                <a:lnTo>
                  <a:pt x="477146" y="3771656"/>
                </a:lnTo>
                <a:lnTo>
                  <a:pt x="480889" y="3769007"/>
                </a:lnTo>
                <a:lnTo>
                  <a:pt x="480355" y="3767709"/>
                </a:lnTo>
                <a:cubicBezTo>
                  <a:pt x="472854" y="3758603"/>
                  <a:pt x="462858" y="3757457"/>
                  <a:pt x="489051" y="3738082"/>
                </a:cubicBezTo>
                <a:cubicBezTo>
                  <a:pt x="476420" y="3716230"/>
                  <a:pt x="492614" y="3707883"/>
                  <a:pt x="496397" y="3673397"/>
                </a:cubicBezTo>
                <a:cubicBezTo>
                  <a:pt x="485059" y="3661788"/>
                  <a:pt x="488117" y="3649813"/>
                  <a:pt x="495693" y="3637109"/>
                </a:cubicBezTo>
                <a:cubicBezTo>
                  <a:pt x="488827" y="3605834"/>
                  <a:pt x="498565" y="3573837"/>
                  <a:pt x="499136" y="3536883"/>
                </a:cubicBezTo>
                <a:cubicBezTo>
                  <a:pt x="483096" y="3500539"/>
                  <a:pt x="506170" y="3475121"/>
                  <a:pt x="506674" y="3435652"/>
                </a:cubicBezTo>
                <a:cubicBezTo>
                  <a:pt x="508209" y="3397466"/>
                  <a:pt x="505139" y="3338624"/>
                  <a:pt x="508345" y="3307769"/>
                </a:cubicBezTo>
                <a:cubicBezTo>
                  <a:pt x="522826" y="3292381"/>
                  <a:pt x="493343" y="3256540"/>
                  <a:pt x="525908" y="3250522"/>
                </a:cubicBezTo>
                <a:cubicBezTo>
                  <a:pt x="519705" y="3235893"/>
                  <a:pt x="504475" y="3230937"/>
                  <a:pt x="526333" y="3229163"/>
                </a:cubicBezTo>
                <a:cubicBezTo>
                  <a:pt x="524884" y="3224149"/>
                  <a:pt x="525919" y="3220404"/>
                  <a:pt x="528156" y="3217217"/>
                </a:cubicBezTo>
                <a:lnTo>
                  <a:pt x="514991" y="3183755"/>
                </a:lnTo>
                <a:lnTo>
                  <a:pt x="515492" y="3178642"/>
                </a:lnTo>
                <a:lnTo>
                  <a:pt x="503092" y="3158586"/>
                </a:lnTo>
                <a:lnTo>
                  <a:pt x="488277" y="3129034"/>
                </a:lnTo>
                <a:lnTo>
                  <a:pt x="488942" y="3126682"/>
                </a:lnTo>
                <a:lnTo>
                  <a:pt x="479810" y="3114519"/>
                </a:lnTo>
                <a:cubicBezTo>
                  <a:pt x="476044" y="3110886"/>
                  <a:pt x="471657" y="3108020"/>
                  <a:pt x="466419" y="3106272"/>
                </a:cubicBezTo>
                <a:cubicBezTo>
                  <a:pt x="479357" y="3049949"/>
                  <a:pt x="446991" y="3011906"/>
                  <a:pt x="439149" y="2958185"/>
                </a:cubicBezTo>
                <a:cubicBezTo>
                  <a:pt x="423473" y="2895670"/>
                  <a:pt x="402616" y="2832884"/>
                  <a:pt x="381763" y="2762989"/>
                </a:cubicBezTo>
                <a:cubicBezTo>
                  <a:pt x="340504" y="2718141"/>
                  <a:pt x="357875" y="2611979"/>
                  <a:pt x="330681" y="2554718"/>
                </a:cubicBezTo>
                <a:cubicBezTo>
                  <a:pt x="354561" y="2510384"/>
                  <a:pt x="312857" y="2522616"/>
                  <a:pt x="310775" y="2485734"/>
                </a:cubicBezTo>
                <a:cubicBezTo>
                  <a:pt x="283880" y="2505125"/>
                  <a:pt x="334754" y="2437857"/>
                  <a:pt x="301498" y="2447068"/>
                </a:cubicBezTo>
                <a:cubicBezTo>
                  <a:pt x="302171" y="2440064"/>
                  <a:pt x="286502" y="2432988"/>
                  <a:pt x="288459" y="2425819"/>
                </a:cubicBezTo>
                <a:lnTo>
                  <a:pt x="294458" y="2402874"/>
                </a:lnTo>
                <a:lnTo>
                  <a:pt x="297070" y="2381443"/>
                </a:lnTo>
                <a:cubicBezTo>
                  <a:pt x="291389" y="2355877"/>
                  <a:pt x="281925" y="2295004"/>
                  <a:pt x="273399" y="2261920"/>
                </a:cubicBezTo>
                <a:cubicBezTo>
                  <a:pt x="264489" y="2250852"/>
                  <a:pt x="256407" y="2208397"/>
                  <a:pt x="263286" y="2195378"/>
                </a:cubicBezTo>
                <a:cubicBezTo>
                  <a:pt x="262597" y="2185499"/>
                  <a:pt x="238753" y="2164596"/>
                  <a:pt x="247503" y="2155135"/>
                </a:cubicBezTo>
                <a:cubicBezTo>
                  <a:pt x="257474" y="2141929"/>
                  <a:pt x="229406" y="2121310"/>
                  <a:pt x="244961" y="2118008"/>
                </a:cubicBezTo>
                <a:cubicBezTo>
                  <a:pt x="225493" y="2103116"/>
                  <a:pt x="245373" y="2072196"/>
                  <a:pt x="245954" y="2050531"/>
                </a:cubicBezTo>
                <a:cubicBezTo>
                  <a:pt x="228015" y="2040209"/>
                  <a:pt x="246924" y="2004931"/>
                  <a:pt x="237760" y="1963269"/>
                </a:cubicBezTo>
                <a:cubicBezTo>
                  <a:pt x="217314" y="1952304"/>
                  <a:pt x="249162" y="1930958"/>
                  <a:pt x="218938" y="1906352"/>
                </a:cubicBezTo>
                <a:cubicBezTo>
                  <a:pt x="211894" y="1889396"/>
                  <a:pt x="204207" y="1891128"/>
                  <a:pt x="195495" y="1861531"/>
                </a:cubicBezTo>
                <a:cubicBezTo>
                  <a:pt x="152756" y="1820122"/>
                  <a:pt x="167197" y="1775736"/>
                  <a:pt x="149294" y="1732919"/>
                </a:cubicBezTo>
                <a:cubicBezTo>
                  <a:pt x="132272" y="1683226"/>
                  <a:pt x="131129" y="1708347"/>
                  <a:pt x="121605" y="1663540"/>
                </a:cubicBezTo>
                <a:cubicBezTo>
                  <a:pt x="131383" y="1652207"/>
                  <a:pt x="129824" y="1627305"/>
                  <a:pt x="120731" y="1615777"/>
                </a:cubicBezTo>
                <a:cubicBezTo>
                  <a:pt x="113324" y="1591298"/>
                  <a:pt x="125561" y="1582061"/>
                  <a:pt x="101526" y="1563678"/>
                </a:cubicBezTo>
                <a:cubicBezTo>
                  <a:pt x="118336" y="1562186"/>
                  <a:pt x="95368" y="1514217"/>
                  <a:pt x="114606" y="1519474"/>
                </a:cubicBezTo>
                <a:cubicBezTo>
                  <a:pt x="124662" y="1497831"/>
                  <a:pt x="99126" y="1498809"/>
                  <a:pt x="107348" y="1477995"/>
                </a:cubicBezTo>
                <a:cubicBezTo>
                  <a:pt x="102372" y="1450946"/>
                  <a:pt x="98082" y="1395585"/>
                  <a:pt x="93433" y="1373769"/>
                </a:cubicBezTo>
                <a:lnTo>
                  <a:pt x="101740" y="1307086"/>
                </a:lnTo>
                <a:cubicBezTo>
                  <a:pt x="61518" y="1238798"/>
                  <a:pt x="128597" y="1302829"/>
                  <a:pt x="102928" y="1189033"/>
                </a:cubicBezTo>
                <a:cubicBezTo>
                  <a:pt x="96991" y="1183619"/>
                  <a:pt x="100433" y="1168361"/>
                  <a:pt x="107613" y="1168288"/>
                </a:cubicBezTo>
                <a:cubicBezTo>
                  <a:pt x="104521" y="1161401"/>
                  <a:pt x="88898" y="1146763"/>
                  <a:pt x="99895" y="1142577"/>
                </a:cubicBezTo>
                <a:cubicBezTo>
                  <a:pt x="98248" y="1123927"/>
                  <a:pt x="94639" y="1105753"/>
                  <a:pt x="89201" y="1088484"/>
                </a:cubicBezTo>
                <a:lnTo>
                  <a:pt x="77937" y="1016103"/>
                </a:lnTo>
                <a:cubicBezTo>
                  <a:pt x="78422" y="988163"/>
                  <a:pt x="78908" y="981994"/>
                  <a:pt x="79393" y="954054"/>
                </a:cubicBezTo>
                <a:cubicBezTo>
                  <a:pt x="74607" y="950500"/>
                  <a:pt x="84928" y="922140"/>
                  <a:pt x="90309" y="921368"/>
                </a:cubicBezTo>
                <a:cubicBezTo>
                  <a:pt x="87566" y="916400"/>
                  <a:pt x="66268" y="901306"/>
                  <a:pt x="74258" y="896999"/>
                </a:cubicBezTo>
                <a:cubicBezTo>
                  <a:pt x="69492" y="868759"/>
                  <a:pt x="58957" y="842759"/>
                  <a:pt x="43666" y="821517"/>
                </a:cubicBezTo>
                <a:cubicBezTo>
                  <a:pt x="35059" y="797243"/>
                  <a:pt x="27646" y="764612"/>
                  <a:pt x="22616" y="751353"/>
                </a:cubicBezTo>
                <a:cubicBezTo>
                  <a:pt x="22469" y="741312"/>
                  <a:pt x="22321" y="731271"/>
                  <a:pt x="22174" y="721230"/>
                </a:cubicBezTo>
                <a:lnTo>
                  <a:pt x="7845" y="681659"/>
                </a:lnTo>
                <a:cubicBezTo>
                  <a:pt x="-21513" y="678654"/>
                  <a:pt x="41748" y="630810"/>
                  <a:pt x="31306" y="619315"/>
                </a:cubicBezTo>
                <a:cubicBezTo>
                  <a:pt x="37997" y="611016"/>
                  <a:pt x="17724" y="592108"/>
                  <a:pt x="15184" y="585934"/>
                </a:cubicBezTo>
                <a:cubicBezTo>
                  <a:pt x="14724" y="571597"/>
                  <a:pt x="22718" y="553285"/>
                  <a:pt x="22258" y="538948"/>
                </a:cubicBezTo>
                <a:cubicBezTo>
                  <a:pt x="22152" y="531703"/>
                  <a:pt x="26272" y="532408"/>
                  <a:pt x="26166" y="525163"/>
                </a:cubicBezTo>
                <a:cubicBezTo>
                  <a:pt x="28507" y="511668"/>
                  <a:pt x="56166" y="464433"/>
                  <a:pt x="52290" y="446567"/>
                </a:cubicBezTo>
                <a:cubicBezTo>
                  <a:pt x="47300" y="425186"/>
                  <a:pt x="52062" y="408582"/>
                  <a:pt x="51538" y="393828"/>
                </a:cubicBezTo>
                <a:cubicBezTo>
                  <a:pt x="51481" y="380264"/>
                  <a:pt x="51425" y="366701"/>
                  <a:pt x="51368" y="353137"/>
                </a:cubicBezTo>
                <a:cubicBezTo>
                  <a:pt x="50053" y="345863"/>
                  <a:pt x="61696" y="333814"/>
                  <a:pt x="55970" y="321428"/>
                </a:cubicBezTo>
                <a:cubicBezTo>
                  <a:pt x="56334" y="306209"/>
                  <a:pt x="56697" y="290990"/>
                  <a:pt x="57061" y="275771"/>
                </a:cubicBezTo>
                <a:cubicBezTo>
                  <a:pt x="46146" y="254441"/>
                  <a:pt x="87623" y="243671"/>
                  <a:pt x="74088" y="212860"/>
                </a:cubicBezTo>
                <a:cubicBezTo>
                  <a:pt x="92367" y="188146"/>
                  <a:pt x="68261" y="179672"/>
                  <a:pt x="65798" y="144983"/>
                </a:cubicBezTo>
                <a:cubicBezTo>
                  <a:pt x="52661" y="119338"/>
                  <a:pt x="79134" y="90517"/>
                  <a:pt x="78082" y="55288"/>
                </a:cubicBezTo>
                <a:lnTo>
                  <a:pt x="37636"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Rectangle 4">
            <a:extLst>
              <a:ext uri="{FF2B5EF4-FFF2-40B4-BE49-F238E27FC236}">
                <a16:creationId xmlns:a16="http://schemas.microsoft.com/office/drawing/2014/main" id="{7F942B24-A534-1618-E701-8617F833FE80}"/>
              </a:ext>
            </a:extLst>
          </p:cNvPr>
          <p:cNvSpPr/>
          <p:nvPr userDrawn="1"/>
        </p:nvSpPr>
        <p:spPr>
          <a:xfrm>
            <a:off x="0" y="0"/>
            <a:ext cx="7391400" cy="687144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Slide Number Placeholder 5">
            <a:extLst>
              <a:ext uri="{FF2B5EF4-FFF2-40B4-BE49-F238E27FC236}">
                <a16:creationId xmlns:a16="http://schemas.microsoft.com/office/drawing/2014/main" id="{6268E45D-3CFF-03A8-639B-904FFDA6BB89}"/>
              </a:ext>
            </a:extLst>
          </p:cNvPr>
          <p:cNvSpPr>
            <a:spLocks noGrp="1"/>
          </p:cNvSpPr>
          <p:nvPr>
            <p:ph type="sldNum" sz="quarter" idx="4"/>
          </p:nvPr>
        </p:nvSpPr>
        <p:spPr>
          <a:xfrm>
            <a:off x="9271000" y="6356350"/>
            <a:ext cx="2743200" cy="365125"/>
          </a:xfrm>
          <a:prstGeom prst="rect">
            <a:avLst/>
          </a:prstGeom>
        </p:spPr>
        <p:txBody>
          <a:bodyPr vert="horz" lIns="91440" tIns="45720" rIns="91440" bIns="45720" rtlCol="0" anchor="ctr"/>
          <a:lstStyle>
            <a:lvl1pPr algn="r">
              <a:defRPr sz="1200">
                <a:solidFill>
                  <a:schemeClr val="tx1"/>
                </a:solidFill>
                <a:latin typeface="Roboto Condensed" panose="02000000000000000000" pitchFamily="2" charset="0"/>
                <a:ea typeface="Roboto Condensed" panose="02000000000000000000" pitchFamily="2" charset="0"/>
              </a:defRPr>
            </a:lvl1pPr>
          </a:lstStyle>
          <a:p>
            <a:fld id="{54D84BD5-6132-0142-9C9B-FD983378D71E}" type="slidenum">
              <a:rPr lang="en-CH" smtClean="0"/>
              <a:pPr/>
              <a:t>‹#›</a:t>
            </a:fld>
            <a:endParaRPr lang="en-CH"/>
          </a:p>
        </p:txBody>
      </p:sp>
      <p:sp>
        <p:nvSpPr>
          <p:cNvPr id="2" name="Title Placeholder 1">
            <a:extLst>
              <a:ext uri="{FF2B5EF4-FFF2-40B4-BE49-F238E27FC236}">
                <a16:creationId xmlns:a16="http://schemas.microsoft.com/office/drawing/2014/main" id="{259A5541-6E99-21D9-787B-24852ACAF732}"/>
              </a:ext>
            </a:extLst>
          </p:cNvPr>
          <p:cNvSpPr>
            <a:spLocks noGrp="1"/>
          </p:cNvSpPr>
          <p:nvPr>
            <p:ph type="title"/>
          </p:nvPr>
        </p:nvSpPr>
        <p:spPr>
          <a:xfrm>
            <a:off x="971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CH" dirty="0"/>
          </a:p>
        </p:txBody>
      </p:sp>
      <p:sp>
        <p:nvSpPr>
          <p:cNvPr id="6" name="Text Placeholder 2">
            <a:extLst>
              <a:ext uri="{FF2B5EF4-FFF2-40B4-BE49-F238E27FC236}">
                <a16:creationId xmlns:a16="http://schemas.microsoft.com/office/drawing/2014/main" id="{DF130497-4B4A-0723-1D88-500EAAC0D9D2}"/>
              </a:ext>
            </a:extLst>
          </p:cNvPr>
          <p:cNvSpPr>
            <a:spLocks noGrp="1"/>
          </p:cNvSpPr>
          <p:nvPr>
            <p:ph type="body" idx="1"/>
          </p:nvPr>
        </p:nvSpPr>
        <p:spPr>
          <a:xfrm>
            <a:off x="971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Tree>
    <p:extLst>
      <p:ext uri="{BB962C8B-B14F-4D97-AF65-F5344CB8AC3E}">
        <p14:creationId xmlns:p14="http://schemas.microsoft.com/office/powerpoint/2010/main" val="2446482513"/>
      </p:ext>
    </p:extLst>
  </p:cSld>
  <p:clrMap bg1="lt1" tx1="dk1" bg2="lt2" tx2="dk2" accent1="accent1" accent2="accent2" accent3="accent3" accent4="accent4" accent5="accent5" accent6="accent6" hlink="hlink" folHlink="folHlink"/>
  <p:sldLayoutIdLst>
    <p:sldLayoutId id="2147483755" r:id="rId1"/>
  </p:sldLayoutIdLst>
  <p:txStyles>
    <p:title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76BDB81-B863-E5AC-59FA-F332643D2637}"/>
              </a:ext>
            </a:extLst>
          </p:cNvPr>
          <p:cNvGrpSpPr/>
          <p:nvPr userDrawn="1"/>
        </p:nvGrpSpPr>
        <p:grpSpPr>
          <a:xfrm>
            <a:off x="0" y="0"/>
            <a:ext cx="5219699" cy="6858000"/>
            <a:chOff x="-889000" y="0"/>
            <a:chExt cx="5219699" cy="6858000"/>
          </a:xfrm>
        </p:grpSpPr>
        <p:sp>
          <p:nvSpPr>
            <p:cNvPr id="5" name="Freeform: Shape 25">
              <a:extLst>
                <a:ext uri="{FF2B5EF4-FFF2-40B4-BE49-F238E27FC236}">
                  <a16:creationId xmlns:a16="http://schemas.microsoft.com/office/drawing/2014/main" id="{3ECF22AE-920F-4C53-F0FC-471A5E8333E5}"/>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342898" y="0"/>
              <a:ext cx="3987801" cy="6858000"/>
            </a:xfrm>
            <a:custGeom>
              <a:avLst/>
              <a:gdLst>
                <a:gd name="connsiteX0" fmla="*/ 0 w 3911930"/>
                <a:gd name="connsiteY0" fmla="*/ 0 h 6858000"/>
                <a:gd name="connsiteX1" fmla="*/ 1102136 w 3911930"/>
                <a:gd name="connsiteY1" fmla="*/ 0 h 6858000"/>
                <a:gd name="connsiteX2" fmla="*/ 1116562 w 3911930"/>
                <a:gd name="connsiteY2" fmla="*/ 6576 h 6858000"/>
                <a:gd name="connsiteX3" fmla="*/ 1168011 w 3911930"/>
                <a:gd name="connsiteY3" fmla="*/ 32097 h 6858000"/>
                <a:gd name="connsiteX4" fmla="*/ 1234521 w 3911930"/>
                <a:gd name="connsiteY4" fmla="*/ 157539 h 6858000"/>
                <a:gd name="connsiteX5" fmla="*/ 1249824 w 3911930"/>
                <a:gd name="connsiteY5" fmla="*/ 288336 h 6858000"/>
                <a:gd name="connsiteX6" fmla="*/ 1413083 w 3911930"/>
                <a:gd name="connsiteY6" fmla="*/ 419140 h 6858000"/>
                <a:gd name="connsiteX7" fmla="*/ 1414695 w 3911930"/>
                <a:gd name="connsiteY7" fmla="*/ 421273 h 6858000"/>
                <a:gd name="connsiteX8" fmla="*/ 1579457 w 3911930"/>
                <a:gd name="connsiteY8" fmla="*/ 531517 h 6858000"/>
                <a:gd name="connsiteX9" fmla="*/ 1799438 w 3911930"/>
                <a:gd name="connsiteY9" fmla="*/ 753715 h 6858000"/>
                <a:gd name="connsiteX10" fmla="*/ 1906418 w 3911930"/>
                <a:gd name="connsiteY10" fmla="*/ 1027281 h 6858000"/>
                <a:gd name="connsiteX11" fmla="*/ 1993121 w 3911930"/>
                <a:gd name="connsiteY11" fmla="*/ 1148547 h 6858000"/>
                <a:gd name="connsiteX12" fmla="*/ 2022086 w 3911930"/>
                <a:gd name="connsiteY12" fmla="*/ 1250358 h 6858000"/>
                <a:gd name="connsiteX13" fmla="*/ 2037442 w 3911930"/>
                <a:gd name="connsiteY13" fmla="*/ 1281973 h 6858000"/>
                <a:gd name="connsiteX14" fmla="*/ 2057749 w 3911930"/>
                <a:gd name="connsiteY14" fmla="*/ 1279462 h 6858000"/>
                <a:gd name="connsiteX15" fmla="*/ 2076916 w 3911930"/>
                <a:gd name="connsiteY15" fmla="*/ 1306359 h 6858000"/>
                <a:gd name="connsiteX16" fmla="*/ 2077448 w 3911930"/>
                <a:gd name="connsiteY16" fmla="*/ 1339577 h 6858000"/>
                <a:gd name="connsiteX17" fmla="*/ 2094559 w 3911930"/>
                <a:gd name="connsiteY17" fmla="*/ 1374954 h 6858000"/>
                <a:gd name="connsiteX18" fmla="*/ 2104586 w 3911930"/>
                <a:gd name="connsiteY18" fmla="*/ 1396174 h 6858000"/>
                <a:gd name="connsiteX19" fmla="*/ 2146872 w 3911930"/>
                <a:gd name="connsiteY19" fmla="*/ 1448205 h 6858000"/>
                <a:gd name="connsiteX20" fmla="*/ 2255070 w 3911930"/>
                <a:gd name="connsiteY20" fmla="*/ 1523574 h 6858000"/>
                <a:gd name="connsiteX21" fmla="*/ 2277146 w 3911930"/>
                <a:gd name="connsiteY21" fmla="*/ 1549959 h 6858000"/>
                <a:gd name="connsiteX22" fmla="*/ 2275311 w 3911930"/>
                <a:gd name="connsiteY22" fmla="*/ 1555875 h 6858000"/>
                <a:gd name="connsiteX23" fmla="*/ 2325460 w 3911930"/>
                <a:gd name="connsiteY23" fmla="*/ 1584198 h 6858000"/>
                <a:gd name="connsiteX24" fmla="*/ 2359019 w 3911930"/>
                <a:gd name="connsiteY24" fmla="*/ 1642332 h 6858000"/>
                <a:gd name="connsiteX25" fmla="*/ 2377962 w 3911930"/>
                <a:gd name="connsiteY25" fmla="*/ 1688890 h 6858000"/>
                <a:gd name="connsiteX26" fmla="*/ 2391339 w 3911930"/>
                <a:gd name="connsiteY26" fmla="*/ 1713831 h 6858000"/>
                <a:gd name="connsiteX27" fmla="*/ 2398019 w 3911930"/>
                <a:gd name="connsiteY27" fmla="*/ 1733270 h 6858000"/>
                <a:gd name="connsiteX28" fmla="*/ 2431451 w 3911930"/>
                <a:gd name="connsiteY28" fmla="*/ 1775805 h 6858000"/>
                <a:gd name="connsiteX29" fmla="*/ 2493739 w 3911930"/>
                <a:gd name="connsiteY29" fmla="*/ 1843408 h 6858000"/>
                <a:gd name="connsiteX30" fmla="*/ 2505432 w 3911930"/>
                <a:gd name="connsiteY30" fmla="*/ 1858404 h 6858000"/>
                <a:gd name="connsiteX31" fmla="*/ 2509253 w 3911930"/>
                <a:gd name="connsiteY31" fmla="*/ 1873693 h 6858000"/>
                <a:gd name="connsiteX32" fmla="*/ 2504712 w 3911930"/>
                <a:gd name="connsiteY32" fmla="*/ 1879330 h 6858000"/>
                <a:gd name="connsiteX33" fmla="*/ 2510142 w 3911930"/>
                <a:gd name="connsiteY33" fmla="*/ 1887965 h 6858000"/>
                <a:gd name="connsiteX34" fmla="*/ 2510286 w 3911930"/>
                <a:gd name="connsiteY34" fmla="*/ 1890763 h 6858000"/>
                <a:gd name="connsiteX35" fmla="*/ 2512408 w 3911930"/>
                <a:gd name="connsiteY35" fmla="*/ 1906303 h 6858000"/>
                <a:gd name="connsiteX36" fmla="*/ 2549279 w 3911930"/>
                <a:gd name="connsiteY36" fmla="*/ 1927029 h 6858000"/>
                <a:gd name="connsiteX37" fmla="*/ 2568037 w 3911930"/>
                <a:gd name="connsiteY37" fmla="*/ 1962771 h 6858000"/>
                <a:gd name="connsiteX38" fmla="*/ 2680502 w 3911930"/>
                <a:gd name="connsiteY38" fmla="*/ 2082121 h 6858000"/>
                <a:gd name="connsiteX39" fmla="*/ 2743190 w 3911930"/>
                <a:gd name="connsiteY39" fmla="*/ 2164892 h 6858000"/>
                <a:gd name="connsiteX40" fmla="*/ 2794909 w 3911930"/>
                <a:gd name="connsiteY40" fmla="*/ 2276195 h 6858000"/>
                <a:gd name="connsiteX41" fmla="*/ 2933495 w 3911930"/>
                <a:gd name="connsiteY41" fmla="*/ 2457699 h 6858000"/>
                <a:gd name="connsiteX42" fmla="*/ 3016563 w 3911930"/>
                <a:gd name="connsiteY42" fmla="*/ 2536535 h 6858000"/>
                <a:gd name="connsiteX43" fmla="*/ 3039203 w 3911930"/>
                <a:gd name="connsiteY43" fmla="*/ 2607702 h 6858000"/>
                <a:gd name="connsiteX44" fmla="*/ 3065460 w 3911930"/>
                <a:gd name="connsiteY44" fmla="*/ 2677285 h 6858000"/>
                <a:gd name="connsiteX45" fmla="*/ 3076831 w 3911930"/>
                <a:gd name="connsiteY45" fmla="*/ 2702052 h 6858000"/>
                <a:gd name="connsiteX46" fmla="*/ 3088882 w 3911930"/>
                <a:gd name="connsiteY46" fmla="*/ 2748080 h 6858000"/>
                <a:gd name="connsiteX47" fmla="*/ 3089305 w 3911930"/>
                <a:gd name="connsiteY47" fmla="*/ 2770328 h 6858000"/>
                <a:gd name="connsiteX48" fmla="*/ 3090198 w 3911930"/>
                <a:gd name="connsiteY48" fmla="*/ 2771102 h 6858000"/>
                <a:gd name="connsiteX49" fmla="*/ 3087402 w 3911930"/>
                <a:gd name="connsiteY49" fmla="*/ 2773742 h 6858000"/>
                <a:gd name="connsiteX50" fmla="*/ 3087359 w 3911930"/>
                <a:gd name="connsiteY50" fmla="*/ 2777882 h 6858000"/>
                <a:gd name="connsiteX51" fmla="*/ 3092838 w 3911930"/>
                <a:gd name="connsiteY51" fmla="*/ 2787915 h 6858000"/>
                <a:gd name="connsiteX52" fmla="*/ 3095820 w 3911930"/>
                <a:gd name="connsiteY52" fmla="*/ 2791475 h 6858000"/>
                <a:gd name="connsiteX53" fmla="*/ 3098222 w 3911930"/>
                <a:gd name="connsiteY53" fmla="*/ 2797134 h 6858000"/>
                <a:gd name="connsiteX54" fmla="*/ 3097988 w 3911930"/>
                <a:gd name="connsiteY54" fmla="*/ 2797342 h 6858000"/>
                <a:gd name="connsiteX55" fmla="*/ 3100812 w 3911930"/>
                <a:gd name="connsiteY55" fmla="*/ 2802512 h 6858000"/>
                <a:gd name="connsiteX56" fmla="*/ 3118340 w 3911930"/>
                <a:gd name="connsiteY56" fmla="*/ 2826959 h 6858000"/>
                <a:gd name="connsiteX57" fmla="*/ 3105041 w 3911930"/>
                <a:gd name="connsiteY57" fmla="*/ 2867605 h 6858000"/>
                <a:gd name="connsiteX58" fmla="*/ 3106265 w 3911930"/>
                <a:gd name="connsiteY58" fmla="*/ 2882876 h 6858000"/>
                <a:gd name="connsiteX59" fmla="*/ 3105352 w 3911930"/>
                <a:gd name="connsiteY59" fmla="*/ 2891390 h 6858000"/>
                <a:gd name="connsiteX60" fmla="*/ 3104283 w 3911930"/>
                <a:gd name="connsiteY60" fmla="*/ 2892152 h 6858000"/>
                <a:gd name="connsiteX61" fmla="*/ 3121233 w 3911930"/>
                <a:gd name="connsiteY61" fmla="*/ 2915554 h 6858000"/>
                <a:gd name="connsiteX62" fmla="*/ 3121120 w 3911930"/>
                <a:gd name="connsiteY62" fmla="*/ 2919202 h 6858000"/>
                <a:gd name="connsiteX63" fmla="*/ 3135195 w 3911930"/>
                <a:gd name="connsiteY63" fmla="*/ 2933764 h 6858000"/>
                <a:gd name="connsiteX64" fmla="*/ 3140851 w 3911930"/>
                <a:gd name="connsiteY64" fmla="*/ 2941657 h 6858000"/>
                <a:gd name="connsiteX65" fmla="*/ 3145776 w 3911930"/>
                <a:gd name="connsiteY65" fmla="*/ 2943125 h 6858000"/>
                <a:gd name="connsiteX66" fmla="*/ 3152438 w 3911930"/>
                <a:gd name="connsiteY66" fmla="*/ 2955162 h 6858000"/>
                <a:gd name="connsiteX67" fmla="*/ 3151949 w 3911930"/>
                <a:gd name="connsiteY67" fmla="*/ 2956832 h 6858000"/>
                <a:gd name="connsiteX68" fmla="*/ 3162110 w 3911930"/>
                <a:gd name="connsiteY68" fmla="*/ 2965689 h 6858000"/>
                <a:gd name="connsiteX69" fmla="*/ 3176268 w 3911930"/>
                <a:gd name="connsiteY69" fmla="*/ 2971822 h 6858000"/>
                <a:gd name="connsiteX70" fmla="*/ 3215263 w 3911930"/>
                <a:gd name="connsiteY70" fmla="*/ 3078225 h 6858000"/>
                <a:gd name="connsiteX71" fmla="*/ 3264180 w 3911930"/>
                <a:gd name="connsiteY71" fmla="*/ 3149203 h 6858000"/>
                <a:gd name="connsiteX72" fmla="*/ 3266796 w 3911930"/>
                <a:gd name="connsiteY72" fmla="*/ 3149949 h 6858000"/>
                <a:gd name="connsiteX73" fmla="*/ 3324951 w 3911930"/>
                <a:gd name="connsiteY73" fmla="*/ 3364269 h 6858000"/>
                <a:gd name="connsiteX74" fmla="*/ 3374024 w 3911930"/>
                <a:gd name="connsiteY74" fmla="*/ 3558777 h 6858000"/>
                <a:gd name="connsiteX75" fmla="*/ 3458183 w 3911930"/>
                <a:gd name="connsiteY75" fmla="*/ 3740660 h 6858000"/>
                <a:gd name="connsiteX76" fmla="*/ 3465360 w 3911930"/>
                <a:gd name="connsiteY76" fmla="*/ 3887518 h 6858000"/>
                <a:gd name="connsiteX77" fmla="*/ 3457877 w 3911930"/>
                <a:gd name="connsiteY77" fmla="*/ 3906107 h 6858000"/>
                <a:gd name="connsiteX78" fmla="*/ 3457467 w 3911930"/>
                <a:gd name="connsiteY78" fmla="*/ 3956017 h 6858000"/>
                <a:gd name="connsiteX79" fmla="*/ 3464577 w 3911930"/>
                <a:gd name="connsiteY79" fmla="*/ 4039830 h 6858000"/>
                <a:gd name="connsiteX80" fmla="*/ 3464354 w 3911930"/>
                <a:gd name="connsiteY80" fmla="*/ 4057379 h 6858000"/>
                <a:gd name="connsiteX81" fmla="*/ 3457255 w 3911930"/>
                <a:gd name="connsiteY81" fmla="*/ 4071299 h 6858000"/>
                <a:gd name="connsiteX82" fmla="*/ 3449587 w 3911930"/>
                <a:gd name="connsiteY82" fmla="*/ 4073511 h 6858000"/>
                <a:gd name="connsiteX83" fmla="*/ 3448354 w 3911930"/>
                <a:gd name="connsiteY83" fmla="*/ 4082976 h 6858000"/>
                <a:gd name="connsiteX84" fmla="*/ 3446585 w 3911930"/>
                <a:gd name="connsiteY84" fmla="*/ 4085249 h 6858000"/>
                <a:gd name="connsiteX85" fmla="*/ 3439113 w 3911930"/>
                <a:gd name="connsiteY85" fmla="*/ 4096645 h 6858000"/>
                <a:gd name="connsiteX86" fmla="*/ 3440408 w 3911930"/>
                <a:gd name="connsiteY86" fmla="*/ 4100045 h 6858000"/>
                <a:gd name="connsiteX87" fmla="*/ 3450643 w 3911930"/>
                <a:gd name="connsiteY87" fmla="*/ 4106155 h 6858000"/>
                <a:gd name="connsiteX88" fmla="*/ 3447970 w 3911930"/>
                <a:gd name="connsiteY88" fmla="*/ 4119065 h 6858000"/>
                <a:gd name="connsiteX89" fmla="*/ 3447077 w 3911930"/>
                <a:gd name="connsiteY89" fmla="*/ 4122013 h 6858000"/>
                <a:gd name="connsiteX90" fmla="*/ 3449971 w 3911930"/>
                <a:gd name="connsiteY90" fmla="*/ 4131661 h 6858000"/>
                <a:gd name="connsiteX91" fmla="*/ 3455129 w 3911930"/>
                <a:gd name="connsiteY91" fmla="*/ 4132946 h 6858000"/>
                <a:gd name="connsiteX92" fmla="*/ 3475101 w 3911930"/>
                <a:gd name="connsiteY92" fmla="*/ 4213256 h 6858000"/>
                <a:gd name="connsiteX93" fmla="*/ 3503702 w 3911930"/>
                <a:gd name="connsiteY93" fmla="*/ 4242685 h 6858000"/>
                <a:gd name="connsiteX94" fmla="*/ 3500296 w 3911930"/>
                <a:gd name="connsiteY94" fmla="*/ 4257672 h 6858000"/>
                <a:gd name="connsiteX95" fmla="*/ 3499449 w 3911930"/>
                <a:gd name="connsiteY95" fmla="*/ 4260305 h 6858000"/>
                <a:gd name="connsiteX96" fmla="*/ 3501701 w 3911930"/>
                <a:gd name="connsiteY96" fmla="*/ 4269810 h 6858000"/>
                <a:gd name="connsiteX97" fmla="*/ 3495288 w 3911930"/>
                <a:gd name="connsiteY97" fmla="*/ 4273772 h 6858000"/>
                <a:gd name="connsiteX98" fmla="*/ 3493625 w 3911930"/>
                <a:gd name="connsiteY98" fmla="*/ 4288998 h 6858000"/>
                <a:gd name="connsiteX99" fmla="*/ 3499731 w 3911930"/>
                <a:gd name="connsiteY99" fmla="*/ 4306137 h 6858000"/>
                <a:gd name="connsiteX100" fmla="*/ 3520653 w 3911930"/>
                <a:gd name="connsiteY100" fmla="*/ 4367163 h 6858000"/>
                <a:gd name="connsiteX101" fmla="*/ 3528382 w 3911930"/>
                <a:gd name="connsiteY101" fmla="*/ 4376332 h 6858000"/>
                <a:gd name="connsiteX102" fmla="*/ 3533897 w 3911930"/>
                <a:gd name="connsiteY102" fmla="*/ 4409841 h 6858000"/>
                <a:gd name="connsiteX103" fmla="*/ 3543250 w 3911930"/>
                <a:gd name="connsiteY103" fmla="*/ 4438895 h 6858000"/>
                <a:gd name="connsiteX104" fmla="*/ 3553461 w 3911930"/>
                <a:gd name="connsiteY104" fmla="*/ 4456966 h 6858000"/>
                <a:gd name="connsiteX105" fmla="*/ 3552669 w 3911930"/>
                <a:gd name="connsiteY105" fmla="*/ 4462332 h 6858000"/>
                <a:gd name="connsiteX106" fmla="*/ 3558050 w 3911930"/>
                <a:gd name="connsiteY106" fmla="*/ 4481420 h 6858000"/>
                <a:gd name="connsiteX107" fmla="*/ 3565562 w 3911930"/>
                <a:gd name="connsiteY107" fmla="*/ 4490273 h 6858000"/>
                <a:gd name="connsiteX108" fmla="*/ 3560130 w 3911930"/>
                <a:gd name="connsiteY108" fmla="*/ 4501352 h 6858000"/>
                <a:gd name="connsiteX109" fmla="*/ 3554413 w 3911930"/>
                <a:gd name="connsiteY109" fmla="*/ 4504860 h 6858000"/>
                <a:gd name="connsiteX110" fmla="*/ 3562409 w 3911930"/>
                <a:gd name="connsiteY110" fmla="*/ 4517683 h 6858000"/>
                <a:gd name="connsiteX111" fmla="*/ 3560101 w 3911930"/>
                <a:gd name="connsiteY111" fmla="*/ 4529812 h 6858000"/>
                <a:gd name="connsiteX112" fmla="*/ 3567912 w 3911930"/>
                <a:gd name="connsiteY112" fmla="*/ 4538596 h 6858000"/>
                <a:gd name="connsiteX113" fmla="*/ 3568458 w 3911930"/>
                <a:gd name="connsiteY113" fmla="*/ 4583574 h 6858000"/>
                <a:gd name="connsiteX114" fmla="*/ 3544552 w 3911930"/>
                <a:gd name="connsiteY114" fmla="*/ 4659716 h 6858000"/>
                <a:gd name="connsiteX115" fmla="*/ 3537857 w 3911930"/>
                <a:gd name="connsiteY115" fmla="*/ 4685651 h 6858000"/>
                <a:gd name="connsiteX116" fmla="*/ 3529547 w 3911930"/>
                <a:gd name="connsiteY116" fmla="*/ 4703886 h 6858000"/>
                <a:gd name="connsiteX117" fmla="*/ 3526895 w 3911930"/>
                <a:gd name="connsiteY117" fmla="*/ 4753727 h 6858000"/>
                <a:gd name="connsiteX118" fmla="*/ 3530234 w 3911930"/>
                <a:gd name="connsiteY118" fmla="*/ 4837773 h 6858000"/>
                <a:gd name="connsiteX119" fmla="*/ 3529222 w 3911930"/>
                <a:gd name="connsiteY119" fmla="*/ 4855295 h 6858000"/>
                <a:gd name="connsiteX120" fmla="*/ 3521505 w 3911930"/>
                <a:gd name="connsiteY120" fmla="*/ 4868882 h 6858000"/>
                <a:gd name="connsiteX121" fmla="*/ 3513745 w 3911930"/>
                <a:gd name="connsiteY121" fmla="*/ 4870749 h 6858000"/>
                <a:gd name="connsiteX122" fmla="*/ 3512090 w 3911930"/>
                <a:gd name="connsiteY122" fmla="*/ 4880149 h 6858000"/>
                <a:gd name="connsiteX123" fmla="*/ 3510219 w 3911930"/>
                <a:gd name="connsiteY123" fmla="*/ 4882341 h 6858000"/>
                <a:gd name="connsiteX124" fmla="*/ 3500921 w 3911930"/>
                <a:gd name="connsiteY124" fmla="*/ 4895221 h 6858000"/>
                <a:gd name="connsiteX125" fmla="*/ 3516611 w 3911930"/>
                <a:gd name="connsiteY125" fmla="*/ 4930373 h 6858000"/>
                <a:gd name="connsiteX126" fmla="*/ 3511218 w 3911930"/>
                <a:gd name="connsiteY126" fmla="*/ 5012704 h 6858000"/>
                <a:gd name="connsiteX127" fmla="*/ 3486959 w 3911930"/>
                <a:gd name="connsiteY127" fmla="*/ 5134007 h 6858000"/>
                <a:gd name="connsiteX128" fmla="*/ 3522095 w 3911930"/>
                <a:gd name="connsiteY128" fmla="*/ 5292981 h 6858000"/>
                <a:gd name="connsiteX129" fmla="*/ 3523378 w 3911930"/>
                <a:gd name="connsiteY129" fmla="*/ 5376449 h 6858000"/>
                <a:gd name="connsiteX130" fmla="*/ 3515853 w 3911930"/>
                <a:gd name="connsiteY130" fmla="*/ 5392879 h 6858000"/>
                <a:gd name="connsiteX131" fmla="*/ 3518590 w 3911930"/>
                <a:gd name="connsiteY131" fmla="*/ 5400822 h 6858000"/>
                <a:gd name="connsiteX132" fmla="*/ 3515056 w 3911930"/>
                <a:gd name="connsiteY132" fmla="*/ 5405562 h 6858000"/>
                <a:gd name="connsiteX133" fmla="*/ 3522190 w 3911930"/>
                <a:gd name="connsiteY133" fmla="*/ 5412352 h 6858000"/>
                <a:gd name="connsiteX134" fmla="*/ 3527834 w 3911930"/>
                <a:gd name="connsiteY134" fmla="*/ 5423666 h 6858000"/>
                <a:gd name="connsiteX135" fmla="*/ 3526632 w 3911930"/>
                <a:gd name="connsiteY135" fmla="*/ 5425026 h 6858000"/>
                <a:gd name="connsiteX136" fmla="*/ 3527564 w 3911930"/>
                <a:gd name="connsiteY136" fmla="*/ 5438106 h 6858000"/>
                <a:gd name="connsiteX137" fmla="*/ 3531555 w 3911930"/>
                <a:gd name="connsiteY137" fmla="*/ 5441019 h 6858000"/>
                <a:gd name="connsiteX138" fmla="*/ 3533380 w 3911930"/>
                <a:gd name="connsiteY138" fmla="*/ 5450011 h 6858000"/>
                <a:gd name="connsiteX139" fmla="*/ 3535524 w 3911930"/>
                <a:gd name="connsiteY139" fmla="*/ 5455608 h 6858000"/>
                <a:gd name="connsiteX140" fmla="*/ 3586681 w 3911930"/>
                <a:gd name="connsiteY140" fmla="*/ 5568327 h 6858000"/>
                <a:gd name="connsiteX141" fmla="*/ 3646119 w 3911930"/>
                <a:gd name="connsiteY141" fmla="*/ 5710384 h 6858000"/>
                <a:gd name="connsiteX142" fmla="*/ 3649647 w 3911930"/>
                <a:gd name="connsiteY142" fmla="*/ 5748779 h 6858000"/>
                <a:gd name="connsiteX143" fmla="*/ 3676551 w 3911930"/>
                <a:gd name="connsiteY143" fmla="*/ 5778267 h 6858000"/>
                <a:gd name="connsiteX144" fmla="*/ 3672315 w 3911930"/>
                <a:gd name="connsiteY144" fmla="*/ 5793285 h 6858000"/>
                <a:gd name="connsiteX145" fmla="*/ 3671325 w 3911930"/>
                <a:gd name="connsiteY145" fmla="*/ 5795922 h 6858000"/>
                <a:gd name="connsiteX146" fmla="*/ 3673037 w 3911930"/>
                <a:gd name="connsiteY146" fmla="*/ 5805444 h 6858000"/>
                <a:gd name="connsiteX147" fmla="*/ 3666420 w 3911930"/>
                <a:gd name="connsiteY147" fmla="*/ 5809418 h 6858000"/>
                <a:gd name="connsiteX148" fmla="*/ 3663908 w 3911930"/>
                <a:gd name="connsiteY148" fmla="*/ 5824674 h 6858000"/>
                <a:gd name="connsiteX149" fmla="*/ 3669045 w 3911930"/>
                <a:gd name="connsiteY149" fmla="*/ 5841846 h 6858000"/>
                <a:gd name="connsiteX150" fmla="*/ 3701358 w 3911930"/>
                <a:gd name="connsiteY150" fmla="*/ 5921917 h 6858000"/>
                <a:gd name="connsiteX151" fmla="*/ 3716185 w 3911930"/>
                <a:gd name="connsiteY151" fmla="*/ 5970698 h 6858000"/>
                <a:gd name="connsiteX152" fmla="*/ 3714732 w 3911930"/>
                <a:gd name="connsiteY152" fmla="*/ 5990602 h 6858000"/>
                <a:gd name="connsiteX153" fmla="*/ 3717468 w 3911930"/>
                <a:gd name="connsiteY153" fmla="*/ 6017473 h 6858000"/>
                <a:gd name="connsiteX154" fmla="*/ 3716813 w 3911930"/>
                <a:gd name="connsiteY154" fmla="*/ 6065962 h 6858000"/>
                <a:gd name="connsiteX155" fmla="*/ 3725468 w 3911930"/>
                <a:gd name="connsiteY155" fmla="*/ 6129258 h 6858000"/>
                <a:gd name="connsiteX156" fmla="*/ 3762009 w 3911930"/>
                <a:gd name="connsiteY156" fmla="*/ 6169490 h 6858000"/>
                <a:gd name="connsiteX157" fmla="*/ 3757871 w 3911930"/>
                <a:gd name="connsiteY157" fmla="*/ 6174474 h 6858000"/>
                <a:gd name="connsiteX158" fmla="*/ 3768344 w 3911930"/>
                <a:gd name="connsiteY158" fmla="*/ 6205103 h 6858000"/>
                <a:gd name="connsiteX159" fmla="*/ 3841437 w 3911930"/>
                <a:gd name="connsiteY159" fmla="*/ 6305143 h 6858000"/>
                <a:gd name="connsiteX160" fmla="*/ 3860896 w 3911930"/>
                <a:gd name="connsiteY160" fmla="*/ 6365201 h 6858000"/>
                <a:gd name="connsiteX161" fmla="*/ 3861931 w 3911930"/>
                <a:gd name="connsiteY161" fmla="*/ 6387686 h 6858000"/>
                <a:gd name="connsiteX162" fmla="*/ 3864030 w 3911930"/>
                <a:gd name="connsiteY162" fmla="*/ 6425287 h 6858000"/>
                <a:gd name="connsiteX163" fmla="*/ 3851144 w 3911930"/>
                <a:gd name="connsiteY163" fmla="*/ 6456271 h 6858000"/>
                <a:gd name="connsiteX164" fmla="*/ 3858628 w 3911930"/>
                <a:gd name="connsiteY164" fmla="*/ 6486571 h 6858000"/>
                <a:gd name="connsiteX165" fmla="*/ 3879064 w 3911930"/>
                <a:gd name="connsiteY165" fmla="*/ 6489882 h 6858000"/>
                <a:gd name="connsiteX166" fmla="*/ 3881893 w 3911930"/>
                <a:gd name="connsiteY166" fmla="*/ 6574910 h 6858000"/>
                <a:gd name="connsiteX167" fmla="*/ 3896578 w 3911930"/>
                <a:gd name="connsiteY167" fmla="*/ 6683001 h 6858000"/>
                <a:gd name="connsiteX168" fmla="*/ 3901943 w 3911930"/>
                <a:gd name="connsiteY168" fmla="*/ 6763331 h 6858000"/>
                <a:gd name="connsiteX169" fmla="*/ 3882556 w 3911930"/>
                <a:gd name="connsiteY169" fmla="*/ 6815408 h 6858000"/>
                <a:gd name="connsiteX170" fmla="*/ 3883725 w 3911930"/>
                <a:gd name="connsiteY170" fmla="*/ 6843863 h 6858000"/>
                <a:gd name="connsiteX171" fmla="*/ 3883034 w 3911930"/>
                <a:gd name="connsiteY171" fmla="*/ 6858000 h 6858000"/>
                <a:gd name="connsiteX172" fmla="*/ 0 w 3911930"/>
                <a:gd name="connsiteY17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911930" h="6858000">
                  <a:moveTo>
                    <a:pt x="0" y="0"/>
                  </a:moveTo>
                  <a:lnTo>
                    <a:pt x="1102136" y="0"/>
                  </a:lnTo>
                  <a:lnTo>
                    <a:pt x="1116562" y="6576"/>
                  </a:lnTo>
                  <a:cubicBezTo>
                    <a:pt x="1145356" y="-5557"/>
                    <a:pt x="1145499" y="34287"/>
                    <a:pt x="1168011" y="32097"/>
                  </a:cubicBezTo>
                  <a:cubicBezTo>
                    <a:pt x="1181512" y="52152"/>
                    <a:pt x="1193683" y="149861"/>
                    <a:pt x="1234521" y="157539"/>
                  </a:cubicBezTo>
                  <a:cubicBezTo>
                    <a:pt x="1269042" y="196429"/>
                    <a:pt x="1241096" y="270448"/>
                    <a:pt x="1249824" y="288336"/>
                  </a:cubicBezTo>
                  <a:cubicBezTo>
                    <a:pt x="1360682" y="456262"/>
                    <a:pt x="1350691" y="358203"/>
                    <a:pt x="1413083" y="419140"/>
                  </a:cubicBezTo>
                  <a:lnTo>
                    <a:pt x="1414695" y="421273"/>
                  </a:lnTo>
                  <a:lnTo>
                    <a:pt x="1579457" y="531517"/>
                  </a:lnTo>
                  <a:cubicBezTo>
                    <a:pt x="1673215" y="666299"/>
                    <a:pt x="1744945" y="671088"/>
                    <a:pt x="1799438" y="753715"/>
                  </a:cubicBezTo>
                  <a:cubicBezTo>
                    <a:pt x="1853932" y="836343"/>
                    <a:pt x="1851913" y="966767"/>
                    <a:pt x="1906418" y="1027281"/>
                  </a:cubicBezTo>
                  <a:lnTo>
                    <a:pt x="1993121" y="1148547"/>
                  </a:lnTo>
                  <a:cubicBezTo>
                    <a:pt x="1995855" y="1163191"/>
                    <a:pt x="2006208" y="1241468"/>
                    <a:pt x="2022086" y="1250358"/>
                  </a:cubicBezTo>
                  <a:cubicBezTo>
                    <a:pt x="2001291" y="1279789"/>
                    <a:pt x="2025450" y="1265954"/>
                    <a:pt x="2037442" y="1281973"/>
                  </a:cubicBezTo>
                  <a:cubicBezTo>
                    <a:pt x="2049299" y="1294066"/>
                    <a:pt x="2050353" y="1266645"/>
                    <a:pt x="2057749" y="1279462"/>
                  </a:cubicBezTo>
                  <a:cubicBezTo>
                    <a:pt x="2056028" y="1295554"/>
                    <a:pt x="2080145" y="1289296"/>
                    <a:pt x="2076916" y="1306359"/>
                  </a:cubicBezTo>
                  <a:cubicBezTo>
                    <a:pt x="2056979" y="1306956"/>
                    <a:pt x="2093073" y="1334875"/>
                    <a:pt x="2077448" y="1339577"/>
                  </a:cubicBezTo>
                  <a:cubicBezTo>
                    <a:pt x="2105838" y="1346944"/>
                    <a:pt x="2080264" y="1359764"/>
                    <a:pt x="2094559" y="1374954"/>
                  </a:cubicBezTo>
                  <a:cubicBezTo>
                    <a:pt x="2106649" y="1380882"/>
                    <a:pt x="2110592" y="1386252"/>
                    <a:pt x="2104586" y="1396174"/>
                  </a:cubicBezTo>
                  <a:cubicBezTo>
                    <a:pt x="2162550" y="1422958"/>
                    <a:pt x="2115953" y="1417802"/>
                    <a:pt x="2146872" y="1448205"/>
                  </a:cubicBezTo>
                  <a:cubicBezTo>
                    <a:pt x="2176606" y="1473695"/>
                    <a:pt x="2202015" y="1504484"/>
                    <a:pt x="2255070" y="1523574"/>
                  </a:cubicBezTo>
                  <a:cubicBezTo>
                    <a:pt x="2268884" y="1526148"/>
                    <a:pt x="2278768" y="1537961"/>
                    <a:pt x="2277146" y="1549959"/>
                  </a:cubicBezTo>
                  <a:cubicBezTo>
                    <a:pt x="2276866" y="1552024"/>
                    <a:pt x="2276247" y="1554016"/>
                    <a:pt x="2275311" y="1555875"/>
                  </a:cubicBezTo>
                  <a:cubicBezTo>
                    <a:pt x="2311452" y="1566161"/>
                    <a:pt x="2302686" y="1581140"/>
                    <a:pt x="2325460" y="1584198"/>
                  </a:cubicBezTo>
                  <a:cubicBezTo>
                    <a:pt x="2346500" y="1610804"/>
                    <a:pt x="2338829" y="1639168"/>
                    <a:pt x="2359019" y="1642332"/>
                  </a:cubicBezTo>
                  <a:cubicBezTo>
                    <a:pt x="2364851" y="1657338"/>
                    <a:pt x="2354967" y="1682920"/>
                    <a:pt x="2377962" y="1688890"/>
                  </a:cubicBezTo>
                  <a:cubicBezTo>
                    <a:pt x="2364069" y="1694558"/>
                    <a:pt x="2396975" y="1702580"/>
                    <a:pt x="2391339" y="1713831"/>
                  </a:cubicBezTo>
                  <a:cubicBezTo>
                    <a:pt x="2385764" y="1722240"/>
                    <a:pt x="2394447" y="1726637"/>
                    <a:pt x="2398019" y="1733270"/>
                  </a:cubicBezTo>
                  <a:cubicBezTo>
                    <a:pt x="2395281" y="1743715"/>
                    <a:pt x="2419671" y="1770153"/>
                    <a:pt x="2431451" y="1775805"/>
                  </a:cubicBezTo>
                  <a:cubicBezTo>
                    <a:pt x="2468841" y="1787197"/>
                    <a:pt x="2464585" y="1833504"/>
                    <a:pt x="2493739" y="1843408"/>
                  </a:cubicBezTo>
                  <a:cubicBezTo>
                    <a:pt x="2499415" y="1848124"/>
                    <a:pt x="2503062" y="1853174"/>
                    <a:pt x="2505432" y="1858404"/>
                  </a:cubicBezTo>
                  <a:lnTo>
                    <a:pt x="2509253" y="1873693"/>
                  </a:lnTo>
                  <a:lnTo>
                    <a:pt x="2504712" y="1879330"/>
                  </a:lnTo>
                  <a:lnTo>
                    <a:pt x="2510142" y="1887965"/>
                  </a:lnTo>
                  <a:lnTo>
                    <a:pt x="2510286" y="1890763"/>
                  </a:lnTo>
                  <a:cubicBezTo>
                    <a:pt x="2510528" y="1896114"/>
                    <a:pt x="2510987" y="1901346"/>
                    <a:pt x="2512408" y="1906303"/>
                  </a:cubicBezTo>
                  <a:cubicBezTo>
                    <a:pt x="2541477" y="1892704"/>
                    <a:pt x="2529290" y="1946227"/>
                    <a:pt x="2549279" y="1927029"/>
                  </a:cubicBezTo>
                  <a:cubicBezTo>
                    <a:pt x="2562141" y="1951902"/>
                    <a:pt x="2577789" y="1927102"/>
                    <a:pt x="2568037" y="1962771"/>
                  </a:cubicBezTo>
                  <a:cubicBezTo>
                    <a:pt x="2610907" y="1996147"/>
                    <a:pt x="2627846" y="2060345"/>
                    <a:pt x="2680502" y="2082121"/>
                  </a:cubicBezTo>
                  <a:cubicBezTo>
                    <a:pt x="2709694" y="2115808"/>
                    <a:pt x="2721097" y="2145404"/>
                    <a:pt x="2743190" y="2164892"/>
                  </a:cubicBezTo>
                  <a:lnTo>
                    <a:pt x="2794909" y="2276195"/>
                  </a:lnTo>
                  <a:cubicBezTo>
                    <a:pt x="2833433" y="2324997"/>
                    <a:pt x="2899579" y="2401452"/>
                    <a:pt x="2933495" y="2457699"/>
                  </a:cubicBezTo>
                  <a:lnTo>
                    <a:pt x="3016563" y="2536535"/>
                  </a:lnTo>
                  <a:cubicBezTo>
                    <a:pt x="3027716" y="2563749"/>
                    <a:pt x="3013158" y="2586251"/>
                    <a:pt x="3039203" y="2607702"/>
                  </a:cubicBezTo>
                  <a:cubicBezTo>
                    <a:pt x="3049552" y="2633205"/>
                    <a:pt x="3049678" y="2657308"/>
                    <a:pt x="3065460" y="2677285"/>
                  </a:cubicBezTo>
                  <a:cubicBezTo>
                    <a:pt x="3061964" y="2687666"/>
                    <a:pt x="3062572" y="2696560"/>
                    <a:pt x="3076831" y="2702052"/>
                  </a:cubicBezTo>
                  <a:cubicBezTo>
                    <a:pt x="3083382" y="2726562"/>
                    <a:pt x="3070368" y="2735836"/>
                    <a:pt x="3088882" y="2748080"/>
                  </a:cubicBezTo>
                  <a:cubicBezTo>
                    <a:pt x="3069559" y="2767115"/>
                    <a:pt x="3079451" y="2765715"/>
                    <a:pt x="3089305" y="2770328"/>
                  </a:cubicBezTo>
                  <a:lnTo>
                    <a:pt x="3090198" y="2771102"/>
                  </a:lnTo>
                  <a:cubicBezTo>
                    <a:pt x="3089265" y="2771982"/>
                    <a:pt x="3088334" y="2772862"/>
                    <a:pt x="3087402" y="2773742"/>
                  </a:cubicBezTo>
                  <a:lnTo>
                    <a:pt x="3087359" y="2777882"/>
                  </a:lnTo>
                  <a:lnTo>
                    <a:pt x="3092838" y="2787915"/>
                  </a:lnTo>
                  <a:lnTo>
                    <a:pt x="3095820" y="2791475"/>
                  </a:lnTo>
                  <a:cubicBezTo>
                    <a:pt x="3097533" y="2794007"/>
                    <a:pt x="3098228" y="2795789"/>
                    <a:pt x="3098222" y="2797134"/>
                  </a:cubicBezTo>
                  <a:cubicBezTo>
                    <a:pt x="3098144" y="2797204"/>
                    <a:pt x="3098066" y="2797272"/>
                    <a:pt x="3097988" y="2797342"/>
                  </a:cubicBezTo>
                  <a:lnTo>
                    <a:pt x="3100812" y="2802512"/>
                  </a:lnTo>
                  <a:cubicBezTo>
                    <a:pt x="3106251" y="2811083"/>
                    <a:pt x="3112177" y="2819277"/>
                    <a:pt x="3118340" y="2826959"/>
                  </a:cubicBezTo>
                  <a:cubicBezTo>
                    <a:pt x="3104914" y="2837717"/>
                    <a:pt x="3137453" y="2863865"/>
                    <a:pt x="3105041" y="2867605"/>
                  </a:cubicBezTo>
                  <a:cubicBezTo>
                    <a:pt x="3112436" y="2878178"/>
                    <a:pt x="3128196" y="2881987"/>
                    <a:pt x="3106265" y="2882876"/>
                  </a:cubicBezTo>
                  <a:cubicBezTo>
                    <a:pt x="3108117" y="2886490"/>
                    <a:pt x="3107362" y="2889150"/>
                    <a:pt x="3105352" y="2891390"/>
                  </a:cubicBezTo>
                  <a:cubicBezTo>
                    <a:pt x="3104996" y="2891643"/>
                    <a:pt x="3104640" y="2891899"/>
                    <a:pt x="3104283" y="2892152"/>
                  </a:cubicBezTo>
                  <a:lnTo>
                    <a:pt x="3121233" y="2915554"/>
                  </a:lnTo>
                  <a:lnTo>
                    <a:pt x="3121120" y="2919202"/>
                  </a:lnTo>
                  <a:lnTo>
                    <a:pt x="3135195" y="2933764"/>
                  </a:lnTo>
                  <a:lnTo>
                    <a:pt x="3140851" y="2941657"/>
                  </a:lnTo>
                  <a:lnTo>
                    <a:pt x="3145776" y="2943125"/>
                  </a:lnTo>
                  <a:cubicBezTo>
                    <a:pt x="3149248" y="2945134"/>
                    <a:pt x="3151842" y="2948559"/>
                    <a:pt x="3152438" y="2955162"/>
                  </a:cubicBezTo>
                  <a:lnTo>
                    <a:pt x="3151949" y="2956832"/>
                  </a:lnTo>
                  <a:lnTo>
                    <a:pt x="3162110" y="2965689"/>
                  </a:lnTo>
                  <a:cubicBezTo>
                    <a:pt x="3166195" y="2968355"/>
                    <a:pt x="3170846" y="2970481"/>
                    <a:pt x="3176268" y="2971822"/>
                  </a:cubicBezTo>
                  <a:cubicBezTo>
                    <a:pt x="3167568" y="3011884"/>
                    <a:pt x="3203188" y="3039660"/>
                    <a:pt x="3215263" y="3078225"/>
                  </a:cubicBezTo>
                  <a:cubicBezTo>
                    <a:pt x="3192982" y="3096725"/>
                    <a:pt x="3228385" y="3132144"/>
                    <a:pt x="3264180" y="3149203"/>
                  </a:cubicBezTo>
                  <a:lnTo>
                    <a:pt x="3266796" y="3149949"/>
                  </a:lnTo>
                  <a:lnTo>
                    <a:pt x="3324951" y="3364269"/>
                  </a:lnTo>
                  <a:cubicBezTo>
                    <a:pt x="3377602" y="3433632"/>
                    <a:pt x="3321373" y="3413214"/>
                    <a:pt x="3374024" y="3558777"/>
                  </a:cubicBezTo>
                  <a:cubicBezTo>
                    <a:pt x="3398346" y="3641617"/>
                    <a:pt x="3450523" y="3677550"/>
                    <a:pt x="3458183" y="3740660"/>
                  </a:cubicBezTo>
                  <a:cubicBezTo>
                    <a:pt x="3442562" y="3738307"/>
                    <a:pt x="3477748" y="3881422"/>
                    <a:pt x="3465360" y="3887518"/>
                  </a:cubicBezTo>
                  <a:cubicBezTo>
                    <a:pt x="3454942" y="3891408"/>
                    <a:pt x="3459335" y="3899129"/>
                    <a:pt x="3457877" y="3906107"/>
                  </a:cubicBezTo>
                  <a:cubicBezTo>
                    <a:pt x="3448491" y="3912992"/>
                    <a:pt x="3451298" y="3945787"/>
                    <a:pt x="3457467" y="3956017"/>
                  </a:cubicBezTo>
                  <a:cubicBezTo>
                    <a:pt x="3481476" y="3983336"/>
                    <a:pt x="3446546" y="4017722"/>
                    <a:pt x="3464577" y="4039830"/>
                  </a:cubicBezTo>
                  <a:cubicBezTo>
                    <a:pt x="3466200" y="4046329"/>
                    <a:pt x="3465881" y="4052097"/>
                    <a:pt x="3464354" y="4057379"/>
                  </a:cubicBezTo>
                  <a:lnTo>
                    <a:pt x="3457255" y="4071299"/>
                  </a:lnTo>
                  <a:lnTo>
                    <a:pt x="3449587" y="4073511"/>
                  </a:lnTo>
                  <a:lnTo>
                    <a:pt x="3448354" y="4082976"/>
                  </a:lnTo>
                  <a:lnTo>
                    <a:pt x="3446585" y="4085249"/>
                  </a:lnTo>
                  <a:lnTo>
                    <a:pt x="3439113" y="4096645"/>
                  </a:lnTo>
                  <a:lnTo>
                    <a:pt x="3440408" y="4100045"/>
                  </a:lnTo>
                  <a:lnTo>
                    <a:pt x="3450643" y="4106155"/>
                  </a:lnTo>
                  <a:cubicBezTo>
                    <a:pt x="3451509" y="4109964"/>
                    <a:pt x="3449801" y="4114653"/>
                    <a:pt x="3447970" y="4119065"/>
                  </a:cubicBezTo>
                  <a:lnTo>
                    <a:pt x="3447077" y="4122013"/>
                  </a:lnTo>
                  <a:lnTo>
                    <a:pt x="3449971" y="4131661"/>
                  </a:lnTo>
                  <a:lnTo>
                    <a:pt x="3455129" y="4132946"/>
                  </a:lnTo>
                  <a:cubicBezTo>
                    <a:pt x="3459317" y="4146545"/>
                    <a:pt x="3467006" y="4194967"/>
                    <a:pt x="3475101" y="4213256"/>
                  </a:cubicBezTo>
                  <a:cubicBezTo>
                    <a:pt x="3501328" y="4201013"/>
                    <a:pt x="3470602" y="4247220"/>
                    <a:pt x="3503702" y="4242685"/>
                  </a:cubicBezTo>
                  <a:cubicBezTo>
                    <a:pt x="3503339" y="4247673"/>
                    <a:pt x="3501946" y="4252646"/>
                    <a:pt x="3500296" y="4257672"/>
                  </a:cubicBezTo>
                  <a:lnTo>
                    <a:pt x="3499449" y="4260305"/>
                  </a:lnTo>
                  <a:lnTo>
                    <a:pt x="3501701" y="4269810"/>
                  </a:lnTo>
                  <a:lnTo>
                    <a:pt x="3495288" y="4273772"/>
                  </a:lnTo>
                  <a:lnTo>
                    <a:pt x="3493625" y="4288998"/>
                  </a:lnTo>
                  <a:cubicBezTo>
                    <a:pt x="3494091" y="4294503"/>
                    <a:pt x="3495865" y="4300195"/>
                    <a:pt x="3499731" y="4306137"/>
                  </a:cubicBezTo>
                  <a:cubicBezTo>
                    <a:pt x="3518409" y="4319087"/>
                    <a:pt x="3511572" y="4345792"/>
                    <a:pt x="3520653" y="4367163"/>
                  </a:cubicBezTo>
                  <a:lnTo>
                    <a:pt x="3528382" y="4376332"/>
                  </a:lnTo>
                  <a:lnTo>
                    <a:pt x="3533897" y="4409841"/>
                  </a:lnTo>
                  <a:cubicBezTo>
                    <a:pt x="3536069" y="4419270"/>
                    <a:pt x="3538988" y="4428935"/>
                    <a:pt x="3543250" y="4438895"/>
                  </a:cubicBezTo>
                  <a:lnTo>
                    <a:pt x="3553461" y="4456966"/>
                  </a:lnTo>
                  <a:lnTo>
                    <a:pt x="3552669" y="4462332"/>
                  </a:lnTo>
                  <a:cubicBezTo>
                    <a:pt x="3556172" y="4470794"/>
                    <a:pt x="3569696" y="4480372"/>
                    <a:pt x="3558050" y="4481420"/>
                  </a:cubicBezTo>
                  <a:lnTo>
                    <a:pt x="3565562" y="4490273"/>
                  </a:lnTo>
                  <a:lnTo>
                    <a:pt x="3560130" y="4501352"/>
                  </a:lnTo>
                  <a:cubicBezTo>
                    <a:pt x="3558431" y="4502766"/>
                    <a:pt x="3556504" y="4503948"/>
                    <a:pt x="3554413" y="4504860"/>
                  </a:cubicBezTo>
                  <a:lnTo>
                    <a:pt x="3562409" y="4517683"/>
                  </a:lnTo>
                  <a:lnTo>
                    <a:pt x="3560101" y="4529812"/>
                  </a:lnTo>
                  <a:lnTo>
                    <a:pt x="3567912" y="4538596"/>
                  </a:lnTo>
                  <a:lnTo>
                    <a:pt x="3568458" y="4583574"/>
                  </a:lnTo>
                  <a:lnTo>
                    <a:pt x="3544552" y="4659716"/>
                  </a:lnTo>
                  <a:cubicBezTo>
                    <a:pt x="3529053" y="4656666"/>
                    <a:pt x="3550507" y="4680114"/>
                    <a:pt x="3537857" y="4685651"/>
                  </a:cubicBezTo>
                  <a:cubicBezTo>
                    <a:pt x="3527274" y="4689071"/>
                    <a:pt x="3531317" y="4696980"/>
                    <a:pt x="3529547" y="4703886"/>
                  </a:cubicBezTo>
                  <a:cubicBezTo>
                    <a:pt x="3519861" y="4710342"/>
                    <a:pt x="3521192" y="4743230"/>
                    <a:pt x="3526895" y="4753727"/>
                  </a:cubicBezTo>
                  <a:cubicBezTo>
                    <a:pt x="3549653" y="4782092"/>
                    <a:pt x="3513213" y="4814881"/>
                    <a:pt x="3530234" y="4837773"/>
                  </a:cubicBezTo>
                  <a:cubicBezTo>
                    <a:pt x="3531563" y="4844338"/>
                    <a:pt x="3530985" y="4850086"/>
                    <a:pt x="3529222" y="4855295"/>
                  </a:cubicBezTo>
                  <a:lnTo>
                    <a:pt x="3521505" y="4868882"/>
                  </a:lnTo>
                  <a:lnTo>
                    <a:pt x="3513745" y="4870749"/>
                  </a:lnTo>
                  <a:lnTo>
                    <a:pt x="3512090" y="4880149"/>
                  </a:lnTo>
                  <a:lnTo>
                    <a:pt x="3510219" y="4882341"/>
                  </a:lnTo>
                  <a:cubicBezTo>
                    <a:pt x="3506614" y="4886518"/>
                    <a:pt x="3503273" y="4890719"/>
                    <a:pt x="3500921" y="4895221"/>
                  </a:cubicBezTo>
                  <a:cubicBezTo>
                    <a:pt x="3534583" y="4900285"/>
                    <a:pt x="3486464" y="4934344"/>
                    <a:pt x="3516611" y="4930373"/>
                  </a:cubicBezTo>
                  <a:cubicBezTo>
                    <a:pt x="3509544" y="4955987"/>
                    <a:pt x="3544633" y="4990868"/>
                    <a:pt x="3511218" y="5012704"/>
                  </a:cubicBezTo>
                  <a:cubicBezTo>
                    <a:pt x="3506276" y="5046643"/>
                    <a:pt x="3484389" y="5079731"/>
                    <a:pt x="3486959" y="5134007"/>
                  </a:cubicBezTo>
                  <a:cubicBezTo>
                    <a:pt x="3488201" y="5163333"/>
                    <a:pt x="3516025" y="5252574"/>
                    <a:pt x="3522095" y="5292981"/>
                  </a:cubicBezTo>
                  <a:cubicBezTo>
                    <a:pt x="3517778" y="5322186"/>
                    <a:pt x="3528648" y="5350115"/>
                    <a:pt x="3523378" y="5376449"/>
                  </a:cubicBezTo>
                  <a:lnTo>
                    <a:pt x="3515853" y="5392879"/>
                  </a:lnTo>
                  <a:lnTo>
                    <a:pt x="3518590" y="5400822"/>
                  </a:lnTo>
                  <a:lnTo>
                    <a:pt x="3515056" y="5405562"/>
                  </a:lnTo>
                  <a:lnTo>
                    <a:pt x="3522190" y="5412352"/>
                  </a:lnTo>
                  <a:lnTo>
                    <a:pt x="3527834" y="5423666"/>
                  </a:lnTo>
                  <a:lnTo>
                    <a:pt x="3526632" y="5425026"/>
                  </a:lnTo>
                  <a:cubicBezTo>
                    <a:pt x="3524258" y="5431222"/>
                    <a:pt x="3525183" y="5435167"/>
                    <a:pt x="3527564" y="5438106"/>
                  </a:cubicBezTo>
                  <a:lnTo>
                    <a:pt x="3531555" y="5441019"/>
                  </a:lnTo>
                  <a:lnTo>
                    <a:pt x="3533380" y="5450011"/>
                  </a:lnTo>
                  <a:lnTo>
                    <a:pt x="3535524" y="5455608"/>
                  </a:lnTo>
                  <a:lnTo>
                    <a:pt x="3586681" y="5568327"/>
                  </a:lnTo>
                  <a:cubicBezTo>
                    <a:pt x="3628262" y="5603175"/>
                    <a:pt x="3618572" y="5667483"/>
                    <a:pt x="3646119" y="5710384"/>
                  </a:cubicBezTo>
                  <a:cubicBezTo>
                    <a:pt x="3622406" y="5740787"/>
                    <a:pt x="3647374" y="5722113"/>
                    <a:pt x="3649647" y="5748779"/>
                  </a:cubicBezTo>
                  <a:cubicBezTo>
                    <a:pt x="3676506" y="5736511"/>
                    <a:pt x="3643265" y="5782813"/>
                    <a:pt x="3676551" y="5778267"/>
                  </a:cubicBezTo>
                  <a:cubicBezTo>
                    <a:pt x="3675912" y="5783265"/>
                    <a:pt x="3674241" y="5788247"/>
                    <a:pt x="3672315" y="5793285"/>
                  </a:cubicBezTo>
                  <a:lnTo>
                    <a:pt x="3671325" y="5795922"/>
                  </a:lnTo>
                  <a:lnTo>
                    <a:pt x="3673037" y="5805444"/>
                  </a:lnTo>
                  <a:lnTo>
                    <a:pt x="3666420" y="5809418"/>
                  </a:lnTo>
                  <a:lnTo>
                    <a:pt x="3663908" y="5824674"/>
                  </a:lnTo>
                  <a:cubicBezTo>
                    <a:pt x="3664066" y="5830187"/>
                    <a:pt x="3665519" y="5835891"/>
                    <a:pt x="3669045" y="5841846"/>
                  </a:cubicBezTo>
                  <a:cubicBezTo>
                    <a:pt x="3692937" y="5859142"/>
                    <a:pt x="3670192" y="5900949"/>
                    <a:pt x="3701358" y="5921917"/>
                  </a:cubicBezTo>
                  <a:cubicBezTo>
                    <a:pt x="3710345" y="5930438"/>
                    <a:pt x="3723014" y="5961761"/>
                    <a:pt x="3716185" y="5970698"/>
                  </a:cubicBezTo>
                  <a:cubicBezTo>
                    <a:pt x="3716924" y="5977849"/>
                    <a:pt x="3723456" y="5984342"/>
                    <a:pt x="3714732" y="5990602"/>
                  </a:cubicBezTo>
                  <a:cubicBezTo>
                    <a:pt x="3704805" y="5999478"/>
                    <a:pt x="3733042" y="6016071"/>
                    <a:pt x="3717468" y="6017473"/>
                  </a:cubicBezTo>
                  <a:cubicBezTo>
                    <a:pt x="3737055" y="6029408"/>
                    <a:pt x="3717285" y="6050409"/>
                    <a:pt x="3716813" y="6065962"/>
                  </a:cubicBezTo>
                  <a:cubicBezTo>
                    <a:pt x="3734846" y="6074510"/>
                    <a:pt x="3716071" y="6098707"/>
                    <a:pt x="3725468" y="6129258"/>
                  </a:cubicBezTo>
                  <a:cubicBezTo>
                    <a:pt x="3746016" y="6138426"/>
                    <a:pt x="3731591" y="6149895"/>
                    <a:pt x="3762009" y="6169490"/>
                  </a:cubicBezTo>
                  <a:cubicBezTo>
                    <a:pt x="3760365" y="6170956"/>
                    <a:pt x="3758971" y="6172634"/>
                    <a:pt x="3757871" y="6174474"/>
                  </a:cubicBezTo>
                  <a:cubicBezTo>
                    <a:pt x="3751478" y="6185163"/>
                    <a:pt x="3756167" y="6198873"/>
                    <a:pt x="3768344" y="6205103"/>
                  </a:cubicBezTo>
                  <a:cubicBezTo>
                    <a:pt x="3811389" y="6237571"/>
                    <a:pt x="3823277" y="6273218"/>
                    <a:pt x="3841437" y="6305143"/>
                  </a:cubicBezTo>
                  <a:cubicBezTo>
                    <a:pt x="3858750" y="6341961"/>
                    <a:pt x="3816260" y="6324225"/>
                    <a:pt x="3860896" y="6365201"/>
                  </a:cubicBezTo>
                  <a:cubicBezTo>
                    <a:pt x="3851154" y="6372744"/>
                    <a:pt x="3852756" y="6378823"/>
                    <a:pt x="3861931" y="6387686"/>
                  </a:cubicBezTo>
                  <a:cubicBezTo>
                    <a:pt x="3869479" y="6405761"/>
                    <a:pt x="3839849" y="6410555"/>
                    <a:pt x="3864030" y="6425287"/>
                  </a:cubicBezTo>
                  <a:cubicBezTo>
                    <a:pt x="3847191" y="6425308"/>
                    <a:pt x="3870453" y="6461256"/>
                    <a:pt x="3851144" y="6456271"/>
                  </a:cubicBezTo>
                  <a:cubicBezTo>
                    <a:pt x="3841173" y="6471214"/>
                    <a:pt x="3866766" y="6472108"/>
                    <a:pt x="3858628" y="6486571"/>
                  </a:cubicBezTo>
                  <a:cubicBezTo>
                    <a:pt x="3860535" y="6500524"/>
                    <a:pt x="3872601" y="6475359"/>
                    <a:pt x="3879064" y="6489882"/>
                  </a:cubicBezTo>
                  <a:cubicBezTo>
                    <a:pt x="3882941" y="6504606"/>
                    <a:pt x="3880531" y="6555957"/>
                    <a:pt x="3881893" y="6574910"/>
                  </a:cubicBezTo>
                  <a:cubicBezTo>
                    <a:pt x="3884811" y="6607096"/>
                    <a:pt x="3893235" y="6651597"/>
                    <a:pt x="3896578" y="6683001"/>
                  </a:cubicBezTo>
                  <a:cubicBezTo>
                    <a:pt x="3917322" y="6711248"/>
                    <a:pt x="3897408" y="6732089"/>
                    <a:pt x="3901943" y="6763331"/>
                  </a:cubicBezTo>
                  <a:cubicBezTo>
                    <a:pt x="3935411" y="6788212"/>
                    <a:pt x="3873260" y="6790251"/>
                    <a:pt x="3882556" y="6815408"/>
                  </a:cubicBezTo>
                  <a:cubicBezTo>
                    <a:pt x="3905323" y="6839622"/>
                    <a:pt x="3889639" y="6833361"/>
                    <a:pt x="3883725" y="6843863"/>
                  </a:cubicBezTo>
                  <a:lnTo>
                    <a:pt x="388303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488D021B-5AD4-AAAA-2F11-CB6A53665C16}"/>
                </a:ext>
              </a:extLst>
            </p:cNvPr>
            <p:cNvSpPr/>
            <p:nvPr userDrawn="1"/>
          </p:nvSpPr>
          <p:spPr>
            <a:xfrm>
              <a:off x="-889000" y="0"/>
              <a:ext cx="12827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2" name="Title Placeholder 1">
            <a:extLst>
              <a:ext uri="{FF2B5EF4-FFF2-40B4-BE49-F238E27FC236}">
                <a16:creationId xmlns:a16="http://schemas.microsoft.com/office/drawing/2014/main" id="{C5947360-2F1F-1711-2B62-B50E20853E33}"/>
              </a:ext>
            </a:extLst>
          </p:cNvPr>
          <p:cNvSpPr>
            <a:spLocks noGrp="1"/>
          </p:cNvSpPr>
          <p:nvPr>
            <p:ph type="title"/>
          </p:nvPr>
        </p:nvSpPr>
        <p:spPr>
          <a:xfrm>
            <a:off x="228600" y="2425700"/>
            <a:ext cx="4114800" cy="2330450"/>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4" name="Slide Number Placeholder 5">
            <a:extLst>
              <a:ext uri="{FF2B5EF4-FFF2-40B4-BE49-F238E27FC236}">
                <a16:creationId xmlns:a16="http://schemas.microsoft.com/office/drawing/2014/main" id="{6826580D-F95D-3EF2-8191-033D37293DD3}"/>
              </a:ext>
            </a:extLst>
          </p:cNvPr>
          <p:cNvSpPr>
            <a:spLocks noGrp="1"/>
          </p:cNvSpPr>
          <p:nvPr>
            <p:ph type="sldNum" sz="quarter" idx="4"/>
          </p:nvPr>
        </p:nvSpPr>
        <p:spPr>
          <a:xfrm>
            <a:off x="9271000" y="6356350"/>
            <a:ext cx="2743200" cy="365125"/>
          </a:xfrm>
          <a:prstGeom prst="rect">
            <a:avLst/>
          </a:prstGeom>
        </p:spPr>
        <p:txBody>
          <a:bodyPr vert="horz" lIns="91440" tIns="45720" rIns="91440" bIns="45720" rtlCol="0" anchor="ctr"/>
          <a:lstStyle>
            <a:lvl1pPr algn="r">
              <a:defRPr sz="1200">
                <a:solidFill>
                  <a:schemeClr val="tx1"/>
                </a:solidFill>
                <a:latin typeface="Roboto Condensed" panose="02000000000000000000" pitchFamily="2" charset="0"/>
                <a:ea typeface="Roboto Condensed" panose="02000000000000000000" pitchFamily="2" charset="0"/>
              </a:defRPr>
            </a:lvl1pPr>
          </a:lstStyle>
          <a:p>
            <a:fld id="{54D84BD5-6132-0142-9C9B-FD983378D71E}" type="slidenum">
              <a:rPr lang="en-CH" smtClean="0"/>
              <a:pPr/>
              <a:t>‹#›</a:t>
            </a:fld>
            <a:endParaRPr lang="en-CH"/>
          </a:p>
        </p:txBody>
      </p:sp>
    </p:spTree>
    <p:extLst>
      <p:ext uri="{BB962C8B-B14F-4D97-AF65-F5344CB8AC3E}">
        <p14:creationId xmlns:p14="http://schemas.microsoft.com/office/powerpoint/2010/main" val="3295544528"/>
      </p:ext>
    </p:extLst>
  </p:cSld>
  <p:clrMap bg1="lt1" tx1="dk1" bg2="lt2" tx2="dk2" accent1="accent1" accent2="accent2" accent3="accent3" accent4="accent4" accent5="accent5" accent6="accent6" hlink="hlink" folHlink="folHlink"/>
  <p:sldLayoutIdLst>
    <p:sldLayoutId id="2147483740" r:id="rId1"/>
  </p:sldLayoutIdLst>
  <p:txStyles>
    <p:title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76BDB81-B863-E5AC-59FA-F332643D2637}"/>
              </a:ext>
            </a:extLst>
          </p:cNvPr>
          <p:cNvGrpSpPr/>
          <p:nvPr userDrawn="1"/>
        </p:nvGrpSpPr>
        <p:grpSpPr>
          <a:xfrm>
            <a:off x="0" y="0"/>
            <a:ext cx="8633459" cy="6858000"/>
            <a:chOff x="-6009640" y="0"/>
            <a:chExt cx="8633459" cy="6858000"/>
          </a:xfrm>
        </p:grpSpPr>
        <p:sp>
          <p:nvSpPr>
            <p:cNvPr id="5" name="Freeform: Shape 25">
              <a:extLst>
                <a:ext uri="{FF2B5EF4-FFF2-40B4-BE49-F238E27FC236}">
                  <a16:creationId xmlns:a16="http://schemas.microsoft.com/office/drawing/2014/main" id="{3ECF22AE-920F-4C53-F0FC-471A5E8333E5}"/>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363982" y="0"/>
              <a:ext cx="3987801" cy="6858000"/>
            </a:xfrm>
            <a:custGeom>
              <a:avLst/>
              <a:gdLst>
                <a:gd name="connsiteX0" fmla="*/ 0 w 3911930"/>
                <a:gd name="connsiteY0" fmla="*/ 0 h 6858000"/>
                <a:gd name="connsiteX1" fmla="*/ 1102136 w 3911930"/>
                <a:gd name="connsiteY1" fmla="*/ 0 h 6858000"/>
                <a:gd name="connsiteX2" fmla="*/ 1116562 w 3911930"/>
                <a:gd name="connsiteY2" fmla="*/ 6576 h 6858000"/>
                <a:gd name="connsiteX3" fmla="*/ 1168011 w 3911930"/>
                <a:gd name="connsiteY3" fmla="*/ 32097 h 6858000"/>
                <a:gd name="connsiteX4" fmla="*/ 1234521 w 3911930"/>
                <a:gd name="connsiteY4" fmla="*/ 157539 h 6858000"/>
                <a:gd name="connsiteX5" fmla="*/ 1249824 w 3911930"/>
                <a:gd name="connsiteY5" fmla="*/ 288336 h 6858000"/>
                <a:gd name="connsiteX6" fmla="*/ 1413083 w 3911930"/>
                <a:gd name="connsiteY6" fmla="*/ 419140 h 6858000"/>
                <a:gd name="connsiteX7" fmla="*/ 1414695 w 3911930"/>
                <a:gd name="connsiteY7" fmla="*/ 421273 h 6858000"/>
                <a:gd name="connsiteX8" fmla="*/ 1579457 w 3911930"/>
                <a:gd name="connsiteY8" fmla="*/ 531517 h 6858000"/>
                <a:gd name="connsiteX9" fmla="*/ 1799438 w 3911930"/>
                <a:gd name="connsiteY9" fmla="*/ 753715 h 6858000"/>
                <a:gd name="connsiteX10" fmla="*/ 1906418 w 3911930"/>
                <a:gd name="connsiteY10" fmla="*/ 1027281 h 6858000"/>
                <a:gd name="connsiteX11" fmla="*/ 1993121 w 3911930"/>
                <a:gd name="connsiteY11" fmla="*/ 1148547 h 6858000"/>
                <a:gd name="connsiteX12" fmla="*/ 2022086 w 3911930"/>
                <a:gd name="connsiteY12" fmla="*/ 1250358 h 6858000"/>
                <a:gd name="connsiteX13" fmla="*/ 2037442 w 3911930"/>
                <a:gd name="connsiteY13" fmla="*/ 1281973 h 6858000"/>
                <a:gd name="connsiteX14" fmla="*/ 2057749 w 3911930"/>
                <a:gd name="connsiteY14" fmla="*/ 1279462 h 6858000"/>
                <a:gd name="connsiteX15" fmla="*/ 2076916 w 3911930"/>
                <a:gd name="connsiteY15" fmla="*/ 1306359 h 6858000"/>
                <a:gd name="connsiteX16" fmla="*/ 2077448 w 3911930"/>
                <a:gd name="connsiteY16" fmla="*/ 1339577 h 6858000"/>
                <a:gd name="connsiteX17" fmla="*/ 2094559 w 3911930"/>
                <a:gd name="connsiteY17" fmla="*/ 1374954 h 6858000"/>
                <a:gd name="connsiteX18" fmla="*/ 2104586 w 3911930"/>
                <a:gd name="connsiteY18" fmla="*/ 1396174 h 6858000"/>
                <a:gd name="connsiteX19" fmla="*/ 2146872 w 3911930"/>
                <a:gd name="connsiteY19" fmla="*/ 1448205 h 6858000"/>
                <a:gd name="connsiteX20" fmla="*/ 2255070 w 3911930"/>
                <a:gd name="connsiteY20" fmla="*/ 1523574 h 6858000"/>
                <a:gd name="connsiteX21" fmla="*/ 2277146 w 3911930"/>
                <a:gd name="connsiteY21" fmla="*/ 1549959 h 6858000"/>
                <a:gd name="connsiteX22" fmla="*/ 2275311 w 3911930"/>
                <a:gd name="connsiteY22" fmla="*/ 1555875 h 6858000"/>
                <a:gd name="connsiteX23" fmla="*/ 2325460 w 3911930"/>
                <a:gd name="connsiteY23" fmla="*/ 1584198 h 6858000"/>
                <a:gd name="connsiteX24" fmla="*/ 2359019 w 3911930"/>
                <a:gd name="connsiteY24" fmla="*/ 1642332 h 6858000"/>
                <a:gd name="connsiteX25" fmla="*/ 2377962 w 3911930"/>
                <a:gd name="connsiteY25" fmla="*/ 1688890 h 6858000"/>
                <a:gd name="connsiteX26" fmla="*/ 2391339 w 3911930"/>
                <a:gd name="connsiteY26" fmla="*/ 1713831 h 6858000"/>
                <a:gd name="connsiteX27" fmla="*/ 2398019 w 3911930"/>
                <a:gd name="connsiteY27" fmla="*/ 1733270 h 6858000"/>
                <a:gd name="connsiteX28" fmla="*/ 2431451 w 3911930"/>
                <a:gd name="connsiteY28" fmla="*/ 1775805 h 6858000"/>
                <a:gd name="connsiteX29" fmla="*/ 2493739 w 3911930"/>
                <a:gd name="connsiteY29" fmla="*/ 1843408 h 6858000"/>
                <a:gd name="connsiteX30" fmla="*/ 2505432 w 3911930"/>
                <a:gd name="connsiteY30" fmla="*/ 1858404 h 6858000"/>
                <a:gd name="connsiteX31" fmla="*/ 2509253 w 3911930"/>
                <a:gd name="connsiteY31" fmla="*/ 1873693 h 6858000"/>
                <a:gd name="connsiteX32" fmla="*/ 2504712 w 3911930"/>
                <a:gd name="connsiteY32" fmla="*/ 1879330 h 6858000"/>
                <a:gd name="connsiteX33" fmla="*/ 2510142 w 3911930"/>
                <a:gd name="connsiteY33" fmla="*/ 1887965 h 6858000"/>
                <a:gd name="connsiteX34" fmla="*/ 2510286 w 3911930"/>
                <a:gd name="connsiteY34" fmla="*/ 1890763 h 6858000"/>
                <a:gd name="connsiteX35" fmla="*/ 2512408 w 3911930"/>
                <a:gd name="connsiteY35" fmla="*/ 1906303 h 6858000"/>
                <a:gd name="connsiteX36" fmla="*/ 2549279 w 3911930"/>
                <a:gd name="connsiteY36" fmla="*/ 1927029 h 6858000"/>
                <a:gd name="connsiteX37" fmla="*/ 2568037 w 3911930"/>
                <a:gd name="connsiteY37" fmla="*/ 1962771 h 6858000"/>
                <a:gd name="connsiteX38" fmla="*/ 2680502 w 3911930"/>
                <a:gd name="connsiteY38" fmla="*/ 2082121 h 6858000"/>
                <a:gd name="connsiteX39" fmla="*/ 2743190 w 3911930"/>
                <a:gd name="connsiteY39" fmla="*/ 2164892 h 6858000"/>
                <a:gd name="connsiteX40" fmla="*/ 2794909 w 3911930"/>
                <a:gd name="connsiteY40" fmla="*/ 2276195 h 6858000"/>
                <a:gd name="connsiteX41" fmla="*/ 2933495 w 3911930"/>
                <a:gd name="connsiteY41" fmla="*/ 2457699 h 6858000"/>
                <a:gd name="connsiteX42" fmla="*/ 3016563 w 3911930"/>
                <a:gd name="connsiteY42" fmla="*/ 2536535 h 6858000"/>
                <a:gd name="connsiteX43" fmla="*/ 3039203 w 3911930"/>
                <a:gd name="connsiteY43" fmla="*/ 2607702 h 6858000"/>
                <a:gd name="connsiteX44" fmla="*/ 3065460 w 3911930"/>
                <a:gd name="connsiteY44" fmla="*/ 2677285 h 6858000"/>
                <a:gd name="connsiteX45" fmla="*/ 3076831 w 3911930"/>
                <a:gd name="connsiteY45" fmla="*/ 2702052 h 6858000"/>
                <a:gd name="connsiteX46" fmla="*/ 3088882 w 3911930"/>
                <a:gd name="connsiteY46" fmla="*/ 2748080 h 6858000"/>
                <a:gd name="connsiteX47" fmla="*/ 3089305 w 3911930"/>
                <a:gd name="connsiteY47" fmla="*/ 2770328 h 6858000"/>
                <a:gd name="connsiteX48" fmla="*/ 3090198 w 3911930"/>
                <a:gd name="connsiteY48" fmla="*/ 2771102 h 6858000"/>
                <a:gd name="connsiteX49" fmla="*/ 3087402 w 3911930"/>
                <a:gd name="connsiteY49" fmla="*/ 2773742 h 6858000"/>
                <a:gd name="connsiteX50" fmla="*/ 3087359 w 3911930"/>
                <a:gd name="connsiteY50" fmla="*/ 2777882 h 6858000"/>
                <a:gd name="connsiteX51" fmla="*/ 3092838 w 3911930"/>
                <a:gd name="connsiteY51" fmla="*/ 2787915 h 6858000"/>
                <a:gd name="connsiteX52" fmla="*/ 3095820 w 3911930"/>
                <a:gd name="connsiteY52" fmla="*/ 2791475 h 6858000"/>
                <a:gd name="connsiteX53" fmla="*/ 3098222 w 3911930"/>
                <a:gd name="connsiteY53" fmla="*/ 2797134 h 6858000"/>
                <a:gd name="connsiteX54" fmla="*/ 3097988 w 3911930"/>
                <a:gd name="connsiteY54" fmla="*/ 2797342 h 6858000"/>
                <a:gd name="connsiteX55" fmla="*/ 3100812 w 3911930"/>
                <a:gd name="connsiteY55" fmla="*/ 2802512 h 6858000"/>
                <a:gd name="connsiteX56" fmla="*/ 3118340 w 3911930"/>
                <a:gd name="connsiteY56" fmla="*/ 2826959 h 6858000"/>
                <a:gd name="connsiteX57" fmla="*/ 3105041 w 3911930"/>
                <a:gd name="connsiteY57" fmla="*/ 2867605 h 6858000"/>
                <a:gd name="connsiteX58" fmla="*/ 3106265 w 3911930"/>
                <a:gd name="connsiteY58" fmla="*/ 2882876 h 6858000"/>
                <a:gd name="connsiteX59" fmla="*/ 3105352 w 3911930"/>
                <a:gd name="connsiteY59" fmla="*/ 2891390 h 6858000"/>
                <a:gd name="connsiteX60" fmla="*/ 3104283 w 3911930"/>
                <a:gd name="connsiteY60" fmla="*/ 2892152 h 6858000"/>
                <a:gd name="connsiteX61" fmla="*/ 3121233 w 3911930"/>
                <a:gd name="connsiteY61" fmla="*/ 2915554 h 6858000"/>
                <a:gd name="connsiteX62" fmla="*/ 3121120 w 3911930"/>
                <a:gd name="connsiteY62" fmla="*/ 2919202 h 6858000"/>
                <a:gd name="connsiteX63" fmla="*/ 3135195 w 3911930"/>
                <a:gd name="connsiteY63" fmla="*/ 2933764 h 6858000"/>
                <a:gd name="connsiteX64" fmla="*/ 3140851 w 3911930"/>
                <a:gd name="connsiteY64" fmla="*/ 2941657 h 6858000"/>
                <a:gd name="connsiteX65" fmla="*/ 3145776 w 3911930"/>
                <a:gd name="connsiteY65" fmla="*/ 2943125 h 6858000"/>
                <a:gd name="connsiteX66" fmla="*/ 3152438 w 3911930"/>
                <a:gd name="connsiteY66" fmla="*/ 2955162 h 6858000"/>
                <a:gd name="connsiteX67" fmla="*/ 3151949 w 3911930"/>
                <a:gd name="connsiteY67" fmla="*/ 2956832 h 6858000"/>
                <a:gd name="connsiteX68" fmla="*/ 3162110 w 3911930"/>
                <a:gd name="connsiteY68" fmla="*/ 2965689 h 6858000"/>
                <a:gd name="connsiteX69" fmla="*/ 3176268 w 3911930"/>
                <a:gd name="connsiteY69" fmla="*/ 2971822 h 6858000"/>
                <a:gd name="connsiteX70" fmla="*/ 3215263 w 3911930"/>
                <a:gd name="connsiteY70" fmla="*/ 3078225 h 6858000"/>
                <a:gd name="connsiteX71" fmla="*/ 3264180 w 3911930"/>
                <a:gd name="connsiteY71" fmla="*/ 3149203 h 6858000"/>
                <a:gd name="connsiteX72" fmla="*/ 3266796 w 3911930"/>
                <a:gd name="connsiteY72" fmla="*/ 3149949 h 6858000"/>
                <a:gd name="connsiteX73" fmla="*/ 3324951 w 3911930"/>
                <a:gd name="connsiteY73" fmla="*/ 3364269 h 6858000"/>
                <a:gd name="connsiteX74" fmla="*/ 3374024 w 3911930"/>
                <a:gd name="connsiteY74" fmla="*/ 3558777 h 6858000"/>
                <a:gd name="connsiteX75" fmla="*/ 3458183 w 3911930"/>
                <a:gd name="connsiteY75" fmla="*/ 3740660 h 6858000"/>
                <a:gd name="connsiteX76" fmla="*/ 3465360 w 3911930"/>
                <a:gd name="connsiteY76" fmla="*/ 3887518 h 6858000"/>
                <a:gd name="connsiteX77" fmla="*/ 3457877 w 3911930"/>
                <a:gd name="connsiteY77" fmla="*/ 3906107 h 6858000"/>
                <a:gd name="connsiteX78" fmla="*/ 3457467 w 3911930"/>
                <a:gd name="connsiteY78" fmla="*/ 3956017 h 6858000"/>
                <a:gd name="connsiteX79" fmla="*/ 3464577 w 3911930"/>
                <a:gd name="connsiteY79" fmla="*/ 4039830 h 6858000"/>
                <a:gd name="connsiteX80" fmla="*/ 3464354 w 3911930"/>
                <a:gd name="connsiteY80" fmla="*/ 4057379 h 6858000"/>
                <a:gd name="connsiteX81" fmla="*/ 3457255 w 3911930"/>
                <a:gd name="connsiteY81" fmla="*/ 4071299 h 6858000"/>
                <a:gd name="connsiteX82" fmla="*/ 3449587 w 3911930"/>
                <a:gd name="connsiteY82" fmla="*/ 4073511 h 6858000"/>
                <a:gd name="connsiteX83" fmla="*/ 3448354 w 3911930"/>
                <a:gd name="connsiteY83" fmla="*/ 4082976 h 6858000"/>
                <a:gd name="connsiteX84" fmla="*/ 3446585 w 3911930"/>
                <a:gd name="connsiteY84" fmla="*/ 4085249 h 6858000"/>
                <a:gd name="connsiteX85" fmla="*/ 3439113 w 3911930"/>
                <a:gd name="connsiteY85" fmla="*/ 4096645 h 6858000"/>
                <a:gd name="connsiteX86" fmla="*/ 3440408 w 3911930"/>
                <a:gd name="connsiteY86" fmla="*/ 4100045 h 6858000"/>
                <a:gd name="connsiteX87" fmla="*/ 3450643 w 3911930"/>
                <a:gd name="connsiteY87" fmla="*/ 4106155 h 6858000"/>
                <a:gd name="connsiteX88" fmla="*/ 3447970 w 3911930"/>
                <a:gd name="connsiteY88" fmla="*/ 4119065 h 6858000"/>
                <a:gd name="connsiteX89" fmla="*/ 3447077 w 3911930"/>
                <a:gd name="connsiteY89" fmla="*/ 4122013 h 6858000"/>
                <a:gd name="connsiteX90" fmla="*/ 3449971 w 3911930"/>
                <a:gd name="connsiteY90" fmla="*/ 4131661 h 6858000"/>
                <a:gd name="connsiteX91" fmla="*/ 3455129 w 3911930"/>
                <a:gd name="connsiteY91" fmla="*/ 4132946 h 6858000"/>
                <a:gd name="connsiteX92" fmla="*/ 3475101 w 3911930"/>
                <a:gd name="connsiteY92" fmla="*/ 4213256 h 6858000"/>
                <a:gd name="connsiteX93" fmla="*/ 3503702 w 3911930"/>
                <a:gd name="connsiteY93" fmla="*/ 4242685 h 6858000"/>
                <a:gd name="connsiteX94" fmla="*/ 3500296 w 3911930"/>
                <a:gd name="connsiteY94" fmla="*/ 4257672 h 6858000"/>
                <a:gd name="connsiteX95" fmla="*/ 3499449 w 3911930"/>
                <a:gd name="connsiteY95" fmla="*/ 4260305 h 6858000"/>
                <a:gd name="connsiteX96" fmla="*/ 3501701 w 3911930"/>
                <a:gd name="connsiteY96" fmla="*/ 4269810 h 6858000"/>
                <a:gd name="connsiteX97" fmla="*/ 3495288 w 3911930"/>
                <a:gd name="connsiteY97" fmla="*/ 4273772 h 6858000"/>
                <a:gd name="connsiteX98" fmla="*/ 3493625 w 3911930"/>
                <a:gd name="connsiteY98" fmla="*/ 4288998 h 6858000"/>
                <a:gd name="connsiteX99" fmla="*/ 3499731 w 3911930"/>
                <a:gd name="connsiteY99" fmla="*/ 4306137 h 6858000"/>
                <a:gd name="connsiteX100" fmla="*/ 3520653 w 3911930"/>
                <a:gd name="connsiteY100" fmla="*/ 4367163 h 6858000"/>
                <a:gd name="connsiteX101" fmla="*/ 3528382 w 3911930"/>
                <a:gd name="connsiteY101" fmla="*/ 4376332 h 6858000"/>
                <a:gd name="connsiteX102" fmla="*/ 3533897 w 3911930"/>
                <a:gd name="connsiteY102" fmla="*/ 4409841 h 6858000"/>
                <a:gd name="connsiteX103" fmla="*/ 3543250 w 3911930"/>
                <a:gd name="connsiteY103" fmla="*/ 4438895 h 6858000"/>
                <a:gd name="connsiteX104" fmla="*/ 3553461 w 3911930"/>
                <a:gd name="connsiteY104" fmla="*/ 4456966 h 6858000"/>
                <a:gd name="connsiteX105" fmla="*/ 3552669 w 3911930"/>
                <a:gd name="connsiteY105" fmla="*/ 4462332 h 6858000"/>
                <a:gd name="connsiteX106" fmla="*/ 3558050 w 3911930"/>
                <a:gd name="connsiteY106" fmla="*/ 4481420 h 6858000"/>
                <a:gd name="connsiteX107" fmla="*/ 3565562 w 3911930"/>
                <a:gd name="connsiteY107" fmla="*/ 4490273 h 6858000"/>
                <a:gd name="connsiteX108" fmla="*/ 3560130 w 3911930"/>
                <a:gd name="connsiteY108" fmla="*/ 4501352 h 6858000"/>
                <a:gd name="connsiteX109" fmla="*/ 3554413 w 3911930"/>
                <a:gd name="connsiteY109" fmla="*/ 4504860 h 6858000"/>
                <a:gd name="connsiteX110" fmla="*/ 3562409 w 3911930"/>
                <a:gd name="connsiteY110" fmla="*/ 4517683 h 6858000"/>
                <a:gd name="connsiteX111" fmla="*/ 3560101 w 3911930"/>
                <a:gd name="connsiteY111" fmla="*/ 4529812 h 6858000"/>
                <a:gd name="connsiteX112" fmla="*/ 3567912 w 3911930"/>
                <a:gd name="connsiteY112" fmla="*/ 4538596 h 6858000"/>
                <a:gd name="connsiteX113" fmla="*/ 3568458 w 3911930"/>
                <a:gd name="connsiteY113" fmla="*/ 4583574 h 6858000"/>
                <a:gd name="connsiteX114" fmla="*/ 3544552 w 3911930"/>
                <a:gd name="connsiteY114" fmla="*/ 4659716 h 6858000"/>
                <a:gd name="connsiteX115" fmla="*/ 3537857 w 3911930"/>
                <a:gd name="connsiteY115" fmla="*/ 4685651 h 6858000"/>
                <a:gd name="connsiteX116" fmla="*/ 3529547 w 3911930"/>
                <a:gd name="connsiteY116" fmla="*/ 4703886 h 6858000"/>
                <a:gd name="connsiteX117" fmla="*/ 3526895 w 3911930"/>
                <a:gd name="connsiteY117" fmla="*/ 4753727 h 6858000"/>
                <a:gd name="connsiteX118" fmla="*/ 3530234 w 3911930"/>
                <a:gd name="connsiteY118" fmla="*/ 4837773 h 6858000"/>
                <a:gd name="connsiteX119" fmla="*/ 3529222 w 3911930"/>
                <a:gd name="connsiteY119" fmla="*/ 4855295 h 6858000"/>
                <a:gd name="connsiteX120" fmla="*/ 3521505 w 3911930"/>
                <a:gd name="connsiteY120" fmla="*/ 4868882 h 6858000"/>
                <a:gd name="connsiteX121" fmla="*/ 3513745 w 3911930"/>
                <a:gd name="connsiteY121" fmla="*/ 4870749 h 6858000"/>
                <a:gd name="connsiteX122" fmla="*/ 3512090 w 3911930"/>
                <a:gd name="connsiteY122" fmla="*/ 4880149 h 6858000"/>
                <a:gd name="connsiteX123" fmla="*/ 3510219 w 3911930"/>
                <a:gd name="connsiteY123" fmla="*/ 4882341 h 6858000"/>
                <a:gd name="connsiteX124" fmla="*/ 3500921 w 3911930"/>
                <a:gd name="connsiteY124" fmla="*/ 4895221 h 6858000"/>
                <a:gd name="connsiteX125" fmla="*/ 3516611 w 3911930"/>
                <a:gd name="connsiteY125" fmla="*/ 4930373 h 6858000"/>
                <a:gd name="connsiteX126" fmla="*/ 3511218 w 3911930"/>
                <a:gd name="connsiteY126" fmla="*/ 5012704 h 6858000"/>
                <a:gd name="connsiteX127" fmla="*/ 3486959 w 3911930"/>
                <a:gd name="connsiteY127" fmla="*/ 5134007 h 6858000"/>
                <a:gd name="connsiteX128" fmla="*/ 3522095 w 3911930"/>
                <a:gd name="connsiteY128" fmla="*/ 5292981 h 6858000"/>
                <a:gd name="connsiteX129" fmla="*/ 3523378 w 3911930"/>
                <a:gd name="connsiteY129" fmla="*/ 5376449 h 6858000"/>
                <a:gd name="connsiteX130" fmla="*/ 3515853 w 3911930"/>
                <a:gd name="connsiteY130" fmla="*/ 5392879 h 6858000"/>
                <a:gd name="connsiteX131" fmla="*/ 3518590 w 3911930"/>
                <a:gd name="connsiteY131" fmla="*/ 5400822 h 6858000"/>
                <a:gd name="connsiteX132" fmla="*/ 3515056 w 3911930"/>
                <a:gd name="connsiteY132" fmla="*/ 5405562 h 6858000"/>
                <a:gd name="connsiteX133" fmla="*/ 3522190 w 3911930"/>
                <a:gd name="connsiteY133" fmla="*/ 5412352 h 6858000"/>
                <a:gd name="connsiteX134" fmla="*/ 3527834 w 3911930"/>
                <a:gd name="connsiteY134" fmla="*/ 5423666 h 6858000"/>
                <a:gd name="connsiteX135" fmla="*/ 3526632 w 3911930"/>
                <a:gd name="connsiteY135" fmla="*/ 5425026 h 6858000"/>
                <a:gd name="connsiteX136" fmla="*/ 3527564 w 3911930"/>
                <a:gd name="connsiteY136" fmla="*/ 5438106 h 6858000"/>
                <a:gd name="connsiteX137" fmla="*/ 3531555 w 3911930"/>
                <a:gd name="connsiteY137" fmla="*/ 5441019 h 6858000"/>
                <a:gd name="connsiteX138" fmla="*/ 3533380 w 3911930"/>
                <a:gd name="connsiteY138" fmla="*/ 5450011 h 6858000"/>
                <a:gd name="connsiteX139" fmla="*/ 3535524 w 3911930"/>
                <a:gd name="connsiteY139" fmla="*/ 5455608 h 6858000"/>
                <a:gd name="connsiteX140" fmla="*/ 3586681 w 3911930"/>
                <a:gd name="connsiteY140" fmla="*/ 5568327 h 6858000"/>
                <a:gd name="connsiteX141" fmla="*/ 3646119 w 3911930"/>
                <a:gd name="connsiteY141" fmla="*/ 5710384 h 6858000"/>
                <a:gd name="connsiteX142" fmla="*/ 3649647 w 3911930"/>
                <a:gd name="connsiteY142" fmla="*/ 5748779 h 6858000"/>
                <a:gd name="connsiteX143" fmla="*/ 3676551 w 3911930"/>
                <a:gd name="connsiteY143" fmla="*/ 5778267 h 6858000"/>
                <a:gd name="connsiteX144" fmla="*/ 3672315 w 3911930"/>
                <a:gd name="connsiteY144" fmla="*/ 5793285 h 6858000"/>
                <a:gd name="connsiteX145" fmla="*/ 3671325 w 3911930"/>
                <a:gd name="connsiteY145" fmla="*/ 5795922 h 6858000"/>
                <a:gd name="connsiteX146" fmla="*/ 3673037 w 3911930"/>
                <a:gd name="connsiteY146" fmla="*/ 5805444 h 6858000"/>
                <a:gd name="connsiteX147" fmla="*/ 3666420 w 3911930"/>
                <a:gd name="connsiteY147" fmla="*/ 5809418 h 6858000"/>
                <a:gd name="connsiteX148" fmla="*/ 3663908 w 3911930"/>
                <a:gd name="connsiteY148" fmla="*/ 5824674 h 6858000"/>
                <a:gd name="connsiteX149" fmla="*/ 3669045 w 3911930"/>
                <a:gd name="connsiteY149" fmla="*/ 5841846 h 6858000"/>
                <a:gd name="connsiteX150" fmla="*/ 3701358 w 3911930"/>
                <a:gd name="connsiteY150" fmla="*/ 5921917 h 6858000"/>
                <a:gd name="connsiteX151" fmla="*/ 3716185 w 3911930"/>
                <a:gd name="connsiteY151" fmla="*/ 5970698 h 6858000"/>
                <a:gd name="connsiteX152" fmla="*/ 3714732 w 3911930"/>
                <a:gd name="connsiteY152" fmla="*/ 5990602 h 6858000"/>
                <a:gd name="connsiteX153" fmla="*/ 3717468 w 3911930"/>
                <a:gd name="connsiteY153" fmla="*/ 6017473 h 6858000"/>
                <a:gd name="connsiteX154" fmla="*/ 3716813 w 3911930"/>
                <a:gd name="connsiteY154" fmla="*/ 6065962 h 6858000"/>
                <a:gd name="connsiteX155" fmla="*/ 3725468 w 3911930"/>
                <a:gd name="connsiteY155" fmla="*/ 6129258 h 6858000"/>
                <a:gd name="connsiteX156" fmla="*/ 3762009 w 3911930"/>
                <a:gd name="connsiteY156" fmla="*/ 6169490 h 6858000"/>
                <a:gd name="connsiteX157" fmla="*/ 3757871 w 3911930"/>
                <a:gd name="connsiteY157" fmla="*/ 6174474 h 6858000"/>
                <a:gd name="connsiteX158" fmla="*/ 3768344 w 3911930"/>
                <a:gd name="connsiteY158" fmla="*/ 6205103 h 6858000"/>
                <a:gd name="connsiteX159" fmla="*/ 3841437 w 3911930"/>
                <a:gd name="connsiteY159" fmla="*/ 6305143 h 6858000"/>
                <a:gd name="connsiteX160" fmla="*/ 3860896 w 3911930"/>
                <a:gd name="connsiteY160" fmla="*/ 6365201 h 6858000"/>
                <a:gd name="connsiteX161" fmla="*/ 3861931 w 3911930"/>
                <a:gd name="connsiteY161" fmla="*/ 6387686 h 6858000"/>
                <a:gd name="connsiteX162" fmla="*/ 3864030 w 3911930"/>
                <a:gd name="connsiteY162" fmla="*/ 6425287 h 6858000"/>
                <a:gd name="connsiteX163" fmla="*/ 3851144 w 3911930"/>
                <a:gd name="connsiteY163" fmla="*/ 6456271 h 6858000"/>
                <a:gd name="connsiteX164" fmla="*/ 3858628 w 3911930"/>
                <a:gd name="connsiteY164" fmla="*/ 6486571 h 6858000"/>
                <a:gd name="connsiteX165" fmla="*/ 3879064 w 3911930"/>
                <a:gd name="connsiteY165" fmla="*/ 6489882 h 6858000"/>
                <a:gd name="connsiteX166" fmla="*/ 3881893 w 3911930"/>
                <a:gd name="connsiteY166" fmla="*/ 6574910 h 6858000"/>
                <a:gd name="connsiteX167" fmla="*/ 3896578 w 3911930"/>
                <a:gd name="connsiteY167" fmla="*/ 6683001 h 6858000"/>
                <a:gd name="connsiteX168" fmla="*/ 3901943 w 3911930"/>
                <a:gd name="connsiteY168" fmla="*/ 6763331 h 6858000"/>
                <a:gd name="connsiteX169" fmla="*/ 3882556 w 3911930"/>
                <a:gd name="connsiteY169" fmla="*/ 6815408 h 6858000"/>
                <a:gd name="connsiteX170" fmla="*/ 3883725 w 3911930"/>
                <a:gd name="connsiteY170" fmla="*/ 6843863 h 6858000"/>
                <a:gd name="connsiteX171" fmla="*/ 3883034 w 3911930"/>
                <a:gd name="connsiteY171" fmla="*/ 6858000 h 6858000"/>
                <a:gd name="connsiteX172" fmla="*/ 0 w 3911930"/>
                <a:gd name="connsiteY17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911930" h="6858000">
                  <a:moveTo>
                    <a:pt x="0" y="0"/>
                  </a:moveTo>
                  <a:lnTo>
                    <a:pt x="1102136" y="0"/>
                  </a:lnTo>
                  <a:lnTo>
                    <a:pt x="1116562" y="6576"/>
                  </a:lnTo>
                  <a:cubicBezTo>
                    <a:pt x="1145356" y="-5557"/>
                    <a:pt x="1145499" y="34287"/>
                    <a:pt x="1168011" y="32097"/>
                  </a:cubicBezTo>
                  <a:cubicBezTo>
                    <a:pt x="1181512" y="52152"/>
                    <a:pt x="1193683" y="149861"/>
                    <a:pt x="1234521" y="157539"/>
                  </a:cubicBezTo>
                  <a:cubicBezTo>
                    <a:pt x="1269042" y="196429"/>
                    <a:pt x="1241096" y="270448"/>
                    <a:pt x="1249824" y="288336"/>
                  </a:cubicBezTo>
                  <a:cubicBezTo>
                    <a:pt x="1360682" y="456262"/>
                    <a:pt x="1350691" y="358203"/>
                    <a:pt x="1413083" y="419140"/>
                  </a:cubicBezTo>
                  <a:lnTo>
                    <a:pt x="1414695" y="421273"/>
                  </a:lnTo>
                  <a:lnTo>
                    <a:pt x="1579457" y="531517"/>
                  </a:lnTo>
                  <a:cubicBezTo>
                    <a:pt x="1673215" y="666299"/>
                    <a:pt x="1744945" y="671088"/>
                    <a:pt x="1799438" y="753715"/>
                  </a:cubicBezTo>
                  <a:cubicBezTo>
                    <a:pt x="1853932" y="836343"/>
                    <a:pt x="1851913" y="966767"/>
                    <a:pt x="1906418" y="1027281"/>
                  </a:cubicBezTo>
                  <a:lnTo>
                    <a:pt x="1993121" y="1148547"/>
                  </a:lnTo>
                  <a:cubicBezTo>
                    <a:pt x="1995855" y="1163191"/>
                    <a:pt x="2006208" y="1241468"/>
                    <a:pt x="2022086" y="1250358"/>
                  </a:cubicBezTo>
                  <a:cubicBezTo>
                    <a:pt x="2001291" y="1279789"/>
                    <a:pt x="2025450" y="1265954"/>
                    <a:pt x="2037442" y="1281973"/>
                  </a:cubicBezTo>
                  <a:cubicBezTo>
                    <a:pt x="2049299" y="1294066"/>
                    <a:pt x="2050353" y="1266645"/>
                    <a:pt x="2057749" y="1279462"/>
                  </a:cubicBezTo>
                  <a:cubicBezTo>
                    <a:pt x="2056028" y="1295554"/>
                    <a:pt x="2080145" y="1289296"/>
                    <a:pt x="2076916" y="1306359"/>
                  </a:cubicBezTo>
                  <a:cubicBezTo>
                    <a:pt x="2056979" y="1306956"/>
                    <a:pt x="2093073" y="1334875"/>
                    <a:pt x="2077448" y="1339577"/>
                  </a:cubicBezTo>
                  <a:cubicBezTo>
                    <a:pt x="2105838" y="1346944"/>
                    <a:pt x="2080264" y="1359764"/>
                    <a:pt x="2094559" y="1374954"/>
                  </a:cubicBezTo>
                  <a:cubicBezTo>
                    <a:pt x="2106649" y="1380882"/>
                    <a:pt x="2110592" y="1386252"/>
                    <a:pt x="2104586" y="1396174"/>
                  </a:cubicBezTo>
                  <a:cubicBezTo>
                    <a:pt x="2162550" y="1422958"/>
                    <a:pt x="2115953" y="1417802"/>
                    <a:pt x="2146872" y="1448205"/>
                  </a:cubicBezTo>
                  <a:cubicBezTo>
                    <a:pt x="2176606" y="1473695"/>
                    <a:pt x="2202015" y="1504484"/>
                    <a:pt x="2255070" y="1523574"/>
                  </a:cubicBezTo>
                  <a:cubicBezTo>
                    <a:pt x="2268884" y="1526148"/>
                    <a:pt x="2278768" y="1537961"/>
                    <a:pt x="2277146" y="1549959"/>
                  </a:cubicBezTo>
                  <a:cubicBezTo>
                    <a:pt x="2276866" y="1552024"/>
                    <a:pt x="2276247" y="1554016"/>
                    <a:pt x="2275311" y="1555875"/>
                  </a:cubicBezTo>
                  <a:cubicBezTo>
                    <a:pt x="2311452" y="1566161"/>
                    <a:pt x="2302686" y="1581140"/>
                    <a:pt x="2325460" y="1584198"/>
                  </a:cubicBezTo>
                  <a:cubicBezTo>
                    <a:pt x="2346500" y="1610804"/>
                    <a:pt x="2338829" y="1639168"/>
                    <a:pt x="2359019" y="1642332"/>
                  </a:cubicBezTo>
                  <a:cubicBezTo>
                    <a:pt x="2364851" y="1657338"/>
                    <a:pt x="2354967" y="1682920"/>
                    <a:pt x="2377962" y="1688890"/>
                  </a:cubicBezTo>
                  <a:cubicBezTo>
                    <a:pt x="2364069" y="1694558"/>
                    <a:pt x="2396975" y="1702580"/>
                    <a:pt x="2391339" y="1713831"/>
                  </a:cubicBezTo>
                  <a:cubicBezTo>
                    <a:pt x="2385764" y="1722240"/>
                    <a:pt x="2394447" y="1726637"/>
                    <a:pt x="2398019" y="1733270"/>
                  </a:cubicBezTo>
                  <a:cubicBezTo>
                    <a:pt x="2395281" y="1743715"/>
                    <a:pt x="2419671" y="1770153"/>
                    <a:pt x="2431451" y="1775805"/>
                  </a:cubicBezTo>
                  <a:cubicBezTo>
                    <a:pt x="2468841" y="1787197"/>
                    <a:pt x="2464585" y="1833504"/>
                    <a:pt x="2493739" y="1843408"/>
                  </a:cubicBezTo>
                  <a:cubicBezTo>
                    <a:pt x="2499415" y="1848124"/>
                    <a:pt x="2503062" y="1853174"/>
                    <a:pt x="2505432" y="1858404"/>
                  </a:cubicBezTo>
                  <a:lnTo>
                    <a:pt x="2509253" y="1873693"/>
                  </a:lnTo>
                  <a:lnTo>
                    <a:pt x="2504712" y="1879330"/>
                  </a:lnTo>
                  <a:lnTo>
                    <a:pt x="2510142" y="1887965"/>
                  </a:lnTo>
                  <a:lnTo>
                    <a:pt x="2510286" y="1890763"/>
                  </a:lnTo>
                  <a:cubicBezTo>
                    <a:pt x="2510528" y="1896114"/>
                    <a:pt x="2510987" y="1901346"/>
                    <a:pt x="2512408" y="1906303"/>
                  </a:cubicBezTo>
                  <a:cubicBezTo>
                    <a:pt x="2541477" y="1892704"/>
                    <a:pt x="2529290" y="1946227"/>
                    <a:pt x="2549279" y="1927029"/>
                  </a:cubicBezTo>
                  <a:cubicBezTo>
                    <a:pt x="2562141" y="1951902"/>
                    <a:pt x="2577789" y="1927102"/>
                    <a:pt x="2568037" y="1962771"/>
                  </a:cubicBezTo>
                  <a:cubicBezTo>
                    <a:pt x="2610907" y="1996147"/>
                    <a:pt x="2627846" y="2060345"/>
                    <a:pt x="2680502" y="2082121"/>
                  </a:cubicBezTo>
                  <a:cubicBezTo>
                    <a:pt x="2709694" y="2115808"/>
                    <a:pt x="2721097" y="2145404"/>
                    <a:pt x="2743190" y="2164892"/>
                  </a:cubicBezTo>
                  <a:lnTo>
                    <a:pt x="2794909" y="2276195"/>
                  </a:lnTo>
                  <a:cubicBezTo>
                    <a:pt x="2833433" y="2324997"/>
                    <a:pt x="2899579" y="2401452"/>
                    <a:pt x="2933495" y="2457699"/>
                  </a:cubicBezTo>
                  <a:lnTo>
                    <a:pt x="3016563" y="2536535"/>
                  </a:lnTo>
                  <a:cubicBezTo>
                    <a:pt x="3027716" y="2563749"/>
                    <a:pt x="3013158" y="2586251"/>
                    <a:pt x="3039203" y="2607702"/>
                  </a:cubicBezTo>
                  <a:cubicBezTo>
                    <a:pt x="3049552" y="2633205"/>
                    <a:pt x="3049678" y="2657308"/>
                    <a:pt x="3065460" y="2677285"/>
                  </a:cubicBezTo>
                  <a:cubicBezTo>
                    <a:pt x="3061964" y="2687666"/>
                    <a:pt x="3062572" y="2696560"/>
                    <a:pt x="3076831" y="2702052"/>
                  </a:cubicBezTo>
                  <a:cubicBezTo>
                    <a:pt x="3083382" y="2726562"/>
                    <a:pt x="3070368" y="2735836"/>
                    <a:pt x="3088882" y="2748080"/>
                  </a:cubicBezTo>
                  <a:cubicBezTo>
                    <a:pt x="3069559" y="2767115"/>
                    <a:pt x="3079451" y="2765715"/>
                    <a:pt x="3089305" y="2770328"/>
                  </a:cubicBezTo>
                  <a:lnTo>
                    <a:pt x="3090198" y="2771102"/>
                  </a:lnTo>
                  <a:cubicBezTo>
                    <a:pt x="3089265" y="2771982"/>
                    <a:pt x="3088334" y="2772862"/>
                    <a:pt x="3087402" y="2773742"/>
                  </a:cubicBezTo>
                  <a:lnTo>
                    <a:pt x="3087359" y="2777882"/>
                  </a:lnTo>
                  <a:lnTo>
                    <a:pt x="3092838" y="2787915"/>
                  </a:lnTo>
                  <a:lnTo>
                    <a:pt x="3095820" y="2791475"/>
                  </a:lnTo>
                  <a:cubicBezTo>
                    <a:pt x="3097533" y="2794007"/>
                    <a:pt x="3098228" y="2795789"/>
                    <a:pt x="3098222" y="2797134"/>
                  </a:cubicBezTo>
                  <a:cubicBezTo>
                    <a:pt x="3098144" y="2797204"/>
                    <a:pt x="3098066" y="2797272"/>
                    <a:pt x="3097988" y="2797342"/>
                  </a:cubicBezTo>
                  <a:lnTo>
                    <a:pt x="3100812" y="2802512"/>
                  </a:lnTo>
                  <a:cubicBezTo>
                    <a:pt x="3106251" y="2811083"/>
                    <a:pt x="3112177" y="2819277"/>
                    <a:pt x="3118340" y="2826959"/>
                  </a:cubicBezTo>
                  <a:cubicBezTo>
                    <a:pt x="3104914" y="2837717"/>
                    <a:pt x="3137453" y="2863865"/>
                    <a:pt x="3105041" y="2867605"/>
                  </a:cubicBezTo>
                  <a:cubicBezTo>
                    <a:pt x="3112436" y="2878178"/>
                    <a:pt x="3128196" y="2881987"/>
                    <a:pt x="3106265" y="2882876"/>
                  </a:cubicBezTo>
                  <a:cubicBezTo>
                    <a:pt x="3108117" y="2886490"/>
                    <a:pt x="3107362" y="2889150"/>
                    <a:pt x="3105352" y="2891390"/>
                  </a:cubicBezTo>
                  <a:cubicBezTo>
                    <a:pt x="3104996" y="2891643"/>
                    <a:pt x="3104640" y="2891899"/>
                    <a:pt x="3104283" y="2892152"/>
                  </a:cubicBezTo>
                  <a:lnTo>
                    <a:pt x="3121233" y="2915554"/>
                  </a:lnTo>
                  <a:lnTo>
                    <a:pt x="3121120" y="2919202"/>
                  </a:lnTo>
                  <a:lnTo>
                    <a:pt x="3135195" y="2933764"/>
                  </a:lnTo>
                  <a:lnTo>
                    <a:pt x="3140851" y="2941657"/>
                  </a:lnTo>
                  <a:lnTo>
                    <a:pt x="3145776" y="2943125"/>
                  </a:lnTo>
                  <a:cubicBezTo>
                    <a:pt x="3149248" y="2945134"/>
                    <a:pt x="3151842" y="2948559"/>
                    <a:pt x="3152438" y="2955162"/>
                  </a:cubicBezTo>
                  <a:lnTo>
                    <a:pt x="3151949" y="2956832"/>
                  </a:lnTo>
                  <a:lnTo>
                    <a:pt x="3162110" y="2965689"/>
                  </a:lnTo>
                  <a:cubicBezTo>
                    <a:pt x="3166195" y="2968355"/>
                    <a:pt x="3170846" y="2970481"/>
                    <a:pt x="3176268" y="2971822"/>
                  </a:cubicBezTo>
                  <a:cubicBezTo>
                    <a:pt x="3167568" y="3011884"/>
                    <a:pt x="3203188" y="3039660"/>
                    <a:pt x="3215263" y="3078225"/>
                  </a:cubicBezTo>
                  <a:cubicBezTo>
                    <a:pt x="3192982" y="3096725"/>
                    <a:pt x="3228385" y="3132144"/>
                    <a:pt x="3264180" y="3149203"/>
                  </a:cubicBezTo>
                  <a:lnTo>
                    <a:pt x="3266796" y="3149949"/>
                  </a:lnTo>
                  <a:lnTo>
                    <a:pt x="3324951" y="3364269"/>
                  </a:lnTo>
                  <a:cubicBezTo>
                    <a:pt x="3377602" y="3433632"/>
                    <a:pt x="3321373" y="3413214"/>
                    <a:pt x="3374024" y="3558777"/>
                  </a:cubicBezTo>
                  <a:cubicBezTo>
                    <a:pt x="3398346" y="3641617"/>
                    <a:pt x="3450523" y="3677550"/>
                    <a:pt x="3458183" y="3740660"/>
                  </a:cubicBezTo>
                  <a:cubicBezTo>
                    <a:pt x="3442562" y="3738307"/>
                    <a:pt x="3477748" y="3881422"/>
                    <a:pt x="3465360" y="3887518"/>
                  </a:cubicBezTo>
                  <a:cubicBezTo>
                    <a:pt x="3454942" y="3891408"/>
                    <a:pt x="3459335" y="3899129"/>
                    <a:pt x="3457877" y="3906107"/>
                  </a:cubicBezTo>
                  <a:cubicBezTo>
                    <a:pt x="3448491" y="3912992"/>
                    <a:pt x="3451298" y="3945787"/>
                    <a:pt x="3457467" y="3956017"/>
                  </a:cubicBezTo>
                  <a:cubicBezTo>
                    <a:pt x="3481476" y="3983336"/>
                    <a:pt x="3446546" y="4017722"/>
                    <a:pt x="3464577" y="4039830"/>
                  </a:cubicBezTo>
                  <a:cubicBezTo>
                    <a:pt x="3466200" y="4046329"/>
                    <a:pt x="3465881" y="4052097"/>
                    <a:pt x="3464354" y="4057379"/>
                  </a:cubicBezTo>
                  <a:lnTo>
                    <a:pt x="3457255" y="4071299"/>
                  </a:lnTo>
                  <a:lnTo>
                    <a:pt x="3449587" y="4073511"/>
                  </a:lnTo>
                  <a:lnTo>
                    <a:pt x="3448354" y="4082976"/>
                  </a:lnTo>
                  <a:lnTo>
                    <a:pt x="3446585" y="4085249"/>
                  </a:lnTo>
                  <a:lnTo>
                    <a:pt x="3439113" y="4096645"/>
                  </a:lnTo>
                  <a:lnTo>
                    <a:pt x="3440408" y="4100045"/>
                  </a:lnTo>
                  <a:lnTo>
                    <a:pt x="3450643" y="4106155"/>
                  </a:lnTo>
                  <a:cubicBezTo>
                    <a:pt x="3451509" y="4109964"/>
                    <a:pt x="3449801" y="4114653"/>
                    <a:pt x="3447970" y="4119065"/>
                  </a:cubicBezTo>
                  <a:lnTo>
                    <a:pt x="3447077" y="4122013"/>
                  </a:lnTo>
                  <a:lnTo>
                    <a:pt x="3449971" y="4131661"/>
                  </a:lnTo>
                  <a:lnTo>
                    <a:pt x="3455129" y="4132946"/>
                  </a:lnTo>
                  <a:cubicBezTo>
                    <a:pt x="3459317" y="4146545"/>
                    <a:pt x="3467006" y="4194967"/>
                    <a:pt x="3475101" y="4213256"/>
                  </a:cubicBezTo>
                  <a:cubicBezTo>
                    <a:pt x="3501328" y="4201013"/>
                    <a:pt x="3470602" y="4247220"/>
                    <a:pt x="3503702" y="4242685"/>
                  </a:cubicBezTo>
                  <a:cubicBezTo>
                    <a:pt x="3503339" y="4247673"/>
                    <a:pt x="3501946" y="4252646"/>
                    <a:pt x="3500296" y="4257672"/>
                  </a:cubicBezTo>
                  <a:lnTo>
                    <a:pt x="3499449" y="4260305"/>
                  </a:lnTo>
                  <a:lnTo>
                    <a:pt x="3501701" y="4269810"/>
                  </a:lnTo>
                  <a:lnTo>
                    <a:pt x="3495288" y="4273772"/>
                  </a:lnTo>
                  <a:lnTo>
                    <a:pt x="3493625" y="4288998"/>
                  </a:lnTo>
                  <a:cubicBezTo>
                    <a:pt x="3494091" y="4294503"/>
                    <a:pt x="3495865" y="4300195"/>
                    <a:pt x="3499731" y="4306137"/>
                  </a:cubicBezTo>
                  <a:cubicBezTo>
                    <a:pt x="3518409" y="4319087"/>
                    <a:pt x="3511572" y="4345792"/>
                    <a:pt x="3520653" y="4367163"/>
                  </a:cubicBezTo>
                  <a:lnTo>
                    <a:pt x="3528382" y="4376332"/>
                  </a:lnTo>
                  <a:lnTo>
                    <a:pt x="3533897" y="4409841"/>
                  </a:lnTo>
                  <a:cubicBezTo>
                    <a:pt x="3536069" y="4419270"/>
                    <a:pt x="3538988" y="4428935"/>
                    <a:pt x="3543250" y="4438895"/>
                  </a:cubicBezTo>
                  <a:lnTo>
                    <a:pt x="3553461" y="4456966"/>
                  </a:lnTo>
                  <a:lnTo>
                    <a:pt x="3552669" y="4462332"/>
                  </a:lnTo>
                  <a:cubicBezTo>
                    <a:pt x="3556172" y="4470794"/>
                    <a:pt x="3569696" y="4480372"/>
                    <a:pt x="3558050" y="4481420"/>
                  </a:cubicBezTo>
                  <a:lnTo>
                    <a:pt x="3565562" y="4490273"/>
                  </a:lnTo>
                  <a:lnTo>
                    <a:pt x="3560130" y="4501352"/>
                  </a:lnTo>
                  <a:cubicBezTo>
                    <a:pt x="3558431" y="4502766"/>
                    <a:pt x="3556504" y="4503948"/>
                    <a:pt x="3554413" y="4504860"/>
                  </a:cubicBezTo>
                  <a:lnTo>
                    <a:pt x="3562409" y="4517683"/>
                  </a:lnTo>
                  <a:lnTo>
                    <a:pt x="3560101" y="4529812"/>
                  </a:lnTo>
                  <a:lnTo>
                    <a:pt x="3567912" y="4538596"/>
                  </a:lnTo>
                  <a:lnTo>
                    <a:pt x="3568458" y="4583574"/>
                  </a:lnTo>
                  <a:lnTo>
                    <a:pt x="3544552" y="4659716"/>
                  </a:lnTo>
                  <a:cubicBezTo>
                    <a:pt x="3529053" y="4656666"/>
                    <a:pt x="3550507" y="4680114"/>
                    <a:pt x="3537857" y="4685651"/>
                  </a:cubicBezTo>
                  <a:cubicBezTo>
                    <a:pt x="3527274" y="4689071"/>
                    <a:pt x="3531317" y="4696980"/>
                    <a:pt x="3529547" y="4703886"/>
                  </a:cubicBezTo>
                  <a:cubicBezTo>
                    <a:pt x="3519861" y="4710342"/>
                    <a:pt x="3521192" y="4743230"/>
                    <a:pt x="3526895" y="4753727"/>
                  </a:cubicBezTo>
                  <a:cubicBezTo>
                    <a:pt x="3549653" y="4782092"/>
                    <a:pt x="3513213" y="4814881"/>
                    <a:pt x="3530234" y="4837773"/>
                  </a:cubicBezTo>
                  <a:cubicBezTo>
                    <a:pt x="3531563" y="4844338"/>
                    <a:pt x="3530985" y="4850086"/>
                    <a:pt x="3529222" y="4855295"/>
                  </a:cubicBezTo>
                  <a:lnTo>
                    <a:pt x="3521505" y="4868882"/>
                  </a:lnTo>
                  <a:lnTo>
                    <a:pt x="3513745" y="4870749"/>
                  </a:lnTo>
                  <a:lnTo>
                    <a:pt x="3512090" y="4880149"/>
                  </a:lnTo>
                  <a:lnTo>
                    <a:pt x="3510219" y="4882341"/>
                  </a:lnTo>
                  <a:cubicBezTo>
                    <a:pt x="3506614" y="4886518"/>
                    <a:pt x="3503273" y="4890719"/>
                    <a:pt x="3500921" y="4895221"/>
                  </a:cubicBezTo>
                  <a:cubicBezTo>
                    <a:pt x="3534583" y="4900285"/>
                    <a:pt x="3486464" y="4934344"/>
                    <a:pt x="3516611" y="4930373"/>
                  </a:cubicBezTo>
                  <a:cubicBezTo>
                    <a:pt x="3509544" y="4955987"/>
                    <a:pt x="3544633" y="4990868"/>
                    <a:pt x="3511218" y="5012704"/>
                  </a:cubicBezTo>
                  <a:cubicBezTo>
                    <a:pt x="3506276" y="5046643"/>
                    <a:pt x="3484389" y="5079731"/>
                    <a:pt x="3486959" y="5134007"/>
                  </a:cubicBezTo>
                  <a:cubicBezTo>
                    <a:pt x="3488201" y="5163333"/>
                    <a:pt x="3516025" y="5252574"/>
                    <a:pt x="3522095" y="5292981"/>
                  </a:cubicBezTo>
                  <a:cubicBezTo>
                    <a:pt x="3517778" y="5322186"/>
                    <a:pt x="3528648" y="5350115"/>
                    <a:pt x="3523378" y="5376449"/>
                  </a:cubicBezTo>
                  <a:lnTo>
                    <a:pt x="3515853" y="5392879"/>
                  </a:lnTo>
                  <a:lnTo>
                    <a:pt x="3518590" y="5400822"/>
                  </a:lnTo>
                  <a:lnTo>
                    <a:pt x="3515056" y="5405562"/>
                  </a:lnTo>
                  <a:lnTo>
                    <a:pt x="3522190" y="5412352"/>
                  </a:lnTo>
                  <a:lnTo>
                    <a:pt x="3527834" y="5423666"/>
                  </a:lnTo>
                  <a:lnTo>
                    <a:pt x="3526632" y="5425026"/>
                  </a:lnTo>
                  <a:cubicBezTo>
                    <a:pt x="3524258" y="5431222"/>
                    <a:pt x="3525183" y="5435167"/>
                    <a:pt x="3527564" y="5438106"/>
                  </a:cubicBezTo>
                  <a:lnTo>
                    <a:pt x="3531555" y="5441019"/>
                  </a:lnTo>
                  <a:lnTo>
                    <a:pt x="3533380" y="5450011"/>
                  </a:lnTo>
                  <a:lnTo>
                    <a:pt x="3535524" y="5455608"/>
                  </a:lnTo>
                  <a:lnTo>
                    <a:pt x="3586681" y="5568327"/>
                  </a:lnTo>
                  <a:cubicBezTo>
                    <a:pt x="3628262" y="5603175"/>
                    <a:pt x="3618572" y="5667483"/>
                    <a:pt x="3646119" y="5710384"/>
                  </a:cubicBezTo>
                  <a:cubicBezTo>
                    <a:pt x="3622406" y="5740787"/>
                    <a:pt x="3647374" y="5722113"/>
                    <a:pt x="3649647" y="5748779"/>
                  </a:cubicBezTo>
                  <a:cubicBezTo>
                    <a:pt x="3676506" y="5736511"/>
                    <a:pt x="3643265" y="5782813"/>
                    <a:pt x="3676551" y="5778267"/>
                  </a:cubicBezTo>
                  <a:cubicBezTo>
                    <a:pt x="3675912" y="5783265"/>
                    <a:pt x="3674241" y="5788247"/>
                    <a:pt x="3672315" y="5793285"/>
                  </a:cubicBezTo>
                  <a:lnTo>
                    <a:pt x="3671325" y="5795922"/>
                  </a:lnTo>
                  <a:lnTo>
                    <a:pt x="3673037" y="5805444"/>
                  </a:lnTo>
                  <a:lnTo>
                    <a:pt x="3666420" y="5809418"/>
                  </a:lnTo>
                  <a:lnTo>
                    <a:pt x="3663908" y="5824674"/>
                  </a:lnTo>
                  <a:cubicBezTo>
                    <a:pt x="3664066" y="5830187"/>
                    <a:pt x="3665519" y="5835891"/>
                    <a:pt x="3669045" y="5841846"/>
                  </a:cubicBezTo>
                  <a:cubicBezTo>
                    <a:pt x="3692937" y="5859142"/>
                    <a:pt x="3670192" y="5900949"/>
                    <a:pt x="3701358" y="5921917"/>
                  </a:cubicBezTo>
                  <a:cubicBezTo>
                    <a:pt x="3710345" y="5930438"/>
                    <a:pt x="3723014" y="5961761"/>
                    <a:pt x="3716185" y="5970698"/>
                  </a:cubicBezTo>
                  <a:cubicBezTo>
                    <a:pt x="3716924" y="5977849"/>
                    <a:pt x="3723456" y="5984342"/>
                    <a:pt x="3714732" y="5990602"/>
                  </a:cubicBezTo>
                  <a:cubicBezTo>
                    <a:pt x="3704805" y="5999478"/>
                    <a:pt x="3733042" y="6016071"/>
                    <a:pt x="3717468" y="6017473"/>
                  </a:cubicBezTo>
                  <a:cubicBezTo>
                    <a:pt x="3737055" y="6029408"/>
                    <a:pt x="3717285" y="6050409"/>
                    <a:pt x="3716813" y="6065962"/>
                  </a:cubicBezTo>
                  <a:cubicBezTo>
                    <a:pt x="3734846" y="6074510"/>
                    <a:pt x="3716071" y="6098707"/>
                    <a:pt x="3725468" y="6129258"/>
                  </a:cubicBezTo>
                  <a:cubicBezTo>
                    <a:pt x="3746016" y="6138426"/>
                    <a:pt x="3731591" y="6149895"/>
                    <a:pt x="3762009" y="6169490"/>
                  </a:cubicBezTo>
                  <a:cubicBezTo>
                    <a:pt x="3760365" y="6170956"/>
                    <a:pt x="3758971" y="6172634"/>
                    <a:pt x="3757871" y="6174474"/>
                  </a:cubicBezTo>
                  <a:cubicBezTo>
                    <a:pt x="3751478" y="6185163"/>
                    <a:pt x="3756167" y="6198873"/>
                    <a:pt x="3768344" y="6205103"/>
                  </a:cubicBezTo>
                  <a:cubicBezTo>
                    <a:pt x="3811389" y="6237571"/>
                    <a:pt x="3823277" y="6273218"/>
                    <a:pt x="3841437" y="6305143"/>
                  </a:cubicBezTo>
                  <a:cubicBezTo>
                    <a:pt x="3858750" y="6341961"/>
                    <a:pt x="3816260" y="6324225"/>
                    <a:pt x="3860896" y="6365201"/>
                  </a:cubicBezTo>
                  <a:cubicBezTo>
                    <a:pt x="3851154" y="6372744"/>
                    <a:pt x="3852756" y="6378823"/>
                    <a:pt x="3861931" y="6387686"/>
                  </a:cubicBezTo>
                  <a:cubicBezTo>
                    <a:pt x="3869479" y="6405761"/>
                    <a:pt x="3839849" y="6410555"/>
                    <a:pt x="3864030" y="6425287"/>
                  </a:cubicBezTo>
                  <a:cubicBezTo>
                    <a:pt x="3847191" y="6425308"/>
                    <a:pt x="3870453" y="6461256"/>
                    <a:pt x="3851144" y="6456271"/>
                  </a:cubicBezTo>
                  <a:cubicBezTo>
                    <a:pt x="3841173" y="6471214"/>
                    <a:pt x="3866766" y="6472108"/>
                    <a:pt x="3858628" y="6486571"/>
                  </a:cubicBezTo>
                  <a:cubicBezTo>
                    <a:pt x="3860535" y="6500524"/>
                    <a:pt x="3872601" y="6475359"/>
                    <a:pt x="3879064" y="6489882"/>
                  </a:cubicBezTo>
                  <a:cubicBezTo>
                    <a:pt x="3882941" y="6504606"/>
                    <a:pt x="3880531" y="6555957"/>
                    <a:pt x="3881893" y="6574910"/>
                  </a:cubicBezTo>
                  <a:cubicBezTo>
                    <a:pt x="3884811" y="6607096"/>
                    <a:pt x="3893235" y="6651597"/>
                    <a:pt x="3896578" y="6683001"/>
                  </a:cubicBezTo>
                  <a:cubicBezTo>
                    <a:pt x="3917322" y="6711248"/>
                    <a:pt x="3897408" y="6732089"/>
                    <a:pt x="3901943" y="6763331"/>
                  </a:cubicBezTo>
                  <a:cubicBezTo>
                    <a:pt x="3935411" y="6788212"/>
                    <a:pt x="3873260" y="6790251"/>
                    <a:pt x="3882556" y="6815408"/>
                  </a:cubicBezTo>
                  <a:cubicBezTo>
                    <a:pt x="3905323" y="6839622"/>
                    <a:pt x="3889639" y="6833361"/>
                    <a:pt x="3883725" y="6843863"/>
                  </a:cubicBezTo>
                  <a:lnTo>
                    <a:pt x="388303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488D021B-5AD4-AAAA-2F11-CB6A53665C16}"/>
                </a:ext>
              </a:extLst>
            </p:cNvPr>
            <p:cNvSpPr/>
            <p:nvPr userDrawn="1"/>
          </p:nvSpPr>
          <p:spPr>
            <a:xfrm>
              <a:off x="-6009640" y="0"/>
              <a:ext cx="55626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 name="Slide Number Placeholder 5">
            <a:extLst>
              <a:ext uri="{FF2B5EF4-FFF2-40B4-BE49-F238E27FC236}">
                <a16:creationId xmlns:a16="http://schemas.microsoft.com/office/drawing/2014/main" id="{6826580D-F95D-3EF2-8191-033D37293DD3}"/>
              </a:ext>
            </a:extLst>
          </p:cNvPr>
          <p:cNvSpPr>
            <a:spLocks noGrp="1"/>
          </p:cNvSpPr>
          <p:nvPr>
            <p:ph type="sldNum" sz="quarter" idx="4"/>
          </p:nvPr>
        </p:nvSpPr>
        <p:spPr>
          <a:xfrm>
            <a:off x="9271000" y="6356350"/>
            <a:ext cx="2743200" cy="365125"/>
          </a:xfrm>
          <a:prstGeom prst="rect">
            <a:avLst/>
          </a:prstGeom>
        </p:spPr>
        <p:txBody>
          <a:bodyPr vert="horz" lIns="91440" tIns="45720" rIns="91440" bIns="45720" rtlCol="0" anchor="ctr"/>
          <a:lstStyle>
            <a:lvl1pPr algn="r">
              <a:defRPr sz="1200">
                <a:solidFill>
                  <a:schemeClr val="tx1"/>
                </a:solidFill>
                <a:latin typeface="Roboto Condensed" panose="02000000000000000000" pitchFamily="2" charset="0"/>
                <a:ea typeface="Roboto Condensed" panose="02000000000000000000" pitchFamily="2" charset="0"/>
              </a:defRPr>
            </a:lvl1pPr>
          </a:lstStyle>
          <a:p>
            <a:fld id="{54D84BD5-6132-0142-9C9B-FD983378D71E}" type="slidenum">
              <a:rPr lang="en-CH" smtClean="0"/>
              <a:pPr/>
              <a:t>‹#›</a:t>
            </a:fld>
            <a:endParaRPr lang="en-CH"/>
          </a:p>
        </p:txBody>
      </p:sp>
      <p:sp>
        <p:nvSpPr>
          <p:cNvPr id="3" name="Title Placeholder 1">
            <a:extLst>
              <a:ext uri="{FF2B5EF4-FFF2-40B4-BE49-F238E27FC236}">
                <a16:creationId xmlns:a16="http://schemas.microsoft.com/office/drawing/2014/main" id="{9FAE12F5-278A-360E-61AB-DB76556FB1EF}"/>
              </a:ext>
            </a:extLst>
          </p:cNvPr>
          <p:cNvSpPr>
            <a:spLocks noGrp="1"/>
          </p:cNvSpPr>
          <p:nvPr>
            <p:ph type="title"/>
          </p:nvPr>
        </p:nvSpPr>
        <p:spPr>
          <a:xfrm>
            <a:off x="971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CH" dirty="0"/>
          </a:p>
        </p:txBody>
      </p:sp>
      <p:sp>
        <p:nvSpPr>
          <p:cNvPr id="6" name="Text Placeholder 2">
            <a:extLst>
              <a:ext uri="{FF2B5EF4-FFF2-40B4-BE49-F238E27FC236}">
                <a16:creationId xmlns:a16="http://schemas.microsoft.com/office/drawing/2014/main" id="{8201737B-5377-9355-730D-5360CA81F74D}"/>
              </a:ext>
            </a:extLst>
          </p:cNvPr>
          <p:cNvSpPr>
            <a:spLocks noGrp="1"/>
          </p:cNvSpPr>
          <p:nvPr>
            <p:ph type="body" idx="1"/>
          </p:nvPr>
        </p:nvSpPr>
        <p:spPr>
          <a:xfrm>
            <a:off x="971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Tree>
    <p:extLst>
      <p:ext uri="{BB962C8B-B14F-4D97-AF65-F5344CB8AC3E}">
        <p14:creationId xmlns:p14="http://schemas.microsoft.com/office/powerpoint/2010/main" val="4145082784"/>
      </p:ext>
    </p:extLst>
  </p:cSld>
  <p:clrMap bg1="lt1" tx1="dk1" bg2="lt2" tx2="dk2" accent1="accent1" accent2="accent2" accent3="accent3" accent4="accent4" accent5="accent5" accent6="accent6" hlink="hlink" folHlink="folHlink"/>
  <p:sldLayoutIdLst>
    <p:sldLayoutId id="2147483757" r:id="rId1"/>
  </p:sldLayoutIdLst>
  <p:txStyles>
    <p:title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76BDB81-B863-E5AC-59FA-F332643D2637}"/>
              </a:ext>
            </a:extLst>
          </p:cNvPr>
          <p:cNvGrpSpPr/>
          <p:nvPr userDrawn="1"/>
        </p:nvGrpSpPr>
        <p:grpSpPr>
          <a:xfrm>
            <a:off x="-1" y="0"/>
            <a:ext cx="9836617" cy="6858000"/>
            <a:chOff x="-6009641" y="0"/>
            <a:chExt cx="9836617" cy="6858000"/>
          </a:xfrm>
        </p:grpSpPr>
        <p:sp>
          <p:nvSpPr>
            <p:cNvPr id="5" name="Freeform: Shape 25">
              <a:extLst>
                <a:ext uri="{FF2B5EF4-FFF2-40B4-BE49-F238E27FC236}">
                  <a16:creationId xmlns:a16="http://schemas.microsoft.com/office/drawing/2014/main" id="{3ECF22AE-920F-4C53-F0FC-471A5E8333E5}"/>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60825" y="0"/>
              <a:ext cx="3987801" cy="6858000"/>
            </a:xfrm>
            <a:custGeom>
              <a:avLst/>
              <a:gdLst>
                <a:gd name="connsiteX0" fmla="*/ 0 w 3911930"/>
                <a:gd name="connsiteY0" fmla="*/ 0 h 6858000"/>
                <a:gd name="connsiteX1" fmla="*/ 1102136 w 3911930"/>
                <a:gd name="connsiteY1" fmla="*/ 0 h 6858000"/>
                <a:gd name="connsiteX2" fmla="*/ 1116562 w 3911930"/>
                <a:gd name="connsiteY2" fmla="*/ 6576 h 6858000"/>
                <a:gd name="connsiteX3" fmla="*/ 1168011 w 3911930"/>
                <a:gd name="connsiteY3" fmla="*/ 32097 h 6858000"/>
                <a:gd name="connsiteX4" fmla="*/ 1234521 w 3911930"/>
                <a:gd name="connsiteY4" fmla="*/ 157539 h 6858000"/>
                <a:gd name="connsiteX5" fmla="*/ 1249824 w 3911930"/>
                <a:gd name="connsiteY5" fmla="*/ 288336 h 6858000"/>
                <a:gd name="connsiteX6" fmla="*/ 1413083 w 3911930"/>
                <a:gd name="connsiteY6" fmla="*/ 419140 h 6858000"/>
                <a:gd name="connsiteX7" fmla="*/ 1414695 w 3911930"/>
                <a:gd name="connsiteY7" fmla="*/ 421273 h 6858000"/>
                <a:gd name="connsiteX8" fmla="*/ 1579457 w 3911930"/>
                <a:gd name="connsiteY8" fmla="*/ 531517 h 6858000"/>
                <a:gd name="connsiteX9" fmla="*/ 1799438 w 3911930"/>
                <a:gd name="connsiteY9" fmla="*/ 753715 h 6858000"/>
                <a:gd name="connsiteX10" fmla="*/ 1906418 w 3911930"/>
                <a:gd name="connsiteY10" fmla="*/ 1027281 h 6858000"/>
                <a:gd name="connsiteX11" fmla="*/ 1993121 w 3911930"/>
                <a:gd name="connsiteY11" fmla="*/ 1148547 h 6858000"/>
                <a:gd name="connsiteX12" fmla="*/ 2022086 w 3911930"/>
                <a:gd name="connsiteY12" fmla="*/ 1250358 h 6858000"/>
                <a:gd name="connsiteX13" fmla="*/ 2037442 w 3911930"/>
                <a:gd name="connsiteY13" fmla="*/ 1281973 h 6858000"/>
                <a:gd name="connsiteX14" fmla="*/ 2057749 w 3911930"/>
                <a:gd name="connsiteY14" fmla="*/ 1279462 h 6858000"/>
                <a:gd name="connsiteX15" fmla="*/ 2076916 w 3911930"/>
                <a:gd name="connsiteY15" fmla="*/ 1306359 h 6858000"/>
                <a:gd name="connsiteX16" fmla="*/ 2077448 w 3911930"/>
                <a:gd name="connsiteY16" fmla="*/ 1339577 h 6858000"/>
                <a:gd name="connsiteX17" fmla="*/ 2094559 w 3911930"/>
                <a:gd name="connsiteY17" fmla="*/ 1374954 h 6858000"/>
                <a:gd name="connsiteX18" fmla="*/ 2104586 w 3911930"/>
                <a:gd name="connsiteY18" fmla="*/ 1396174 h 6858000"/>
                <a:gd name="connsiteX19" fmla="*/ 2146872 w 3911930"/>
                <a:gd name="connsiteY19" fmla="*/ 1448205 h 6858000"/>
                <a:gd name="connsiteX20" fmla="*/ 2255070 w 3911930"/>
                <a:gd name="connsiteY20" fmla="*/ 1523574 h 6858000"/>
                <a:gd name="connsiteX21" fmla="*/ 2277146 w 3911930"/>
                <a:gd name="connsiteY21" fmla="*/ 1549959 h 6858000"/>
                <a:gd name="connsiteX22" fmla="*/ 2275311 w 3911930"/>
                <a:gd name="connsiteY22" fmla="*/ 1555875 h 6858000"/>
                <a:gd name="connsiteX23" fmla="*/ 2325460 w 3911930"/>
                <a:gd name="connsiteY23" fmla="*/ 1584198 h 6858000"/>
                <a:gd name="connsiteX24" fmla="*/ 2359019 w 3911930"/>
                <a:gd name="connsiteY24" fmla="*/ 1642332 h 6858000"/>
                <a:gd name="connsiteX25" fmla="*/ 2377962 w 3911930"/>
                <a:gd name="connsiteY25" fmla="*/ 1688890 h 6858000"/>
                <a:gd name="connsiteX26" fmla="*/ 2391339 w 3911930"/>
                <a:gd name="connsiteY26" fmla="*/ 1713831 h 6858000"/>
                <a:gd name="connsiteX27" fmla="*/ 2398019 w 3911930"/>
                <a:gd name="connsiteY27" fmla="*/ 1733270 h 6858000"/>
                <a:gd name="connsiteX28" fmla="*/ 2431451 w 3911930"/>
                <a:gd name="connsiteY28" fmla="*/ 1775805 h 6858000"/>
                <a:gd name="connsiteX29" fmla="*/ 2493739 w 3911930"/>
                <a:gd name="connsiteY29" fmla="*/ 1843408 h 6858000"/>
                <a:gd name="connsiteX30" fmla="*/ 2505432 w 3911930"/>
                <a:gd name="connsiteY30" fmla="*/ 1858404 h 6858000"/>
                <a:gd name="connsiteX31" fmla="*/ 2509253 w 3911930"/>
                <a:gd name="connsiteY31" fmla="*/ 1873693 h 6858000"/>
                <a:gd name="connsiteX32" fmla="*/ 2504712 w 3911930"/>
                <a:gd name="connsiteY32" fmla="*/ 1879330 h 6858000"/>
                <a:gd name="connsiteX33" fmla="*/ 2510142 w 3911930"/>
                <a:gd name="connsiteY33" fmla="*/ 1887965 h 6858000"/>
                <a:gd name="connsiteX34" fmla="*/ 2510286 w 3911930"/>
                <a:gd name="connsiteY34" fmla="*/ 1890763 h 6858000"/>
                <a:gd name="connsiteX35" fmla="*/ 2512408 w 3911930"/>
                <a:gd name="connsiteY35" fmla="*/ 1906303 h 6858000"/>
                <a:gd name="connsiteX36" fmla="*/ 2549279 w 3911930"/>
                <a:gd name="connsiteY36" fmla="*/ 1927029 h 6858000"/>
                <a:gd name="connsiteX37" fmla="*/ 2568037 w 3911930"/>
                <a:gd name="connsiteY37" fmla="*/ 1962771 h 6858000"/>
                <a:gd name="connsiteX38" fmla="*/ 2680502 w 3911930"/>
                <a:gd name="connsiteY38" fmla="*/ 2082121 h 6858000"/>
                <a:gd name="connsiteX39" fmla="*/ 2743190 w 3911930"/>
                <a:gd name="connsiteY39" fmla="*/ 2164892 h 6858000"/>
                <a:gd name="connsiteX40" fmla="*/ 2794909 w 3911930"/>
                <a:gd name="connsiteY40" fmla="*/ 2276195 h 6858000"/>
                <a:gd name="connsiteX41" fmla="*/ 2933495 w 3911930"/>
                <a:gd name="connsiteY41" fmla="*/ 2457699 h 6858000"/>
                <a:gd name="connsiteX42" fmla="*/ 3016563 w 3911930"/>
                <a:gd name="connsiteY42" fmla="*/ 2536535 h 6858000"/>
                <a:gd name="connsiteX43" fmla="*/ 3039203 w 3911930"/>
                <a:gd name="connsiteY43" fmla="*/ 2607702 h 6858000"/>
                <a:gd name="connsiteX44" fmla="*/ 3065460 w 3911930"/>
                <a:gd name="connsiteY44" fmla="*/ 2677285 h 6858000"/>
                <a:gd name="connsiteX45" fmla="*/ 3076831 w 3911930"/>
                <a:gd name="connsiteY45" fmla="*/ 2702052 h 6858000"/>
                <a:gd name="connsiteX46" fmla="*/ 3088882 w 3911930"/>
                <a:gd name="connsiteY46" fmla="*/ 2748080 h 6858000"/>
                <a:gd name="connsiteX47" fmla="*/ 3089305 w 3911930"/>
                <a:gd name="connsiteY47" fmla="*/ 2770328 h 6858000"/>
                <a:gd name="connsiteX48" fmla="*/ 3090198 w 3911930"/>
                <a:gd name="connsiteY48" fmla="*/ 2771102 h 6858000"/>
                <a:gd name="connsiteX49" fmla="*/ 3087402 w 3911930"/>
                <a:gd name="connsiteY49" fmla="*/ 2773742 h 6858000"/>
                <a:gd name="connsiteX50" fmla="*/ 3087359 w 3911930"/>
                <a:gd name="connsiteY50" fmla="*/ 2777882 h 6858000"/>
                <a:gd name="connsiteX51" fmla="*/ 3092838 w 3911930"/>
                <a:gd name="connsiteY51" fmla="*/ 2787915 h 6858000"/>
                <a:gd name="connsiteX52" fmla="*/ 3095820 w 3911930"/>
                <a:gd name="connsiteY52" fmla="*/ 2791475 h 6858000"/>
                <a:gd name="connsiteX53" fmla="*/ 3098222 w 3911930"/>
                <a:gd name="connsiteY53" fmla="*/ 2797134 h 6858000"/>
                <a:gd name="connsiteX54" fmla="*/ 3097988 w 3911930"/>
                <a:gd name="connsiteY54" fmla="*/ 2797342 h 6858000"/>
                <a:gd name="connsiteX55" fmla="*/ 3100812 w 3911930"/>
                <a:gd name="connsiteY55" fmla="*/ 2802512 h 6858000"/>
                <a:gd name="connsiteX56" fmla="*/ 3118340 w 3911930"/>
                <a:gd name="connsiteY56" fmla="*/ 2826959 h 6858000"/>
                <a:gd name="connsiteX57" fmla="*/ 3105041 w 3911930"/>
                <a:gd name="connsiteY57" fmla="*/ 2867605 h 6858000"/>
                <a:gd name="connsiteX58" fmla="*/ 3106265 w 3911930"/>
                <a:gd name="connsiteY58" fmla="*/ 2882876 h 6858000"/>
                <a:gd name="connsiteX59" fmla="*/ 3105352 w 3911930"/>
                <a:gd name="connsiteY59" fmla="*/ 2891390 h 6858000"/>
                <a:gd name="connsiteX60" fmla="*/ 3104283 w 3911930"/>
                <a:gd name="connsiteY60" fmla="*/ 2892152 h 6858000"/>
                <a:gd name="connsiteX61" fmla="*/ 3121233 w 3911930"/>
                <a:gd name="connsiteY61" fmla="*/ 2915554 h 6858000"/>
                <a:gd name="connsiteX62" fmla="*/ 3121120 w 3911930"/>
                <a:gd name="connsiteY62" fmla="*/ 2919202 h 6858000"/>
                <a:gd name="connsiteX63" fmla="*/ 3135195 w 3911930"/>
                <a:gd name="connsiteY63" fmla="*/ 2933764 h 6858000"/>
                <a:gd name="connsiteX64" fmla="*/ 3140851 w 3911930"/>
                <a:gd name="connsiteY64" fmla="*/ 2941657 h 6858000"/>
                <a:gd name="connsiteX65" fmla="*/ 3145776 w 3911930"/>
                <a:gd name="connsiteY65" fmla="*/ 2943125 h 6858000"/>
                <a:gd name="connsiteX66" fmla="*/ 3152438 w 3911930"/>
                <a:gd name="connsiteY66" fmla="*/ 2955162 h 6858000"/>
                <a:gd name="connsiteX67" fmla="*/ 3151949 w 3911930"/>
                <a:gd name="connsiteY67" fmla="*/ 2956832 h 6858000"/>
                <a:gd name="connsiteX68" fmla="*/ 3162110 w 3911930"/>
                <a:gd name="connsiteY68" fmla="*/ 2965689 h 6858000"/>
                <a:gd name="connsiteX69" fmla="*/ 3176268 w 3911930"/>
                <a:gd name="connsiteY69" fmla="*/ 2971822 h 6858000"/>
                <a:gd name="connsiteX70" fmla="*/ 3215263 w 3911930"/>
                <a:gd name="connsiteY70" fmla="*/ 3078225 h 6858000"/>
                <a:gd name="connsiteX71" fmla="*/ 3264180 w 3911930"/>
                <a:gd name="connsiteY71" fmla="*/ 3149203 h 6858000"/>
                <a:gd name="connsiteX72" fmla="*/ 3266796 w 3911930"/>
                <a:gd name="connsiteY72" fmla="*/ 3149949 h 6858000"/>
                <a:gd name="connsiteX73" fmla="*/ 3324951 w 3911930"/>
                <a:gd name="connsiteY73" fmla="*/ 3364269 h 6858000"/>
                <a:gd name="connsiteX74" fmla="*/ 3374024 w 3911930"/>
                <a:gd name="connsiteY74" fmla="*/ 3558777 h 6858000"/>
                <a:gd name="connsiteX75" fmla="*/ 3458183 w 3911930"/>
                <a:gd name="connsiteY75" fmla="*/ 3740660 h 6858000"/>
                <a:gd name="connsiteX76" fmla="*/ 3465360 w 3911930"/>
                <a:gd name="connsiteY76" fmla="*/ 3887518 h 6858000"/>
                <a:gd name="connsiteX77" fmla="*/ 3457877 w 3911930"/>
                <a:gd name="connsiteY77" fmla="*/ 3906107 h 6858000"/>
                <a:gd name="connsiteX78" fmla="*/ 3457467 w 3911930"/>
                <a:gd name="connsiteY78" fmla="*/ 3956017 h 6858000"/>
                <a:gd name="connsiteX79" fmla="*/ 3464577 w 3911930"/>
                <a:gd name="connsiteY79" fmla="*/ 4039830 h 6858000"/>
                <a:gd name="connsiteX80" fmla="*/ 3464354 w 3911930"/>
                <a:gd name="connsiteY80" fmla="*/ 4057379 h 6858000"/>
                <a:gd name="connsiteX81" fmla="*/ 3457255 w 3911930"/>
                <a:gd name="connsiteY81" fmla="*/ 4071299 h 6858000"/>
                <a:gd name="connsiteX82" fmla="*/ 3449587 w 3911930"/>
                <a:gd name="connsiteY82" fmla="*/ 4073511 h 6858000"/>
                <a:gd name="connsiteX83" fmla="*/ 3448354 w 3911930"/>
                <a:gd name="connsiteY83" fmla="*/ 4082976 h 6858000"/>
                <a:gd name="connsiteX84" fmla="*/ 3446585 w 3911930"/>
                <a:gd name="connsiteY84" fmla="*/ 4085249 h 6858000"/>
                <a:gd name="connsiteX85" fmla="*/ 3439113 w 3911930"/>
                <a:gd name="connsiteY85" fmla="*/ 4096645 h 6858000"/>
                <a:gd name="connsiteX86" fmla="*/ 3440408 w 3911930"/>
                <a:gd name="connsiteY86" fmla="*/ 4100045 h 6858000"/>
                <a:gd name="connsiteX87" fmla="*/ 3450643 w 3911930"/>
                <a:gd name="connsiteY87" fmla="*/ 4106155 h 6858000"/>
                <a:gd name="connsiteX88" fmla="*/ 3447970 w 3911930"/>
                <a:gd name="connsiteY88" fmla="*/ 4119065 h 6858000"/>
                <a:gd name="connsiteX89" fmla="*/ 3447077 w 3911930"/>
                <a:gd name="connsiteY89" fmla="*/ 4122013 h 6858000"/>
                <a:gd name="connsiteX90" fmla="*/ 3449971 w 3911930"/>
                <a:gd name="connsiteY90" fmla="*/ 4131661 h 6858000"/>
                <a:gd name="connsiteX91" fmla="*/ 3455129 w 3911930"/>
                <a:gd name="connsiteY91" fmla="*/ 4132946 h 6858000"/>
                <a:gd name="connsiteX92" fmla="*/ 3475101 w 3911930"/>
                <a:gd name="connsiteY92" fmla="*/ 4213256 h 6858000"/>
                <a:gd name="connsiteX93" fmla="*/ 3503702 w 3911930"/>
                <a:gd name="connsiteY93" fmla="*/ 4242685 h 6858000"/>
                <a:gd name="connsiteX94" fmla="*/ 3500296 w 3911930"/>
                <a:gd name="connsiteY94" fmla="*/ 4257672 h 6858000"/>
                <a:gd name="connsiteX95" fmla="*/ 3499449 w 3911930"/>
                <a:gd name="connsiteY95" fmla="*/ 4260305 h 6858000"/>
                <a:gd name="connsiteX96" fmla="*/ 3501701 w 3911930"/>
                <a:gd name="connsiteY96" fmla="*/ 4269810 h 6858000"/>
                <a:gd name="connsiteX97" fmla="*/ 3495288 w 3911930"/>
                <a:gd name="connsiteY97" fmla="*/ 4273772 h 6858000"/>
                <a:gd name="connsiteX98" fmla="*/ 3493625 w 3911930"/>
                <a:gd name="connsiteY98" fmla="*/ 4288998 h 6858000"/>
                <a:gd name="connsiteX99" fmla="*/ 3499731 w 3911930"/>
                <a:gd name="connsiteY99" fmla="*/ 4306137 h 6858000"/>
                <a:gd name="connsiteX100" fmla="*/ 3520653 w 3911930"/>
                <a:gd name="connsiteY100" fmla="*/ 4367163 h 6858000"/>
                <a:gd name="connsiteX101" fmla="*/ 3528382 w 3911930"/>
                <a:gd name="connsiteY101" fmla="*/ 4376332 h 6858000"/>
                <a:gd name="connsiteX102" fmla="*/ 3533897 w 3911930"/>
                <a:gd name="connsiteY102" fmla="*/ 4409841 h 6858000"/>
                <a:gd name="connsiteX103" fmla="*/ 3543250 w 3911930"/>
                <a:gd name="connsiteY103" fmla="*/ 4438895 h 6858000"/>
                <a:gd name="connsiteX104" fmla="*/ 3553461 w 3911930"/>
                <a:gd name="connsiteY104" fmla="*/ 4456966 h 6858000"/>
                <a:gd name="connsiteX105" fmla="*/ 3552669 w 3911930"/>
                <a:gd name="connsiteY105" fmla="*/ 4462332 h 6858000"/>
                <a:gd name="connsiteX106" fmla="*/ 3558050 w 3911930"/>
                <a:gd name="connsiteY106" fmla="*/ 4481420 h 6858000"/>
                <a:gd name="connsiteX107" fmla="*/ 3565562 w 3911930"/>
                <a:gd name="connsiteY107" fmla="*/ 4490273 h 6858000"/>
                <a:gd name="connsiteX108" fmla="*/ 3560130 w 3911930"/>
                <a:gd name="connsiteY108" fmla="*/ 4501352 h 6858000"/>
                <a:gd name="connsiteX109" fmla="*/ 3554413 w 3911930"/>
                <a:gd name="connsiteY109" fmla="*/ 4504860 h 6858000"/>
                <a:gd name="connsiteX110" fmla="*/ 3562409 w 3911930"/>
                <a:gd name="connsiteY110" fmla="*/ 4517683 h 6858000"/>
                <a:gd name="connsiteX111" fmla="*/ 3560101 w 3911930"/>
                <a:gd name="connsiteY111" fmla="*/ 4529812 h 6858000"/>
                <a:gd name="connsiteX112" fmla="*/ 3567912 w 3911930"/>
                <a:gd name="connsiteY112" fmla="*/ 4538596 h 6858000"/>
                <a:gd name="connsiteX113" fmla="*/ 3568458 w 3911930"/>
                <a:gd name="connsiteY113" fmla="*/ 4583574 h 6858000"/>
                <a:gd name="connsiteX114" fmla="*/ 3544552 w 3911930"/>
                <a:gd name="connsiteY114" fmla="*/ 4659716 h 6858000"/>
                <a:gd name="connsiteX115" fmla="*/ 3537857 w 3911930"/>
                <a:gd name="connsiteY115" fmla="*/ 4685651 h 6858000"/>
                <a:gd name="connsiteX116" fmla="*/ 3529547 w 3911930"/>
                <a:gd name="connsiteY116" fmla="*/ 4703886 h 6858000"/>
                <a:gd name="connsiteX117" fmla="*/ 3526895 w 3911930"/>
                <a:gd name="connsiteY117" fmla="*/ 4753727 h 6858000"/>
                <a:gd name="connsiteX118" fmla="*/ 3530234 w 3911930"/>
                <a:gd name="connsiteY118" fmla="*/ 4837773 h 6858000"/>
                <a:gd name="connsiteX119" fmla="*/ 3529222 w 3911930"/>
                <a:gd name="connsiteY119" fmla="*/ 4855295 h 6858000"/>
                <a:gd name="connsiteX120" fmla="*/ 3521505 w 3911930"/>
                <a:gd name="connsiteY120" fmla="*/ 4868882 h 6858000"/>
                <a:gd name="connsiteX121" fmla="*/ 3513745 w 3911930"/>
                <a:gd name="connsiteY121" fmla="*/ 4870749 h 6858000"/>
                <a:gd name="connsiteX122" fmla="*/ 3512090 w 3911930"/>
                <a:gd name="connsiteY122" fmla="*/ 4880149 h 6858000"/>
                <a:gd name="connsiteX123" fmla="*/ 3510219 w 3911930"/>
                <a:gd name="connsiteY123" fmla="*/ 4882341 h 6858000"/>
                <a:gd name="connsiteX124" fmla="*/ 3500921 w 3911930"/>
                <a:gd name="connsiteY124" fmla="*/ 4895221 h 6858000"/>
                <a:gd name="connsiteX125" fmla="*/ 3516611 w 3911930"/>
                <a:gd name="connsiteY125" fmla="*/ 4930373 h 6858000"/>
                <a:gd name="connsiteX126" fmla="*/ 3511218 w 3911930"/>
                <a:gd name="connsiteY126" fmla="*/ 5012704 h 6858000"/>
                <a:gd name="connsiteX127" fmla="*/ 3486959 w 3911930"/>
                <a:gd name="connsiteY127" fmla="*/ 5134007 h 6858000"/>
                <a:gd name="connsiteX128" fmla="*/ 3522095 w 3911930"/>
                <a:gd name="connsiteY128" fmla="*/ 5292981 h 6858000"/>
                <a:gd name="connsiteX129" fmla="*/ 3523378 w 3911930"/>
                <a:gd name="connsiteY129" fmla="*/ 5376449 h 6858000"/>
                <a:gd name="connsiteX130" fmla="*/ 3515853 w 3911930"/>
                <a:gd name="connsiteY130" fmla="*/ 5392879 h 6858000"/>
                <a:gd name="connsiteX131" fmla="*/ 3518590 w 3911930"/>
                <a:gd name="connsiteY131" fmla="*/ 5400822 h 6858000"/>
                <a:gd name="connsiteX132" fmla="*/ 3515056 w 3911930"/>
                <a:gd name="connsiteY132" fmla="*/ 5405562 h 6858000"/>
                <a:gd name="connsiteX133" fmla="*/ 3522190 w 3911930"/>
                <a:gd name="connsiteY133" fmla="*/ 5412352 h 6858000"/>
                <a:gd name="connsiteX134" fmla="*/ 3527834 w 3911930"/>
                <a:gd name="connsiteY134" fmla="*/ 5423666 h 6858000"/>
                <a:gd name="connsiteX135" fmla="*/ 3526632 w 3911930"/>
                <a:gd name="connsiteY135" fmla="*/ 5425026 h 6858000"/>
                <a:gd name="connsiteX136" fmla="*/ 3527564 w 3911930"/>
                <a:gd name="connsiteY136" fmla="*/ 5438106 h 6858000"/>
                <a:gd name="connsiteX137" fmla="*/ 3531555 w 3911930"/>
                <a:gd name="connsiteY137" fmla="*/ 5441019 h 6858000"/>
                <a:gd name="connsiteX138" fmla="*/ 3533380 w 3911930"/>
                <a:gd name="connsiteY138" fmla="*/ 5450011 h 6858000"/>
                <a:gd name="connsiteX139" fmla="*/ 3535524 w 3911930"/>
                <a:gd name="connsiteY139" fmla="*/ 5455608 h 6858000"/>
                <a:gd name="connsiteX140" fmla="*/ 3586681 w 3911930"/>
                <a:gd name="connsiteY140" fmla="*/ 5568327 h 6858000"/>
                <a:gd name="connsiteX141" fmla="*/ 3646119 w 3911930"/>
                <a:gd name="connsiteY141" fmla="*/ 5710384 h 6858000"/>
                <a:gd name="connsiteX142" fmla="*/ 3649647 w 3911930"/>
                <a:gd name="connsiteY142" fmla="*/ 5748779 h 6858000"/>
                <a:gd name="connsiteX143" fmla="*/ 3676551 w 3911930"/>
                <a:gd name="connsiteY143" fmla="*/ 5778267 h 6858000"/>
                <a:gd name="connsiteX144" fmla="*/ 3672315 w 3911930"/>
                <a:gd name="connsiteY144" fmla="*/ 5793285 h 6858000"/>
                <a:gd name="connsiteX145" fmla="*/ 3671325 w 3911930"/>
                <a:gd name="connsiteY145" fmla="*/ 5795922 h 6858000"/>
                <a:gd name="connsiteX146" fmla="*/ 3673037 w 3911930"/>
                <a:gd name="connsiteY146" fmla="*/ 5805444 h 6858000"/>
                <a:gd name="connsiteX147" fmla="*/ 3666420 w 3911930"/>
                <a:gd name="connsiteY147" fmla="*/ 5809418 h 6858000"/>
                <a:gd name="connsiteX148" fmla="*/ 3663908 w 3911930"/>
                <a:gd name="connsiteY148" fmla="*/ 5824674 h 6858000"/>
                <a:gd name="connsiteX149" fmla="*/ 3669045 w 3911930"/>
                <a:gd name="connsiteY149" fmla="*/ 5841846 h 6858000"/>
                <a:gd name="connsiteX150" fmla="*/ 3701358 w 3911930"/>
                <a:gd name="connsiteY150" fmla="*/ 5921917 h 6858000"/>
                <a:gd name="connsiteX151" fmla="*/ 3716185 w 3911930"/>
                <a:gd name="connsiteY151" fmla="*/ 5970698 h 6858000"/>
                <a:gd name="connsiteX152" fmla="*/ 3714732 w 3911930"/>
                <a:gd name="connsiteY152" fmla="*/ 5990602 h 6858000"/>
                <a:gd name="connsiteX153" fmla="*/ 3717468 w 3911930"/>
                <a:gd name="connsiteY153" fmla="*/ 6017473 h 6858000"/>
                <a:gd name="connsiteX154" fmla="*/ 3716813 w 3911930"/>
                <a:gd name="connsiteY154" fmla="*/ 6065962 h 6858000"/>
                <a:gd name="connsiteX155" fmla="*/ 3725468 w 3911930"/>
                <a:gd name="connsiteY155" fmla="*/ 6129258 h 6858000"/>
                <a:gd name="connsiteX156" fmla="*/ 3762009 w 3911930"/>
                <a:gd name="connsiteY156" fmla="*/ 6169490 h 6858000"/>
                <a:gd name="connsiteX157" fmla="*/ 3757871 w 3911930"/>
                <a:gd name="connsiteY157" fmla="*/ 6174474 h 6858000"/>
                <a:gd name="connsiteX158" fmla="*/ 3768344 w 3911930"/>
                <a:gd name="connsiteY158" fmla="*/ 6205103 h 6858000"/>
                <a:gd name="connsiteX159" fmla="*/ 3841437 w 3911930"/>
                <a:gd name="connsiteY159" fmla="*/ 6305143 h 6858000"/>
                <a:gd name="connsiteX160" fmla="*/ 3860896 w 3911930"/>
                <a:gd name="connsiteY160" fmla="*/ 6365201 h 6858000"/>
                <a:gd name="connsiteX161" fmla="*/ 3861931 w 3911930"/>
                <a:gd name="connsiteY161" fmla="*/ 6387686 h 6858000"/>
                <a:gd name="connsiteX162" fmla="*/ 3864030 w 3911930"/>
                <a:gd name="connsiteY162" fmla="*/ 6425287 h 6858000"/>
                <a:gd name="connsiteX163" fmla="*/ 3851144 w 3911930"/>
                <a:gd name="connsiteY163" fmla="*/ 6456271 h 6858000"/>
                <a:gd name="connsiteX164" fmla="*/ 3858628 w 3911930"/>
                <a:gd name="connsiteY164" fmla="*/ 6486571 h 6858000"/>
                <a:gd name="connsiteX165" fmla="*/ 3879064 w 3911930"/>
                <a:gd name="connsiteY165" fmla="*/ 6489882 h 6858000"/>
                <a:gd name="connsiteX166" fmla="*/ 3881893 w 3911930"/>
                <a:gd name="connsiteY166" fmla="*/ 6574910 h 6858000"/>
                <a:gd name="connsiteX167" fmla="*/ 3896578 w 3911930"/>
                <a:gd name="connsiteY167" fmla="*/ 6683001 h 6858000"/>
                <a:gd name="connsiteX168" fmla="*/ 3901943 w 3911930"/>
                <a:gd name="connsiteY168" fmla="*/ 6763331 h 6858000"/>
                <a:gd name="connsiteX169" fmla="*/ 3882556 w 3911930"/>
                <a:gd name="connsiteY169" fmla="*/ 6815408 h 6858000"/>
                <a:gd name="connsiteX170" fmla="*/ 3883725 w 3911930"/>
                <a:gd name="connsiteY170" fmla="*/ 6843863 h 6858000"/>
                <a:gd name="connsiteX171" fmla="*/ 3883034 w 3911930"/>
                <a:gd name="connsiteY171" fmla="*/ 6858000 h 6858000"/>
                <a:gd name="connsiteX172" fmla="*/ 0 w 3911930"/>
                <a:gd name="connsiteY17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3911930" h="6858000">
                  <a:moveTo>
                    <a:pt x="0" y="0"/>
                  </a:moveTo>
                  <a:lnTo>
                    <a:pt x="1102136" y="0"/>
                  </a:lnTo>
                  <a:lnTo>
                    <a:pt x="1116562" y="6576"/>
                  </a:lnTo>
                  <a:cubicBezTo>
                    <a:pt x="1145356" y="-5557"/>
                    <a:pt x="1145499" y="34287"/>
                    <a:pt x="1168011" y="32097"/>
                  </a:cubicBezTo>
                  <a:cubicBezTo>
                    <a:pt x="1181512" y="52152"/>
                    <a:pt x="1193683" y="149861"/>
                    <a:pt x="1234521" y="157539"/>
                  </a:cubicBezTo>
                  <a:cubicBezTo>
                    <a:pt x="1269042" y="196429"/>
                    <a:pt x="1241096" y="270448"/>
                    <a:pt x="1249824" y="288336"/>
                  </a:cubicBezTo>
                  <a:cubicBezTo>
                    <a:pt x="1360682" y="456262"/>
                    <a:pt x="1350691" y="358203"/>
                    <a:pt x="1413083" y="419140"/>
                  </a:cubicBezTo>
                  <a:lnTo>
                    <a:pt x="1414695" y="421273"/>
                  </a:lnTo>
                  <a:lnTo>
                    <a:pt x="1579457" y="531517"/>
                  </a:lnTo>
                  <a:cubicBezTo>
                    <a:pt x="1673215" y="666299"/>
                    <a:pt x="1744945" y="671088"/>
                    <a:pt x="1799438" y="753715"/>
                  </a:cubicBezTo>
                  <a:cubicBezTo>
                    <a:pt x="1853932" y="836343"/>
                    <a:pt x="1851913" y="966767"/>
                    <a:pt x="1906418" y="1027281"/>
                  </a:cubicBezTo>
                  <a:lnTo>
                    <a:pt x="1993121" y="1148547"/>
                  </a:lnTo>
                  <a:cubicBezTo>
                    <a:pt x="1995855" y="1163191"/>
                    <a:pt x="2006208" y="1241468"/>
                    <a:pt x="2022086" y="1250358"/>
                  </a:cubicBezTo>
                  <a:cubicBezTo>
                    <a:pt x="2001291" y="1279789"/>
                    <a:pt x="2025450" y="1265954"/>
                    <a:pt x="2037442" y="1281973"/>
                  </a:cubicBezTo>
                  <a:cubicBezTo>
                    <a:pt x="2049299" y="1294066"/>
                    <a:pt x="2050353" y="1266645"/>
                    <a:pt x="2057749" y="1279462"/>
                  </a:cubicBezTo>
                  <a:cubicBezTo>
                    <a:pt x="2056028" y="1295554"/>
                    <a:pt x="2080145" y="1289296"/>
                    <a:pt x="2076916" y="1306359"/>
                  </a:cubicBezTo>
                  <a:cubicBezTo>
                    <a:pt x="2056979" y="1306956"/>
                    <a:pt x="2093073" y="1334875"/>
                    <a:pt x="2077448" y="1339577"/>
                  </a:cubicBezTo>
                  <a:cubicBezTo>
                    <a:pt x="2105838" y="1346944"/>
                    <a:pt x="2080264" y="1359764"/>
                    <a:pt x="2094559" y="1374954"/>
                  </a:cubicBezTo>
                  <a:cubicBezTo>
                    <a:pt x="2106649" y="1380882"/>
                    <a:pt x="2110592" y="1386252"/>
                    <a:pt x="2104586" y="1396174"/>
                  </a:cubicBezTo>
                  <a:cubicBezTo>
                    <a:pt x="2162550" y="1422958"/>
                    <a:pt x="2115953" y="1417802"/>
                    <a:pt x="2146872" y="1448205"/>
                  </a:cubicBezTo>
                  <a:cubicBezTo>
                    <a:pt x="2176606" y="1473695"/>
                    <a:pt x="2202015" y="1504484"/>
                    <a:pt x="2255070" y="1523574"/>
                  </a:cubicBezTo>
                  <a:cubicBezTo>
                    <a:pt x="2268884" y="1526148"/>
                    <a:pt x="2278768" y="1537961"/>
                    <a:pt x="2277146" y="1549959"/>
                  </a:cubicBezTo>
                  <a:cubicBezTo>
                    <a:pt x="2276866" y="1552024"/>
                    <a:pt x="2276247" y="1554016"/>
                    <a:pt x="2275311" y="1555875"/>
                  </a:cubicBezTo>
                  <a:cubicBezTo>
                    <a:pt x="2311452" y="1566161"/>
                    <a:pt x="2302686" y="1581140"/>
                    <a:pt x="2325460" y="1584198"/>
                  </a:cubicBezTo>
                  <a:cubicBezTo>
                    <a:pt x="2346500" y="1610804"/>
                    <a:pt x="2338829" y="1639168"/>
                    <a:pt x="2359019" y="1642332"/>
                  </a:cubicBezTo>
                  <a:cubicBezTo>
                    <a:pt x="2364851" y="1657338"/>
                    <a:pt x="2354967" y="1682920"/>
                    <a:pt x="2377962" y="1688890"/>
                  </a:cubicBezTo>
                  <a:cubicBezTo>
                    <a:pt x="2364069" y="1694558"/>
                    <a:pt x="2396975" y="1702580"/>
                    <a:pt x="2391339" y="1713831"/>
                  </a:cubicBezTo>
                  <a:cubicBezTo>
                    <a:pt x="2385764" y="1722240"/>
                    <a:pt x="2394447" y="1726637"/>
                    <a:pt x="2398019" y="1733270"/>
                  </a:cubicBezTo>
                  <a:cubicBezTo>
                    <a:pt x="2395281" y="1743715"/>
                    <a:pt x="2419671" y="1770153"/>
                    <a:pt x="2431451" y="1775805"/>
                  </a:cubicBezTo>
                  <a:cubicBezTo>
                    <a:pt x="2468841" y="1787197"/>
                    <a:pt x="2464585" y="1833504"/>
                    <a:pt x="2493739" y="1843408"/>
                  </a:cubicBezTo>
                  <a:cubicBezTo>
                    <a:pt x="2499415" y="1848124"/>
                    <a:pt x="2503062" y="1853174"/>
                    <a:pt x="2505432" y="1858404"/>
                  </a:cubicBezTo>
                  <a:lnTo>
                    <a:pt x="2509253" y="1873693"/>
                  </a:lnTo>
                  <a:lnTo>
                    <a:pt x="2504712" y="1879330"/>
                  </a:lnTo>
                  <a:lnTo>
                    <a:pt x="2510142" y="1887965"/>
                  </a:lnTo>
                  <a:lnTo>
                    <a:pt x="2510286" y="1890763"/>
                  </a:lnTo>
                  <a:cubicBezTo>
                    <a:pt x="2510528" y="1896114"/>
                    <a:pt x="2510987" y="1901346"/>
                    <a:pt x="2512408" y="1906303"/>
                  </a:cubicBezTo>
                  <a:cubicBezTo>
                    <a:pt x="2541477" y="1892704"/>
                    <a:pt x="2529290" y="1946227"/>
                    <a:pt x="2549279" y="1927029"/>
                  </a:cubicBezTo>
                  <a:cubicBezTo>
                    <a:pt x="2562141" y="1951902"/>
                    <a:pt x="2577789" y="1927102"/>
                    <a:pt x="2568037" y="1962771"/>
                  </a:cubicBezTo>
                  <a:cubicBezTo>
                    <a:pt x="2610907" y="1996147"/>
                    <a:pt x="2627846" y="2060345"/>
                    <a:pt x="2680502" y="2082121"/>
                  </a:cubicBezTo>
                  <a:cubicBezTo>
                    <a:pt x="2709694" y="2115808"/>
                    <a:pt x="2721097" y="2145404"/>
                    <a:pt x="2743190" y="2164892"/>
                  </a:cubicBezTo>
                  <a:lnTo>
                    <a:pt x="2794909" y="2276195"/>
                  </a:lnTo>
                  <a:cubicBezTo>
                    <a:pt x="2833433" y="2324997"/>
                    <a:pt x="2899579" y="2401452"/>
                    <a:pt x="2933495" y="2457699"/>
                  </a:cubicBezTo>
                  <a:lnTo>
                    <a:pt x="3016563" y="2536535"/>
                  </a:lnTo>
                  <a:cubicBezTo>
                    <a:pt x="3027716" y="2563749"/>
                    <a:pt x="3013158" y="2586251"/>
                    <a:pt x="3039203" y="2607702"/>
                  </a:cubicBezTo>
                  <a:cubicBezTo>
                    <a:pt x="3049552" y="2633205"/>
                    <a:pt x="3049678" y="2657308"/>
                    <a:pt x="3065460" y="2677285"/>
                  </a:cubicBezTo>
                  <a:cubicBezTo>
                    <a:pt x="3061964" y="2687666"/>
                    <a:pt x="3062572" y="2696560"/>
                    <a:pt x="3076831" y="2702052"/>
                  </a:cubicBezTo>
                  <a:cubicBezTo>
                    <a:pt x="3083382" y="2726562"/>
                    <a:pt x="3070368" y="2735836"/>
                    <a:pt x="3088882" y="2748080"/>
                  </a:cubicBezTo>
                  <a:cubicBezTo>
                    <a:pt x="3069559" y="2767115"/>
                    <a:pt x="3079451" y="2765715"/>
                    <a:pt x="3089305" y="2770328"/>
                  </a:cubicBezTo>
                  <a:lnTo>
                    <a:pt x="3090198" y="2771102"/>
                  </a:lnTo>
                  <a:cubicBezTo>
                    <a:pt x="3089265" y="2771982"/>
                    <a:pt x="3088334" y="2772862"/>
                    <a:pt x="3087402" y="2773742"/>
                  </a:cubicBezTo>
                  <a:lnTo>
                    <a:pt x="3087359" y="2777882"/>
                  </a:lnTo>
                  <a:lnTo>
                    <a:pt x="3092838" y="2787915"/>
                  </a:lnTo>
                  <a:lnTo>
                    <a:pt x="3095820" y="2791475"/>
                  </a:lnTo>
                  <a:cubicBezTo>
                    <a:pt x="3097533" y="2794007"/>
                    <a:pt x="3098228" y="2795789"/>
                    <a:pt x="3098222" y="2797134"/>
                  </a:cubicBezTo>
                  <a:cubicBezTo>
                    <a:pt x="3098144" y="2797204"/>
                    <a:pt x="3098066" y="2797272"/>
                    <a:pt x="3097988" y="2797342"/>
                  </a:cubicBezTo>
                  <a:lnTo>
                    <a:pt x="3100812" y="2802512"/>
                  </a:lnTo>
                  <a:cubicBezTo>
                    <a:pt x="3106251" y="2811083"/>
                    <a:pt x="3112177" y="2819277"/>
                    <a:pt x="3118340" y="2826959"/>
                  </a:cubicBezTo>
                  <a:cubicBezTo>
                    <a:pt x="3104914" y="2837717"/>
                    <a:pt x="3137453" y="2863865"/>
                    <a:pt x="3105041" y="2867605"/>
                  </a:cubicBezTo>
                  <a:cubicBezTo>
                    <a:pt x="3112436" y="2878178"/>
                    <a:pt x="3128196" y="2881987"/>
                    <a:pt x="3106265" y="2882876"/>
                  </a:cubicBezTo>
                  <a:cubicBezTo>
                    <a:pt x="3108117" y="2886490"/>
                    <a:pt x="3107362" y="2889150"/>
                    <a:pt x="3105352" y="2891390"/>
                  </a:cubicBezTo>
                  <a:cubicBezTo>
                    <a:pt x="3104996" y="2891643"/>
                    <a:pt x="3104640" y="2891899"/>
                    <a:pt x="3104283" y="2892152"/>
                  </a:cubicBezTo>
                  <a:lnTo>
                    <a:pt x="3121233" y="2915554"/>
                  </a:lnTo>
                  <a:lnTo>
                    <a:pt x="3121120" y="2919202"/>
                  </a:lnTo>
                  <a:lnTo>
                    <a:pt x="3135195" y="2933764"/>
                  </a:lnTo>
                  <a:lnTo>
                    <a:pt x="3140851" y="2941657"/>
                  </a:lnTo>
                  <a:lnTo>
                    <a:pt x="3145776" y="2943125"/>
                  </a:lnTo>
                  <a:cubicBezTo>
                    <a:pt x="3149248" y="2945134"/>
                    <a:pt x="3151842" y="2948559"/>
                    <a:pt x="3152438" y="2955162"/>
                  </a:cubicBezTo>
                  <a:lnTo>
                    <a:pt x="3151949" y="2956832"/>
                  </a:lnTo>
                  <a:lnTo>
                    <a:pt x="3162110" y="2965689"/>
                  </a:lnTo>
                  <a:cubicBezTo>
                    <a:pt x="3166195" y="2968355"/>
                    <a:pt x="3170846" y="2970481"/>
                    <a:pt x="3176268" y="2971822"/>
                  </a:cubicBezTo>
                  <a:cubicBezTo>
                    <a:pt x="3167568" y="3011884"/>
                    <a:pt x="3203188" y="3039660"/>
                    <a:pt x="3215263" y="3078225"/>
                  </a:cubicBezTo>
                  <a:cubicBezTo>
                    <a:pt x="3192982" y="3096725"/>
                    <a:pt x="3228385" y="3132144"/>
                    <a:pt x="3264180" y="3149203"/>
                  </a:cubicBezTo>
                  <a:lnTo>
                    <a:pt x="3266796" y="3149949"/>
                  </a:lnTo>
                  <a:lnTo>
                    <a:pt x="3324951" y="3364269"/>
                  </a:lnTo>
                  <a:cubicBezTo>
                    <a:pt x="3377602" y="3433632"/>
                    <a:pt x="3321373" y="3413214"/>
                    <a:pt x="3374024" y="3558777"/>
                  </a:cubicBezTo>
                  <a:cubicBezTo>
                    <a:pt x="3398346" y="3641617"/>
                    <a:pt x="3450523" y="3677550"/>
                    <a:pt x="3458183" y="3740660"/>
                  </a:cubicBezTo>
                  <a:cubicBezTo>
                    <a:pt x="3442562" y="3738307"/>
                    <a:pt x="3477748" y="3881422"/>
                    <a:pt x="3465360" y="3887518"/>
                  </a:cubicBezTo>
                  <a:cubicBezTo>
                    <a:pt x="3454942" y="3891408"/>
                    <a:pt x="3459335" y="3899129"/>
                    <a:pt x="3457877" y="3906107"/>
                  </a:cubicBezTo>
                  <a:cubicBezTo>
                    <a:pt x="3448491" y="3912992"/>
                    <a:pt x="3451298" y="3945787"/>
                    <a:pt x="3457467" y="3956017"/>
                  </a:cubicBezTo>
                  <a:cubicBezTo>
                    <a:pt x="3481476" y="3983336"/>
                    <a:pt x="3446546" y="4017722"/>
                    <a:pt x="3464577" y="4039830"/>
                  </a:cubicBezTo>
                  <a:cubicBezTo>
                    <a:pt x="3466200" y="4046329"/>
                    <a:pt x="3465881" y="4052097"/>
                    <a:pt x="3464354" y="4057379"/>
                  </a:cubicBezTo>
                  <a:lnTo>
                    <a:pt x="3457255" y="4071299"/>
                  </a:lnTo>
                  <a:lnTo>
                    <a:pt x="3449587" y="4073511"/>
                  </a:lnTo>
                  <a:lnTo>
                    <a:pt x="3448354" y="4082976"/>
                  </a:lnTo>
                  <a:lnTo>
                    <a:pt x="3446585" y="4085249"/>
                  </a:lnTo>
                  <a:lnTo>
                    <a:pt x="3439113" y="4096645"/>
                  </a:lnTo>
                  <a:lnTo>
                    <a:pt x="3440408" y="4100045"/>
                  </a:lnTo>
                  <a:lnTo>
                    <a:pt x="3450643" y="4106155"/>
                  </a:lnTo>
                  <a:cubicBezTo>
                    <a:pt x="3451509" y="4109964"/>
                    <a:pt x="3449801" y="4114653"/>
                    <a:pt x="3447970" y="4119065"/>
                  </a:cubicBezTo>
                  <a:lnTo>
                    <a:pt x="3447077" y="4122013"/>
                  </a:lnTo>
                  <a:lnTo>
                    <a:pt x="3449971" y="4131661"/>
                  </a:lnTo>
                  <a:lnTo>
                    <a:pt x="3455129" y="4132946"/>
                  </a:lnTo>
                  <a:cubicBezTo>
                    <a:pt x="3459317" y="4146545"/>
                    <a:pt x="3467006" y="4194967"/>
                    <a:pt x="3475101" y="4213256"/>
                  </a:cubicBezTo>
                  <a:cubicBezTo>
                    <a:pt x="3501328" y="4201013"/>
                    <a:pt x="3470602" y="4247220"/>
                    <a:pt x="3503702" y="4242685"/>
                  </a:cubicBezTo>
                  <a:cubicBezTo>
                    <a:pt x="3503339" y="4247673"/>
                    <a:pt x="3501946" y="4252646"/>
                    <a:pt x="3500296" y="4257672"/>
                  </a:cubicBezTo>
                  <a:lnTo>
                    <a:pt x="3499449" y="4260305"/>
                  </a:lnTo>
                  <a:lnTo>
                    <a:pt x="3501701" y="4269810"/>
                  </a:lnTo>
                  <a:lnTo>
                    <a:pt x="3495288" y="4273772"/>
                  </a:lnTo>
                  <a:lnTo>
                    <a:pt x="3493625" y="4288998"/>
                  </a:lnTo>
                  <a:cubicBezTo>
                    <a:pt x="3494091" y="4294503"/>
                    <a:pt x="3495865" y="4300195"/>
                    <a:pt x="3499731" y="4306137"/>
                  </a:cubicBezTo>
                  <a:cubicBezTo>
                    <a:pt x="3518409" y="4319087"/>
                    <a:pt x="3511572" y="4345792"/>
                    <a:pt x="3520653" y="4367163"/>
                  </a:cubicBezTo>
                  <a:lnTo>
                    <a:pt x="3528382" y="4376332"/>
                  </a:lnTo>
                  <a:lnTo>
                    <a:pt x="3533897" y="4409841"/>
                  </a:lnTo>
                  <a:cubicBezTo>
                    <a:pt x="3536069" y="4419270"/>
                    <a:pt x="3538988" y="4428935"/>
                    <a:pt x="3543250" y="4438895"/>
                  </a:cubicBezTo>
                  <a:lnTo>
                    <a:pt x="3553461" y="4456966"/>
                  </a:lnTo>
                  <a:lnTo>
                    <a:pt x="3552669" y="4462332"/>
                  </a:lnTo>
                  <a:cubicBezTo>
                    <a:pt x="3556172" y="4470794"/>
                    <a:pt x="3569696" y="4480372"/>
                    <a:pt x="3558050" y="4481420"/>
                  </a:cubicBezTo>
                  <a:lnTo>
                    <a:pt x="3565562" y="4490273"/>
                  </a:lnTo>
                  <a:lnTo>
                    <a:pt x="3560130" y="4501352"/>
                  </a:lnTo>
                  <a:cubicBezTo>
                    <a:pt x="3558431" y="4502766"/>
                    <a:pt x="3556504" y="4503948"/>
                    <a:pt x="3554413" y="4504860"/>
                  </a:cubicBezTo>
                  <a:lnTo>
                    <a:pt x="3562409" y="4517683"/>
                  </a:lnTo>
                  <a:lnTo>
                    <a:pt x="3560101" y="4529812"/>
                  </a:lnTo>
                  <a:lnTo>
                    <a:pt x="3567912" y="4538596"/>
                  </a:lnTo>
                  <a:lnTo>
                    <a:pt x="3568458" y="4583574"/>
                  </a:lnTo>
                  <a:lnTo>
                    <a:pt x="3544552" y="4659716"/>
                  </a:lnTo>
                  <a:cubicBezTo>
                    <a:pt x="3529053" y="4656666"/>
                    <a:pt x="3550507" y="4680114"/>
                    <a:pt x="3537857" y="4685651"/>
                  </a:cubicBezTo>
                  <a:cubicBezTo>
                    <a:pt x="3527274" y="4689071"/>
                    <a:pt x="3531317" y="4696980"/>
                    <a:pt x="3529547" y="4703886"/>
                  </a:cubicBezTo>
                  <a:cubicBezTo>
                    <a:pt x="3519861" y="4710342"/>
                    <a:pt x="3521192" y="4743230"/>
                    <a:pt x="3526895" y="4753727"/>
                  </a:cubicBezTo>
                  <a:cubicBezTo>
                    <a:pt x="3549653" y="4782092"/>
                    <a:pt x="3513213" y="4814881"/>
                    <a:pt x="3530234" y="4837773"/>
                  </a:cubicBezTo>
                  <a:cubicBezTo>
                    <a:pt x="3531563" y="4844338"/>
                    <a:pt x="3530985" y="4850086"/>
                    <a:pt x="3529222" y="4855295"/>
                  </a:cubicBezTo>
                  <a:lnTo>
                    <a:pt x="3521505" y="4868882"/>
                  </a:lnTo>
                  <a:lnTo>
                    <a:pt x="3513745" y="4870749"/>
                  </a:lnTo>
                  <a:lnTo>
                    <a:pt x="3512090" y="4880149"/>
                  </a:lnTo>
                  <a:lnTo>
                    <a:pt x="3510219" y="4882341"/>
                  </a:lnTo>
                  <a:cubicBezTo>
                    <a:pt x="3506614" y="4886518"/>
                    <a:pt x="3503273" y="4890719"/>
                    <a:pt x="3500921" y="4895221"/>
                  </a:cubicBezTo>
                  <a:cubicBezTo>
                    <a:pt x="3534583" y="4900285"/>
                    <a:pt x="3486464" y="4934344"/>
                    <a:pt x="3516611" y="4930373"/>
                  </a:cubicBezTo>
                  <a:cubicBezTo>
                    <a:pt x="3509544" y="4955987"/>
                    <a:pt x="3544633" y="4990868"/>
                    <a:pt x="3511218" y="5012704"/>
                  </a:cubicBezTo>
                  <a:cubicBezTo>
                    <a:pt x="3506276" y="5046643"/>
                    <a:pt x="3484389" y="5079731"/>
                    <a:pt x="3486959" y="5134007"/>
                  </a:cubicBezTo>
                  <a:cubicBezTo>
                    <a:pt x="3488201" y="5163333"/>
                    <a:pt x="3516025" y="5252574"/>
                    <a:pt x="3522095" y="5292981"/>
                  </a:cubicBezTo>
                  <a:cubicBezTo>
                    <a:pt x="3517778" y="5322186"/>
                    <a:pt x="3528648" y="5350115"/>
                    <a:pt x="3523378" y="5376449"/>
                  </a:cubicBezTo>
                  <a:lnTo>
                    <a:pt x="3515853" y="5392879"/>
                  </a:lnTo>
                  <a:lnTo>
                    <a:pt x="3518590" y="5400822"/>
                  </a:lnTo>
                  <a:lnTo>
                    <a:pt x="3515056" y="5405562"/>
                  </a:lnTo>
                  <a:lnTo>
                    <a:pt x="3522190" y="5412352"/>
                  </a:lnTo>
                  <a:lnTo>
                    <a:pt x="3527834" y="5423666"/>
                  </a:lnTo>
                  <a:lnTo>
                    <a:pt x="3526632" y="5425026"/>
                  </a:lnTo>
                  <a:cubicBezTo>
                    <a:pt x="3524258" y="5431222"/>
                    <a:pt x="3525183" y="5435167"/>
                    <a:pt x="3527564" y="5438106"/>
                  </a:cubicBezTo>
                  <a:lnTo>
                    <a:pt x="3531555" y="5441019"/>
                  </a:lnTo>
                  <a:lnTo>
                    <a:pt x="3533380" y="5450011"/>
                  </a:lnTo>
                  <a:lnTo>
                    <a:pt x="3535524" y="5455608"/>
                  </a:lnTo>
                  <a:lnTo>
                    <a:pt x="3586681" y="5568327"/>
                  </a:lnTo>
                  <a:cubicBezTo>
                    <a:pt x="3628262" y="5603175"/>
                    <a:pt x="3618572" y="5667483"/>
                    <a:pt x="3646119" y="5710384"/>
                  </a:cubicBezTo>
                  <a:cubicBezTo>
                    <a:pt x="3622406" y="5740787"/>
                    <a:pt x="3647374" y="5722113"/>
                    <a:pt x="3649647" y="5748779"/>
                  </a:cubicBezTo>
                  <a:cubicBezTo>
                    <a:pt x="3676506" y="5736511"/>
                    <a:pt x="3643265" y="5782813"/>
                    <a:pt x="3676551" y="5778267"/>
                  </a:cubicBezTo>
                  <a:cubicBezTo>
                    <a:pt x="3675912" y="5783265"/>
                    <a:pt x="3674241" y="5788247"/>
                    <a:pt x="3672315" y="5793285"/>
                  </a:cubicBezTo>
                  <a:lnTo>
                    <a:pt x="3671325" y="5795922"/>
                  </a:lnTo>
                  <a:lnTo>
                    <a:pt x="3673037" y="5805444"/>
                  </a:lnTo>
                  <a:lnTo>
                    <a:pt x="3666420" y="5809418"/>
                  </a:lnTo>
                  <a:lnTo>
                    <a:pt x="3663908" y="5824674"/>
                  </a:lnTo>
                  <a:cubicBezTo>
                    <a:pt x="3664066" y="5830187"/>
                    <a:pt x="3665519" y="5835891"/>
                    <a:pt x="3669045" y="5841846"/>
                  </a:cubicBezTo>
                  <a:cubicBezTo>
                    <a:pt x="3692937" y="5859142"/>
                    <a:pt x="3670192" y="5900949"/>
                    <a:pt x="3701358" y="5921917"/>
                  </a:cubicBezTo>
                  <a:cubicBezTo>
                    <a:pt x="3710345" y="5930438"/>
                    <a:pt x="3723014" y="5961761"/>
                    <a:pt x="3716185" y="5970698"/>
                  </a:cubicBezTo>
                  <a:cubicBezTo>
                    <a:pt x="3716924" y="5977849"/>
                    <a:pt x="3723456" y="5984342"/>
                    <a:pt x="3714732" y="5990602"/>
                  </a:cubicBezTo>
                  <a:cubicBezTo>
                    <a:pt x="3704805" y="5999478"/>
                    <a:pt x="3733042" y="6016071"/>
                    <a:pt x="3717468" y="6017473"/>
                  </a:cubicBezTo>
                  <a:cubicBezTo>
                    <a:pt x="3737055" y="6029408"/>
                    <a:pt x="3717285" y="6050409"/>
                    <a:pt x="3716813" y="6065962"/>
                  </a:cubicBezTo>
                  <a:cubicBezTo>
                    <a:pt x="3734846" y="6074510"/>
                    <a:pt x="3716071" y="6098707"/>
                    <a:pt x="3725468" y="6129258"/>
                  </a:cubicBezTo>
                  <a:cubicBezTo>
                    <a:pt x="3746016" y="6138426"/>
                    <a:pt x="3731591" y="6149895"/>
                    <a:pt x="3762009" y="6169490"/>
                  </a:cubicBezTo>
                  <a:cubicBezTo>
                    <a:pt x="3760365" y="6170956"/>
                    <a:pt x="3758971" y="6172634"/>
                    <a:pt x="3757871" y="6174474"/>
                  </a:cubicBezTo>
                  <a:cubicBezTo>
                    <a:pt x="3751478" y="6185163"/>
                    <a:pt x="3756167" y="6198873"/>
                    <a:pt x="3768344" y="6205103"/>
                  </a:cubicBezTo>
                  <a:cubicBezTo>
                    <a:pt x="3811389" y="6237571"/>
                    <a:pt x="3823277" y="6273218"/>
                    <a:pt x="3841437" y="6305143"/>
                  </a:cubicBezTo>
                  <a:cubicBezTo>
                    <a:pt x="3858750" y="6341961"/>
                    <a:pt x="3816260" y="6324225"/>
                    <a:pt x="3860896" y="6365201"/>
                  </a:cubicBezTo>
                  <a:cubicBezTo>
                    <a:pt x="3851154" y="6372744"/>
                    <a:pt x="3852756" y="6378823"/>
                    <a:pt x="3861931" y="6387686"/>
                  </a:cubicBezTo>
                  <a:cubicBezTo>
                    <a:pt x="3869479" y="6405761"/>
                    <a:pt x="3839849" y="6410555"/>
                    <a:pt x="3864030" y="6425287"/>
                  </a:cubicBezTo>
                  <a:cubicBezTo>
                    <a:pt x="3847191" y="6425308"/>
                    <a:pt x="3870453" y="6461256"/>
                    <a:pt x="3851144" y="6456271"/>
                  </a:cubicBezTo>
                  <a:cubicBezTo>
                    <a:pt x="3841173" y="6471214"/>
                    <a:pt x="3866766" y="6472108"/>
                    <a:pt x="3858628" y="6486571"/>
                  </a:cubicBezTo>
                  <a:cubicBezTo>
                    <a:pt x="3860535" y="6500524"/>
                    <a:pt x="3872601" y="6475359"/>
                    <a:pt x="3879064" y="6489882"/>
                  </a:cubicBezTo>
                  <a:cubicBezTo>
                    <a:pt x="3882941" y="6504606"/>
                    <a:pt x="3880531" y="6555957"/>
                    <a:pt x="3881893" y="6574910"/>
                  </a:cubicBezTo>
                  <a:cubicBezTo>
                    <a:pt x="3884811" y="6607096"/>
                    <a:pt x="3893235" y="6651597"/>
                    <a:pt x="3896578" y="6683001"/>
                  </a:cubicBezTo>
                  <a:cubicBezTo>
                    <a:pt x="3917322" y="6711248"/>
                    <a:pt x="3897408" y="6732089"/>
                    <a:pt x="3901943" y="6763331"/>
                  </a:cubicBezTo>
                  <a:cubicBezTo>
                    <a:pt x="3935411" y="6788212"/>
                    <a:pt x="3873260" y="6790251"/>
                    <a:pt x="3882556" y="6815408"/>
                  </a:cubicBezTo>
                  <a:cubicBezTo>
                    <a:pt x="3905323" y="6839622"/>
                    <a:pt x="3889639" y="6833361"/>
                    <a:pt x="3883725" y="6843863"/>
                  </a:cubicBezTo>
                  <a:lnTo>
                    <a:pt x="388303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488D021B-5AD4-AAAA-2F11-CB6A53665C16}"/>
                </a:ext>
              </a:extLst>
            </p:cNvPr>
            <p:cNvSpPr/>
            <p:nvPr userDrawn="1"/>
          </p:nvSpPr>
          <p:spPr>
            <a:xfrm>
              <a:off x="-6009641" y="0"/>
              <a:ext cx="5848815"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4" name="Slide Number Placeholder 5">
            <a:extLst>
              <a:ext uri="{FF2B5EF4-FFF2-40B4-BE49-F238E27FC236}">
                <a16:creationId xmlns:a16="http://schemas.microsoft.com/office/drawing/2014/main" id="{6826580D-F95D-3EF2-8191-033D37293DD3}"/>
              </a:ext>
            </a:extLst>
          </p:cNvPr>
          <p:cNvSpPr>
            <a:spLocks noGrp="1"/>
          </p:cNvSpPr>
          <p:nvPr>
            <p:ph type="sldNum" sz="quarter" idx="4"/>
          </p:nvPr>
        </p:nvSpPr>
        <p:spPr>
          <a:xfrm>
            <a:off x="9271000" y="6356350"/>
            <a:ext cx="2743200" cy="365125"/>
          </a:xfrm>
          <a:prstGeom prst="rect">
            <a:avLst/>
          </a:prstGeom>
        </p:spPr>
        <p:txBody>
          <a:bodyPr vert="horz" lIns="91440" tIns="45720" rIns="91440" bIns="45720" rtlCol="0" anchor="ctr"/>
          <a:lstStyle>
            <a:lvl1pPr algn="r">
              <a:defRPr sz="1200">
                <a:solidFill>
                  <a:schemeClr val="tx1"/>
                </a:solidFill>
                <a:latin typeface="Roboto Condensed" panose="02000000000000000000" pitchFamily="2" charset="0"/>
                <a:ea typeface="Roboto Condensed" panose="02000000000000000000" pitchFamily="2" charset="0"/>
              </a:defRPr>
            </a:lvl1pPr>
          </a:lstStyle>
          <a:p>
            <a:fld id="{54D84BD5-6132-0142-9C9B-FD983378D71E}" type="slidenum">
              <a:rPr lang="en-CH" smtClean="0"/>
              <a:pPr/>
              <a:t>‹#›</a:t>
            </a:fld>
            <a:endParaRPr lang="en-CH"/>
          </a:p>
        </p:txBody>
      </p:sp>
      <p:sp>
        <p:nvSpPr>
          <p:cNvPr id="3" name="Title Placeholder 1">
            <a:extLst>
              <a:ext uri="{FF2B5EF4-FFF2-40B4-BE49-F238E27FC236}">
                <a16:creationId xmlns:a16="http://schemas.microsoft.com/office/drawing/2014/main" id="{9FAE12F5-278A-360E-61AB-DB76556FB1EF}"/>
              </a:ext>
            </a:extLst>
          </p:cNvPr>
          <p:cNvSpPr>
            <a:spLocks noGrp="1"/>
          </p:cNvSpPr>
          <p:nvPr>
            <p:ph type="title"/>
          </p:nvPr>
        </p:nvSpPr>
        <p:spPr>
          <a:xfrm>
            <a:off x="971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CH" dirty="0"/>
          </a:p>
        </p:txBody>
      </p:sp>
      <p:sp>
        <p:nvSpPr>
          <p:cNvPr id="6" name="Text Placeholder 2">
            <a:extLst>
              <a:ext uri="{FF2B5EF4-FFF2-40B4-BE49-F238E27FC236}">
                <a16:creationId xmlns:a16="http://schemas.microsoft.com/office/drawing/2014/main" id="{8201737B-5377-9355-730D-5360CA81F74D}"/>
              </a:ext>
            </a:extLst>
          </p:cNvPr>
          <p:cNvSpPr>
            <a:spLocks noGrp="1"/>
          </p:cNvSpPr>
          <p:nvPr>
            <p:ph type="body" idx="1"/>
          </p:nvPr>
        </p:nvSpPr>
        <p:spPr>
          <a:xfrm>
            <a:off x="971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Tree>
    <p:extLst>
      <p:ext uri="{BB962C8B-B14F-4D97-AF65-F5344CB8AC3E}">
        <p14:creationId xmlns:p14="http://schemas.microsoft.com/office/powerpoint/2010/main" val="741048436"/>
      </p:ext>
    </p:extLst>
  </p:cSld>
  <p:clrMap bg1="lt1" tx1="dk1" bg2="lt2" tx2="dk2" accent1="accent1" accent2="accent2" accent3="accent3" accent4="accent4" accent5="accent5" accent6="accent6" hlink="hlink" folHlink="folHlink"/>
  <p:sldLayoutIdLst>
    <p:sldLayoutId id="2147483766" r:id="rId1"/>
  </p:sldLayoutIdLst>
  <p:txStyles>
    <p:title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1D73C214-FD48-ADA7-C86E-BA84FD2C7E45}"/>
              </a:ext>
            </a:extLst>
          </p:cNvPr>
          <p:cNvSpPr/>
          <p:nvPr userDrawn="1"/>
        </p:nvSpPr>
        <p:spPr>
          <a:xfrm>
            <a:off x="0" y="4735475"/>
            <a:ext cx="12192000" cy="2122525"/>
          </a:xfrm>
          <a:custGeom>
            <a:avLst/>
            <a:gdLst>
              <a:gd name="connsiteX0" fmla="*/ 0 w 12192000"/>
              <a:gd name="connsiteY0" fmla="*/ 0 h 2159391"/>
              <a:gd name="connsiteX1" fmla="*/ 20 w 12192000"/>
              <a:gd name="connsiteY1" fmla="*/ 0 h 2159391"/>
              <a:gd name="connsiteX2" fmla="*/ 20 w 12192000"/>
              <a:gd name="connsiteY2" fmla="*/ 931280 h 2159391"/>
              <a:gd name="connsiteX3" fmla="*/ 166516 w 12192000"/>
              <a:gd name="connsiteY3" fmla="*/ 864816 h 2159391"/>
              <a:gd name="connsiteX4" fmla="*/ 275768 w 12192000"/>
              <a:gd name="connsiteY4" fmla="*/ 834118 h 2159391"/>
              <a:gd name="connsiteX5" fmla="*/ 316158 w 12192000"/>
              <a:gd name="connsiteY5" fmla="*/ 824605 h 2159391"/>
              <a:gd name="connsiteX6" fmla="*/ 438818 w 12192000"/>
              <a:gd name="connsiteY6" fmla="*/ 775285 h 2159391"/>
              <a:gd name="connsiteX7" fmla="*/ 445625 w 12192000"/>
              <a:gd name="connsiteY7" fmla="*/ 774857 h 2159391"/>
              <a:gd name="connsiteX8" fmla="*/ 463568 w 12192000"/>
              <a:gd name="connsiteY8" fmla="*/ 770565 h 2159391"/>
              <a:gd name="connsiteX9" fmla="*/ 571318 w 12192000"/>
              <a:gd name="connsiteY9" fmla="*/ 717750 h 2159391"/>
              <a:gd name="connsiteX10" fmla="*/ 581627 w 12192000"/>
              <a:gd name="connsiteY10" fmla="*/ 711114 h 2159391"/>
              <a:gd name="connsiteX11" fmla="*/ 581817 w 12192000"/>
              <a:gd name="connsiteY11" fmla="*/ 709830 h 2159391"/>
              <a:gd name="connsiteX12" fmla="*/ 624577 w 12192000"/>
              <a:gd name="connsiteY12" fmla="*/ 705174 h 2159391"/>
              <a:gd name="connsiteX13" fmla="*/ 629204 w 12192000"/>
              <a:gd name="connsiteY13" fmla="*/ 702524 h 2159391"/>
              <a:gd name="connsiteX14" fmla="*/ 658425 w 12192000"/>
              <a:gd name="connsiteY14" fmla="*/ 702088 h 2159391"/>
              <a:gd name="connsiteX15" fmla="*/ 672803 w 12192000"/>
              <a:gd name="connsiteY15" fmla="*/ 700477 h 2159391"/>
              <a:gd name="connsiteX16" fmla="*/ 678346 w 12192000"/>
              <a:gd name="connsiteY16" fmla="*/ 702879 h 2159391"/>
              <a:gd name="connsiteX17" fmla="*/ 698814 w 12192000"/>
              <a:gd name="connsiteY17" fmla="*/ 699049 h 2159391"/>
              <a:gd name="connsiteX18" fmla="*/ 719568 w 12192000"/>
              <a:gd name="connsiteY18" fmla="*/ 698383 h 2159391"/>
              <a:gd name="connsiteX19" fmla="*/ 808591 w 12192000"/>
              <a:gd name="connsiteY19" fmla="*/ 678416 h 2159391"/>
              <a:gd name="connsiteX20" fmla="*/ 1009231 w 12192000"/>
              <a:gd name="connsiteY20" fmla="*/ 662619 h 2159391"/>
              <a:gd name="connsiteX21" fmla="*/ 1349475 w 12192000"/>
              <a:gd name="connsiteY21" fmla="*/ 582097 h 2159391"/>
              <a:gd name="connsiteX22" fmla="*/ 1459260 w 12192000"/>
              <a:gd name="connsiteY22" fmla="*/ 546436 h 2159391"/>
              <a:gd name="connsiteX23" fmla="*/ 1524766 w 12192000"/>
              <a:gd name="connsiteY23" fmla="*/ 533565 h 2159391"/>
              <a:gd name="connsiteX24" fmla="*/ 1586163 w 12192000"/>
              <a:gd name="connsiteY24" fmla="*/ 511576 h 2159391"/>
              <a:gd name="connsiteX25" fmla="*/ 1633959 w 12192000"/>
              <a:gd name="connsiteY25" fmla="*/ 502166 h 2159391"/>
              <a:gd name="connsiteX26" fmla="*/ 1722526 w 12192000"/>
              <a:gd name="connsiteY26" fmla="*/ 521862 h 2159391"/>
              <a:gd name="connsiteX27" fmla="*/ 1771042 w 12192000"/>
              <a:gd name="connsiteY27" fmla="*/ 519060 h 2159391"/>
              <a:gd name="connsiteX28" fmla="*/ 1777100 w 12192000"/>
              <a:gd name="connsiteY28" fmla="*/ 513659 h 2159391"/>
              <a:gd name="connsiteX29" fmla="*/ 1847985 w 12192000"/>
              <a:gd name="connsiteY29" fmla="*/ 529260 h 2159391"/>
              <a:gd name="connsiteX30" fmla="*/ 1944170 w 12192000"/>
              <a:gd name="connsiteY30" fmla="*/ 512476 h 2159391"/>
              <a:gd name="connsiteX31" fmla="*/ 2056106 w 12192000"/>
              <a:gd name="connsiteY31" fmla="*/ 485536 h 2159391"/>
              <a:gd name="connsiteX32" fmla="*/ 2161731 w 12192000"/>
              <a:gd name="connsiteY32" fmla="*/ 470694 h 2159391"/>
              <a:gd name="connsiteX33" fmla="*/ 2290115 w 12192000"/>
              <a:gd name="connsiteY33" fmla="*/ 467543 h 2159391"/>
              <a:gd name="connsiteX34" fmla="*/ 2415633 w 12192000"/>
              <a:gd name="connsiteY34" fmla="*/ 470107 h 2159391"/>
              <a:gd name="connsiteX35" fmla="*/ 2491438 w 12192000"/>
              <a:gd name="connsiteY35" fmla="*/ 436879 h 2159391"/>
              <a:gd name="connsiteX36" fmla="*/ 2626880 w 12192000"/>
              <a:gd name="connsiteY36" fmla="*/ 435164 h 2159391"/>
              <a:gd name="connsiteX37" fmla="*/ 2876555 w 12192000"/>
              <a:gd name="connsiteY37" fmla="*/ 434412 h 2159391"/>
              <a:gd name="connsiteX38" fmla="*/ 2988599 w 12192000"/>
              <a:gd name="connsiteY38" fmla="*/ 426895 h 2159391"/>
              <a:gd name="connsiteX39" fmla="*/ 3108611 w 12192000"/>
              <a:gd name="connsiteY39" fmla="*/ 423809 h 2159391"/>
              <a:gd name="connsiteX40" fmla="*/ 3188160 w 12192000"/>
              <a:gd name="connsiteY40" fmla="*/ 422489 h 2159391"/>
              <a:gd name="connsiteX41" fmla="*/ 3190390 w 12192000"/>
              <a:gd name="connsiteY41" fmla="*/ 421308 h 2159391"/>
              <a:gd name="connsiteX42" fmla="*/ 3210323 w 12192000"/>
              <a:gd name="connsiteY42" fmla="*/ 421187 h 2159391"/>
              <a:gd name="connsiteX43" fmla="*/ 3248544 w 12192000"/>
              <a:gd name="connsiteY43" fmla="*/ 434740 h 2159391"/>
              <a:gd name="connsiteX44" fmla="*/ 3319654 w 12192000"/>
              <a:gd name="connsiteY44" fmla="*/ 416188 h 2159391"/>
              <a:gd name="connsiteX45" fmla="*/ 3348234 w 12192000"/>
              <a:gd name="connsiteY45" fmla="*/ 411253 h 2159391"/>
              <a:gd name="connsiteX46" fmla="*/ 3375950 w 12192000"/>
              <a:gd name="connsiteY46" fmla="*/ 407640 h 2159391"/>
              <a:gd name="connsiteX47" fmla="*/ 3400740 w 12192000"/>
              <a:gd name="connsiteY47" fmla="*/ 419047 h 2159391"/>
              <a:gd name="connsiteX48" fmla="*/ 3473235 w 12192000"/>
              <a:gd name="connsiteY48" fmla="*/ 406999 h 2159391"/>
              <a:gd name="connsiteX49" fmla="*/ 3536147 w 12192000"/>
              <a:gd name="connsiteY49" fmla="*/ 403338 h 2159391"/>
              <a:gd name="connsiteX50" fmla="*/ 3585989 w 12192000"/>
              <a:gd name="connsiteY50" fmla="*/ 393639 h 2159391"/>
              <a:gd name="connsiteX51" fmla="*/ 3594512 w 12192000"/>
              <a:gd name="connsiteY51" fmla="*/ 394329 h 2159391"/>
              <a:gd name="connsiteX52" fmla="*/ 3594747 w 12192000"/>
              <a:gd name="connsiteY52" fmla="*/ 394060 h 2159391"/>
              <a:gd name="connsiteX53" fmla="*/ 3603866 w 12192000"/>
              <a:gd name="connsiteY53" fmla="*/ 394224 h 2159391"/>
              <a:gd name="connsiteX54" fmla="*/ 3610046 w 12192000"/>
              <a:gd name="connsiteY54" fmla="*/ 395586 h 2159391"/>
              <a:gd name="connsiteX55" fmla="*/ 3682524 w 12192000"/>
              <a:gd name="connsiteY55" fmla="*/ 363315 h 2159391"/>
              <a:gd name="connsiteX56" fmla="*/ 3789771 w 12192000"/>
              <a:gd name="connsiteY56" fmla="*/ 339392 h 2159391"/>
              <a:gd name="connsiteX57" fmla="*/ 3897286 w 12192000"/>
              <a:gd name="connsiteY57" fmla="*/ 319154 h 2159391"/>
              <a:gd name="connsiteX58" fmla="*/ 3936857 w 12192000"/>
              <a:gd name="connsiteY58" fmla="*/ 313499 h 2159391"/>
              <a:gd name="connsiteX59" fmla="*/ 4004549 w 12192000"/>
              <a:gd name="connsiteY59" fmla="*/ 296042 h 2159391"/>
              <a:gd name="connsiteX60" fmla="*/ 4033789 w 12192000"/>
              <a:gd name="connsiteY60" fmla="*/ 283474 h 2159391"/>
              <a:gd name="connsiteX61" fmla="*/ 4035374 w 12192000"/>
              <a:gd name="connsiteY61" fmla="*/ 283709 h 2159391"/>
              <a:gd name="connsiteX62" fmla="*/ 4037007 w 12192000"/>
              <a:gd name="connsiteY62" fmla="*/ 280042 h 2159391"/>
              <a:gd name="connsiteX63" fmla="*/ 4042375 w 12192000"/>
              <a:gd name="connsiteY63" fmla="*/ 277608 h 2159391"/>
              <a:gd name="connsiteX64" fmla="*/ 4058965 w 12192000"/>
              <a:gd name="connsiteY64" fmla="*/ 275987 h 2159391"/>
              <a:gd name="connsiteX65" fmla="*/ 4065521 w 12192000"/>
              <a:gd name="connsiteY65" fmla="*/ 276205 h 2159391"/>
              <a:gd name="connsiteX66" fmla="*/ 4074437 w 12192000"/>
              <a:gd name="connsiteY66" fmla="*/ 274761 h 2159391"/>
              <a:gd name="connsiteX67" fmla="*/ 4074556 w 12192000"/>
              <a:gd name="connsiteY67" fmla="*/ 274462 h 2159391"/>
              <a:gd name="connsiteX68" fmla="*/ 4083108 w 12192000"/>
              <a:gd name="connsiteY68" fmla="*/ 273627 h 2159391"/>
              <a:gd name="connsiteX69" fmla="*/ 4142756 w 12192000"/>
              <a:gd name="connsiteY69" fmla="*/ 247094 h 2159391"/>
              <a:gd name="connsiteX70" fmla="*/ 4191258 w 12192000"/>
              <a:gd name="connsiteY70" fmla="*/ 231229 h 2159391"/>
              <a:gd name="connsiteX71" fmla="*/ 4201754 w 12192000"/>
              <a:gd name="connsiteY71" fmla="*/ 225595 h 2159391"/>
              <a:gd name="connsiteX72" fmla="*/ 4202059 w 12192000"/>
              <a:gd name="connsiteY72" fmla="*/ 224336 h 2159391"/>
              <a:gd name="connsiteX73" fmla="*/ 4248126 w 12192000"/>
              <a:gd name="connsiteY73" fmla="*/ 221541 h 2159391"/>
              <a:gd name="connsiteX74" fmla="*/ 4276151 w 12192000"/>
              <a:gd name="connsiteY74" fmla="*/ 223865 h 2159391"/>
              <a:gd name="connsiteX75" fmla="*/ 4290073 w 12192000"/>
              <a:gd name="connsiteY75" fmla="*/ 223619 h 2159391"/>
              <a:gd name="connsiteX76" fmla="*/ 4295153 w 12192000"/>
              <a:gd name="connsiteY76" fmla="*/ 226536 h 2159391"/>
              <a:gd name="connsiteX77" fmla="*/ 4315119 w 12192000"/>
              <a:gd name="connsiteY77" fmla="*/ 224657 h 2159391"/>
              <a:gd name="connsiteX78" fmla="*/ 4316975 w 12192000"/>
              <a:gd name="connsiteY78" fmla="*/ 223316 h 2159391"/>
              <a:gd name="connsiteX79" fmla="*/ 4362885 w 12192000"/>
              <a:gd name="connsiteY79" fmla="*/ 229931 h 2159391"/>
              <a:gd name="connsiteX80" fmla="*/ 4428552 w 12192000"/>
              <a:gd name="connsiteY80" fmla="*/ 228585 h 2159391"/>
              <a:gd name="connsiteX81" fmla="*/ 4515823 w 12192000"/>
              <a:gd name="connsiteY81" fmla="*/ 217934 h 2159391"/>
              <a:gd name="connsiteX82" fmla="*/ 4715537 w 12192000"/>
              <a:gd name="connsiteY82" fmla="*/ 208032 h 2159391"/>
              <a:gd name="connsiteX83" fmla="*/ 4721186 w 12192000"/>
              <a:gd name="connsiteY83" fmla="*/ 209307 h 2159391"/>
              <a:gd name="connsiteX84" fmla="*/ 4717212 w 12192000"/>
              <a:gd name="connsiteY84" fmla="*/ 210789 h 2159391"/>
              <a:gd name="connsiteX85" fmla="*/ 4722122 w 12192000"/>
              <a:gd name="connsiteY85" fmla="*/ 209518 h 2159391"/>
              <a:gd name="connsiteX86" fmla="*/ 4721186 w 12192000"/>
              <a:gd name="connsiteY86" fmla="*/ 209307 h 2159391"/>
              <a:gd name="connsiteX87" fmla="*/ 4723195 w 12192000"/>
              <a:gd name="connsiteY87" fmla="*/ 208559 h 2159391"/>
              <a:gd name="connsiteX88" fmla="*/ 4762456 w 12192000"/>
              <a:gd name="connsiteY88" fmla="*/ 199544 h 2159391"/>
              <a:gd name="connsiteX89" fmla="*/ 4840449 w 12192000"/>
              <a:gd name="connsiteY89" fmla="*/ 171776 h 2159391"/>
              <a:gd name="connsiteX90" fmla="*/ 5011522 w 12192000"/>
              <a:gd name="connsiteY90" fmla="*/ 147759 h 2159391"/>
              <a:gd name="connsiteX91" fmla="*/ 5065799 w 12192000"/>
              <a:gd name="connsiteY91" fmla="*/ 131378 h 2159391"/>
              <a:gd name="connsiteX92" fmla="*/ 5121668 w 12192000"/>
              <a:gd name="connsiteY92" fmla="*/ 137949 h 2159391"/>
              <a:gd name="connsiteX93" fmla="*/ 5139605 w 12192000"/>
              <a:gd name="connsiteY93" fmla="*/ 127096 h 2159391"/>
              <a:gd name="connsiteX94" fmla="*/ 5142607 w 12192000"/>
              <a:gd name="connsiteY94" fmla="*/ 124995 h 2159391"/>
              <a:gd name="connsiteX95" fmla="*/ 5156563 w 12192000"/>
              <a:gd name="connsiteY95" fmla="*/ 121595 h 2159391"/>
              <a:gd name="connsiteX96" fmla="*/ 5174669 w 12192000"/>
              <a:gd name="connsiteY96" fmla="*/ 114372 h 2159391"/>
              <a:gd name="connsiteX97" fmla="*/ 5222971 w 12192000"/>
              <a:gd name="connsiteY97" fmla="*/ 111382 h 2159391"/>
              <a:gd name="connsiteX98" fmla="*/ 5261772 w 12192000"/>
              <a:gd name="connsiteY98" fmla="*/ 100258 h 2159391"/>
              <a:gd name="connsiteX99" fmla="*/ 5381675 w 12192000"/>
              <a:gd name="connsiteY99" fmla="*/ 79841 h 2159391"/>
              <a:gd name="connsiteX100" fmla="*/ 5432768 w 12192000"/>
              <a:gd name="connsiteY100" fmla="*/ 62139 h 2159391"/>
              <a:gd name="connsiteX101" fmla="*/ 5470913 w 12192000"/>
              <a:gd name="connsiteY101" fmla="*/ 50886 h 2159391"/>
              <a:gd name="connsiteX102" fmla="*/ 5626968 w 12192000"/>
              <a:gd name="connsiteY102" fmla="*/ 36866 h 2159391"/>
              <a:gd name="connsiteX103" fmla="*/ 5758926 w 12192000"/>
              <a:gd name="connsiteY103" fmla="*/ 37889 h 2159391"/>
              <a:gd name="connsiteX104" fmla="*/ 5957383 w 12192000"/>
              <a:gd name="connsiteY104" fmla="*/ 53581 h 2159391"/>
              <a:gd name="connsiteX105" fmla="*/ 6010099 w 12192000"/>
              <a:gd name="connsiteY105" fmla="*/ 57225 h 2159391"/>
              <a:gd name="connsiteX106" fmla="*/ 6041289 w 12192000"/>
              <a:gd name="connsiteY106" fmla="*/ 52132 h 2159391"/>
              <a:gd name="connsiteX107" fmla="*/ 6048644 w 12192000"/>
              <a:gd name="connsiteY107" fmla="*/ 43783 h 2159391"/>
              <a:gd name="connsiteX108" fmla="*/ 6068536 w 12192000"/>
              <a:gd name="connsiteY108" fmla="*/ 44466 h 2159391"/>
              <a:gd name="connsiteX109" fmla="*/ 6073854 w 12192000"/>
              <a:gd name="connsiteY109" fmla="*/ 42929 h 2159391"/>
              <a:gd name="connsiteX110" fmla="*/ 6168680 w 12192000"/>
              <a:gd name="connsiteY110" fmla="*/ 63391 h 2159391"/>
              <a:gd name="connsiteX111" fmla="*/ 6317566 w 12192000"/>
              <a:gd name="connsiteY111" fmla="*/ 65478 h 2159391"/>
              <a:gd name="connsiteX112" fmla="*/ 6549461 w 12192000"/>
              <a:gd name="connsiteY112" fmla="*/ 112278 h 2159391"/>
              <a:gd name="connsiteX113" fmla="*/ 6708227 w 12192000"/>
              <a:gd name="connsiteY113" fmla="*/ 141054 h 2159391"/>
              <a:gd name="connsiteX114" fmla="*/ 6904151 w 12192000"/>
              <a:gd name="connsiteY114" fmla="*/ 169009 h 2159391"/>
              <a:gd name="connsiteX115" fmla="*/ 7018501 w 12192000"/>
              <a:gd name="connsiteY115" fmla="*/ 198515 h 2159391"/>
              <a:gd name="connsiteX116" fmla="*/ 7096993 w 12192000"/>
              <a:gd name="connsiteY116" fmla="*/ 198141 h 2159391"/>
              <a:gd name="connsiteX117" fmla="*/ 7170812 w 12192000"/>
              <a:gd name="connsiteY117" fmla="*/ 210369 h 2159391"/>
              <a:gd name="connsiteX118" fmla="*/ 7197008 w 12192000"/>
              <a:gd name="connsiteY118" fmla="*/ 215017 h 2159391"/>
              <a:gd name="connsiteX119" fmla="*/ 7201106 w 12192000"/>
              <a:gd name="connsiteY119" fmla="*/ 220375 h 2159391"/>
              <a:gd name="connsiteX120" fmla="*/ 7218564 w 12192000"/>
              <a:gd name="connsiteY120" fmla="*/ 224925 h 2159391"/>
              <a:gd name="connsiteX121" fmla="*/ 7310857 w 12192000"/>
              <a:gd name="connsiteY121" fmla="*/ 250174 h 2159391"/>
              <a:gd name="connsiteX122" fmla="*/ 7312184 w 12192000"/>
              <a:gd name="connsiteY122" fmla="*/ 248732 h 2159391"/>
              <a:gd name="connsiteX123" fmla="*/ 7405395 w 12192000"/>
              <a:gd name="connsiteY123" fmla="*/ 239137 h 2159391"/>
              <a:gd name="connsiteX124" fmla="*/ 7495799 w 12192000"/>
              <a:gd name="connsiteY124" fmla="*/ 231032 h 2159391"/>
              <a:gd name="connsiteX125" fmla="*/ 7507044 w 12192000"/>
              <a:gd name="connsiteY125" fmla="*/ 232984 h 2159391"/>
              <a:gd name="connsiteX126" fmla="*/ 7507416 w 12192000"/>
              <a:gd name="connsiteY126" fmla="*/ 232657 h 2159391"/>
              <a:gd name="connsiteX127" fmla="*/ 7519575 w 12192000"/>
              <a:gd name="connsiteY127" fmla="*/ 233992 h 2159391"/>
              <a:gd name="connsiteX128" fmla="*/ 7527547 w 12192000"/>
              <a:gd name="connsiteY128" fmla="*/ 236545 h 2159391"/>
              <a:gd name="connsiteX129" fmla="*/ 7614351 w 12192000"/>
              <a:gd name="connsiteY129" fmla="*/ 242373 h 2159391"/>
              <a:gd name="connsiteX130" fmla="*/ 7718749 w 12192000"/>
              <a:gd name="connsiteY130" fmla="*/ 238902 h 2159391"/>
              <a:gd name="connsiteX131" fmla="*/ 7905411 w 12192000"/>
              <a:gd name="connsiteY131" fmla="*/ 264617 h 2159391"/>
              <a:gd name="connsiteX132" fmla="*/ 8090275 w 12192000"/>
              <a:gd name="connsiteY132" fmla="*/ 306590 h 2159391"/>
              <a:gd name="connsiteX133" fmla="*/ 8245838 w 12192000"/>
              <a:gd name="connsiteY133" fmla="*/ 352751 h 2159391"/>
              <a:gd name="connsiteX134" fmla="*/ 8252037 w 12192000"/>
              <a:gd name="connsiteY134" fmla="*/ 365743 h 2159391"/>
              <a:gd name="connsiteX135" fmla="*/ 8263380 w 12192000"/>
              <a:gd name="connsiteY135" fmla="*/ 375586 h 2159391"/>
              <a:gd name="connsiteX136" fmla="*/ 8266079 w 12192000"/>
              <a:gd name="connsiteY136" fmla="*/ 375356 h 2159391"/>
              <a:gd name="connsiteX137" fmla="*/ 8283153 w 12192000"/>
              <a:gd name="connsiteY137" fmla="*/ 382531 h 2159391"/>
              <a:gd name="connsiteX138" fmla="*/ 8284280 w 12192000"/>
              <a:gd name="connsiteY138" fmla="*/ 386974 h 2159391"/>
              <a:gd name="connsiteX139" fmla="*/ 8295177 w 12192000"/>
              <a:gd name="connsiteY139" fmla="*/ 392797 h 2159391"/>
              <a:gd name="connsiteX140" fmla="*/ 8314436 w 12192000"/>
              <a:gd name="connsiteY140" fmla="*/ 406692 h 2159391"/>
              <a:gd name="connsiteX141" fmla="*/ 8320108 w 12192000"/>
              <a:gd name="connsiteY141" fmla="*/ 407018 h 2159391"/>
              <a:gd name="connsiteX142" fmla="*/ 8352376 w 12192000"/>
              <a:gd name="connsiteY142" fmla="*/ 424436 h 2159391"/>
              <a:gd name="connsiteX143" fmla="*/ 8353803 w 12192000"/>
              <a:gd name="connsiteY143" fmla="*/ 423596 h 2159391"/>
              <a:gd name="connsiteX144" fmla="*/ 8367186 w 12192000"/>
              <a:gd name="connsiteY144" fmla="*/ 423790 h 2159391"/>
              <a:gd name="connsiteX145" fmla="*/ 8490252 w 12192000"/>
              <a:gd name="connsiteY145" fmla="*/ 437832 h 2159391"/>
              <a:gd name="connsiteX146" fmla="*/ 8497597 w 12192000"/>
              <a:gd name="connsiteY146" fmla="*/ 440882 h 2159391"/>
              <a:gd name="connsiteX147" fmla="*/ 8497971 w 12192000"/>
              <a:gd name="connsiteY147" fmla="*/ 440703 h 2159391"/>
              <a:gd name="connsiteX148" fmla="*/ 8506170 w 12192000"/>
              <a:gd name="connsiteY148" fmla="*/ 443441 h 2159391"/>
              <a:gd name="connsiteX149" fmla="*/ 8510986 w 12192000"/>
              <a:gd name="connsiteY149" fmla="*/ 446442 h 2159391"/>
              <a:gd name="connsiteX150" fmla="*/ 8525233 w 12192000"/>
              <a:gd name="connsiteY150" fmla="*/ 452356 h 2159391"/>
              <a:gd name="connsiteX151" fmla="*/ 8596074 w 12192000"/>
              <a:gd name="connsiteY151" fmla="*/ 437515 h 2159391"/>
              <a:gd name="connsiteX152" fmla="*/ 8707850 w 12192000"/>
              <a:gd name="connsiteY152" fmla="*/ 446087 h 2159391"/>
              <a:gd name="connsiteX153" fmla="*/ 8752447 w 12192000"/>
              <a:gd name="connsiteY153" fmla="*/ 448188 h 2159391"/>
              <a:gd name="connsiteX154" fmla="*/ 8928990 w 12192000"/>
              <a:gd name="connsiteY154" fmla="*/ 467419 h 2159391"/>
              <a:gd name="connsiteX155" fmla="*/ 8963050 w 12192000"/>
              <a:gd name="connsiteY155" fmla="*/ 464231 h 2159391"/>
              <a:gd name="connsiteX156" fmla="*/ 8968013 w 12192000"/>
              <a:gd name="connsiteY156" fmla="*/ 462006 h 2159391"/>
              <a:gd name="connsiteX157" fmla="*/ 8974339 w 12192000"/>
              <a:gd name="connsiteY157" fmla="*/ 461306 h 2159391"/>
              <a:gd name="connsiteX158" fmla="*/ 8990396 w 12192000"/>
              <a:gd name="connsiteY158" fmla="*/ 464532 h 2159391"/>
              <a:gd name="connsiteX159" fmla="*/ 8996234 w 12192000"/>
              <a:gd name="connsiteY159" fmla="*/ 466593 h 2159391"/>
              <a:gd name="connsiteX160" fmla="*/ 9005203 w 12192000"/>
              <a:gd name="connsiteY160" fmla="*/ 467804 h 2159391"/>
              <a:gd name="connsiteX161" fmla="*/ 9005488 w 12192000"/>
              <a:gd name="connsiteY161" fmla="*/ 467564 h 2159391"/>
              <a:gd name="connsiteX162" fmla="*/ 9053455 w 12192000"/>
              <a:gd name="connsiteY162" fmla="*/ 470849 h 2159391"/>
              <a:gd name="connsiteX163" fmla="*/ 9113814 w 12192000"/>
              <a:gd name="connsiteY163" fmla="*/ 462535 h 2159391"/>
              <a:gd name="connsiteX164" fmla="*/ 9137320 w 12192000"/>
              <a:gd name="connsiteY164" fmla="*/ 461169 h 2159391"/>
              <a:gd name="connsiteX165" fmla="*/ 9150212 w 12192000"/>
              <a:gd name="connsiteY165" fmla="*/ 459000 h 2159391"/>
              <a:gd name="connsiteX166" fmla="*/ 9151234 w 12192000"/>
              <a:gd name="connsiteY166" fmla="*/ 457935 h 2159391"/>
              <a:gd name="connsiteX167" fmla="*/ 9189248 w 12192000"/>
              <a:gd name="connsiteY167" fmla="*/ 469137 h 2159391"/>
              <a:gd name="connsiteX168" fmla="*/ 9194812 w 12192000"/>
              <a:gd name="connsiteY168" fmla="*/ 478376 h 2159391"/>
              <a:gd name="connsiteX169" fmla="*/ 9231372 w 12192000"/>
              <a:gd name="connsiteY169" fmla="*/ 488455 h 2159391"/>
              <a:gd name="connsiteX170" fmla="*/ 9343054 w 12192000"/>
              <a:gd name="connsiteY170" fmla="*/ 540360 h 2159391"/>
              <a:gd name="connsiteX171" fmla="*/ 9584508 w 12192000"/>
              <a:gd name="connsiteY171" fmla="*/ 586062 h 2159391"/>
              <a:gd name="connsiteX172" fmla="*/ 9728310 w 12192000"/>
              <a:gd name="connsiteY172" fmla="*/ 597482 h 2159391"/>
              <a:gd name="connsiteX173" fmla="*/ 9847793 w 12192000"/>
              <a:gd name="connsiteY173" fmla="*/ 617689 h 2159391"/>
              <a:gd name="connsiteX174" fmla="*/ 9960020 w 12192000"/>
              <a:gd name="connsiteY174" fmla="*/ 624457 h 2159391"/>
              <a:gd name="connsiteX175" fmla="*/ 10039241 w 12192000"/>
              <a:gd name="connsiteY175" fmla="*/ 639972 h 2159391"/>
              <a:gd name="connsiteX176" fmla="*/ 10082169 w 12192000"/>
              <a:gd name="connsiteY176" fmla="*/ 638308 h 2159391"/>
              <a:gd name="connsiteX177" fmla="*/ 10126500 w 12192000"/>
              <a:gd name="connsiteY177" fmla="*/ 640403 h 2159391"/>
              <a:gd name="connsiteX178" fmla="*/ 10261101 w 12192000"/>
              <a:gd name="connsiteY178" fmla="*/ 651918 h 2159391"/>
              <a:gd name="connsiteX179" fmla="*/ 10336855 w 12192000"/>
              <a:gd name="connsiteY179" fmla="*/ 661669 h 2159391"/>
              <a:gd name="connsiteX180" fmla="*/ 10383868 w 12192000"/>
              <a:gd name="connsiteY180" fmla="*/ 662280 h 2159391"/>
              <a:gd name="connsiteX181" fmla="*/ 10445984 w 12192000"/>
              <a:gd name="connsiteY181" fmla="*/ 666127 h 2159391"/>
              <a:gd name="connsiteX182" fmla="*/ 10519280 w 12192000"/>
              <a:gd name="connsiteY182" fmla="*/ 668185 h 2159391"/>
              <a:gd name="connsiteX183" fmla="*/ 10644619 w 12192000"/>
              <a:gd name="connsiteY183" fmla="*/ 688431 h 2159391"/>
              <a:gd name="connsiteX184" fmla="*/ 10857723 w 12192000"/>
              <a:gd name="connsiteY184" fmla="*/ 749549 h 2159391"/>
              <a:gd name="connsiteX185" fmla="*/ 10951062 w 12192000"/>
              <a:gd name="connsiteY185" fmla="*/ 762632 h 2159391"/>
              <a:gd name="connsiteX186" fmla="*/ 11030955 w 12192000"/>
              <a:gd name="connsiteY186" fmla="*/ 757876 h 2159391"/>
              <a:gd name="connsiteX187" fmla="*/ 11085937 w 12192000"/>
              <a:gd name="connsiteY187" fmla="*/ 760757 h 2159391"/>
              <a:gd name="connsiteX188" fmla="*/ 11143410 w 12192000"/>
              <a:gd name="connsiteY188" fmla="*/ 770006 h 2159391"/>
              <a:gd name="connsiteX189" fmla="*/ 11195086 w 12192000"/>
              <a:gd name="connsiteY189" fmla="*/ 769359 h 2159391"/>
              <a:gd name="connsiteX190" fmla="*/ 11273971 w 12192000"/>
              <a:gd name="connsiteY190" fmla="*/ 790378 h 2159391"/>
              <a:gd name="connsiteX191" fmla="*/ 11369713 w 12192000"/>
              <a:gd name="connsiteY191" fmla="*/ 850046 h 2159391"/>
              <a:gd name="connsiteX192" fmla="*/ 11462693 w 12192000"/>
              <a:gd name="connsiteY192" fmla="*/ 911519 h 2159391"/>
              <a:gd name="connsiteX193" fmla="*/ 11516471 w 12192000"/>
              <a:gd name="connsiteY193" fmla="*/ 965071 h 2159391"/>
              <a:gd name="connsiteX194" fmla="*/ 11585367 w 12192000"/>
              <a:gd name="connsiteY194" fmla="*/ 1041762 h 2159391"/>
              <a:gd name="connsiteX195" fmla="*/ 11712380 w 12192000"/>
              <a:gd name="connsiteY195" fmla="*/ 1084728 h 2159391"/>
              <a:gd name="connsiteX196" fmla="*/ 11894610 w 12192000"/>
              <a:gd name="connsiteY196" fmla="*/ 1185129 h 2159391"/>
              <a:gd name="connsiteX197" fmla="*/ 11917885 w 12192000"/>
              <a:gd name="connsiteY197" fmla="*/ 1162969 h 2159391"/>
              <a:gd name="connsiteX198" fmla="*/ 12080161 w 12192000"/>
              <a:gd name="connsiteY198" fmla="*/ 1127749 h 2159391"/>
              <a:gd name="connsiteX199" fmla="*/ 12140860 w 12192000"/>
              <a:gd name="connsiteY199" fmla="*/ 1071900 h 2159391"/>
              <a:gd name="connsiteX200" fmla="*/ 12191999 w 12192000"/>
              <a:gd name="connsiteY200" fmla="*/ 1052702 h 2159391"/>
              <a:gd name="connsiteX201" fmla="*/ 12191999 w 12192000"/>
              <a:gd name="connsiteY201" fmla="*/ 0 h 2159391"/>
              <a:gd name="connsiteX202" fmla="*/ 12192000 w 12192000"/>
              <a:gd name="connsiteY202" fmla="*/ 0 h 2159391"/>
              <a:gd name="connsiteX203" fmla="*/ 12192000 w 12192000"/>
              <a:gd name="connsiteY203" fmla="*/ 2159391 h 2159391"/>
              <a:gd name="connsiteX204" fmla="*/ 0 w 12192000"/>
              <a:gd name="connsiteY204" fmla="*/ 2159391 h 2159391"/>
              <a:gd name="connsiteX0" fmla="*/ 0 w 12192000"/>
              <a:gd name="connsiteY0" fmla="*/ 0 h 2159391"/>
              <a:gd name="connsiteX1" fmla="*/ 20 w 12192000"/>
              <a:gd name="connsiteY1" fmla="*/ 0 h 2159391"/>
              <a:gd name="connsiteX2" fmla="*/ 20 w 12192000"/>
              <a:gd name="connsiteY2" fmla="*/ 931280 h 2159391"/>
              <a:gd name="connsiteX3" fmla="*/ 166516 w 12192000"/>
              <a:gd name="connsiteY3" fmla="*/ 864816 h 2159391"/>
              <a:gd name="connsiteX4" fmla="*/ 275768 w 12192000"/>
              <a:gd name="connsiteY4" fmla="*/ 834118 h 2159391"/>
              <a:gd name="connsiteX5" fmla="*/ 316158 w 12192000"/>
              <a:gd name="connsiteY5" fmla="*/ 824605 h 2159391"/>
              <a:gd name="connsiteX6" fmla="*/ 438818 w 12192000"/>
              <a:gd name="connsiteY6" fmla="*/ 775285 h 2159391"/>
              <a:gd name="connsiteX7" fmla="*/ 445625 w 12192000"/>
              <a:gd name="connsiteY7" fmla="*/ 774857 h 2159391"/>
              <a:gd name="connsiteX8" fmla="*/ 463568 w 12192000"/>
              <a:gd name="connsiteY8" fmla="*/ 770565 h 2159391"/>
              <a:gd name="connsiteX9" fmla="*/ 571318 w 12192000"/>
              <a:gd name="connsiteY9" fmla="*/ 717750 h 2159391"/>
              <a:gd name="connsiteX10" fmla="*/ 581627 w 12192000"/>
              <a:gd name="connsiteY10" fmla="*/ 711114 h 2159391"/>
              <a:gd name="connsiteX11" fmla="*/ 581817 w 12192000"/>
              <a:gd name="connsiteY11" fmla="*/ 709830 h 2159391"/>
              <a:gd name="connsiteX12" fmla="*/ 624577 w 12192000"/>
              <a:gd name="connsiteY12" fmla="*/ 705174 h 2159391"/>
              <a:gd name="connsiteX13" fmla="*/ 629204 w 12192000"/>
              <a:gd name="connsiteY13" fmla="*/ 702524 h 2159391"/>
              <a:gd name="connsiteX14" fmla="*/ 658425 w 12192000"/>
              <a:gd name="connsiteY14" fmla="*/ 702088 h 2159391"/>
              <a:gd name="connsiteX15" fmla="*/ 672803 w 12192000"/>
              <a:gd name="connsiteY15" fmla="*/ 700477 h 2159391"/>
              <a:gd name="connsiteX16" fmla="*/ 678346 w 12192000"/>
              <a:gd name="connsiteY16" fmla="*/ 702879 h 2159391"/>
              <a:gd name="connsiteX17" fmla="*/ 698814 w 12192000"/>
              <a:gd name="connsiteY17" fmla="*/ 699049 h 2159391"/>
              <a:gd name="connsiteX18" fmla="*/ 719568 w 12192000"/>
              <a:gd name="connsiteY18" fmla="*/ 698383 h 2159391"/>
              <a:gd name="connsiteX19" fmla="*/ 808591 w 12192000"/>
              <a:gd name="connsiteY19" fmla="*/ 678416 h 2159391"/>
              <a:gd name="connsiteX20" fmla="*/ 1009231 w 12192000"/>
              <a:gd name="connsiteY20" fmla="*/ 662619 h 2159391"/>
              <a:gd name="connsiteX21" fmla="*/ 1349475 w 12192000"/>
              <a:gd name="connsiteY21" fmla="*/ 582097 h 2159391"/>
              <a:gd name="connsiteX22" fmla="*/ 1459260 w 12192000"/>
              <a:gd name="connsiteY22" fmla="*/ 546436 h 2159391"/>
              <a:gd name="connsiteX23" fmla="*/ 1524766 w 12192000"/>
              <a:gd name="connsiteY23" fmla="*/ 533565 h 2159391"/>
              <a:gd name="connsiteX24" fmla="*/ 1586163 w 12192000"/>
              <a:gd name="connsiteY24" fmla="*/ 511576 h 2159391"/>
              <a:gd name="connsiteX25" fmla="*/ 1633959 w 12192000"/>
              <a:gd name="connsiteY25" fmla="*/ 502166 h 2159391"/>
              <a:gd name="connsiteX26" fmla="*/ 1722526 w 12192000"/>
              <a:gd name="connsiteY26" fmla="*/ 521862 h 2159391"/>
              <a:gd name="connsiteX27" fmla="*/ 1771042 w 12192000"/>
              <a:gd name="connsiteY27" fmla="*/ 519060 h 2159391"/>
              <a:gd name="connsiteX28" fmla="*/ 1777100 w 12192000"/>
              <a:gd name="connsiteY28" fmla="*/ 513659 h 2159391"/>
              <a:gd name="connsiteX29" fmla="*/ 1847985 w 12192000"/>
              <a:gd name="connsiteY29" fmla="*/ 529260 h 2159391"/>
              <a:gd name="connsiteX30" fmla="*/ 1944170 w 12192000"/>
              <a:gd name="connsiteY30" fmla="*/ 512476 h 2159391"/>
              <a:gd name="connsiteX31" fmla="*/ 2056106 w 12192000"/>
              <a:gd name="connsiteY31" fmla="*/ 485536 h 2159391"/>
              <a:gd name="connsiteX32" fmla="*/ 2161731 w 12192000"/>
              <a:gd name="connsiteY32" fmla="*/ 470694 h 2159391"/>
              <a:gd name="connsiteX33" fmla="*/ 2290115 w 12192000"/>
              <a:gd name="connsiteY33" fmla="*/ 467543 h 2159391"/>
              <a:gd name="connsiteX34" fmla="*/ 2415633 w 12192000"/>
              <a:gd name="connsiteY34" fmla="*/ 470107 h 2159391"/>
              <a:gd name="connsiteX35" fmla="*/ 2491438 w 12192000"/>
              <a:gd name="connsiteY35" fmla="*/ 436879 h 2159391"/>
              <a:gd name="connsiteX36" fmla="*/ 2626880 w 12192000"/>
              <a:gd name="connsiteY36" fmla="*/ 435164 h 2159391"/>
              <a:gd name="connsiteX37" fmla="*/ 2876555 w 12192000"/>
              <a:gd name="connsiteY37" fmla="*/ 434412 h 2159391"/>
              <a:gd name="connsiteX38" fmla="*/ 2988599 w 12192000"/>
              <a:gd name="connsiteY38" fmla="*/ 426895 h 2159391"/>
              <a:gd name="connsiteX39" fmla="*/ 3108611 w 12192000"/>
              <a:gd name="connsiteY39" fmla="*/ 423809 h 2159391"/>
              <a:gd name="connsiteX40" fmla="*/ 3188160 w 12192000"/>
              <a:gd name="connsiteY40" fmla="*/ 422489 h 2159391"/>
              <a:gd name="connsiteX41" fmla="*/ 3190390 w 12192000"/>
              <a:gd name="connsiteY41" fmla="*/ 421308 h 2159391"/>
              <a:gd name="connsiteX42" fmla="*/ 3210323 w 12192000"/>
              <a:gd name="connsiteY42" fmla="*/ 421187 h 2159391"/>
              <a:gd name="connsiteX43" fmla="*/ 3248544 w 12192000"/>
              <a:gd name="connsiteY43" fmla="*/ 434740 h 2159391"/>
              <a:gd name="connsiteX44" fmla="*/ 3319654 w 12192000"/>
              <a:gd name="connsiteY44" fmla="*/ 416188 h 2159391"/>
              <a:gd name="connsiteX45" fmla="*/ 3348234 w 12192000"/>
              <a:gd name="connsiteY45" fmla="*/ 411253 h 2159391"/>
              <a:gd name="connsiteX46" fmla="*/ 3375950 w 12192000"/>
              <a:gd name="connsiteY46" fmla="*/ 407640 h 2159391"/>
              <a:gd name="connsiteX47" fmla="*/ 3400740 w 12192000"/>
              <a:gd name="connsiteY47" fmla="*/ 419047 h 2159391"/>
              <a:gd name="connsiteX48" fmla="*/ 3473235 w 12192000"/>
              <a:gd name="connsiteY48" fmla="*/ 406999 h 2159391"/>
              <a:gd name="connsiteX49" fmla="*/ 3536147 w 12192000"/>
              <a:gd name="connsiteY49" fmla="*/ 403338 h 2159391"/>
              <a:gd name="connsiteX50" fmla="*/ 3585989 w 12192000"/>
              <a:gd name="connsiteY50" fmla="*/ 393639 h 2159391"/>
              <a:gd name="connsiteX51" fmla="*/ 3594512 w 12192000"/>
              <a:gd name="connsiteY51" fmla="*/ 394329 h 2159391"/>
              <a:gd name="connsiteX52" fmla="*/ 3594747 w 12192000"/>
              <a:gd name="connsiteY52" fmla="*/ 394060 h 2159391"/>
              <a:gd name="connsiteX53" fmla="*/ 3603866 w 12192000"/>
              <a:gd name="connsiteY53" fmla="*/ 394224 h 2159391"/>
              <a:gd name="connsiteX54" fmla="*/ 3610046 w 12192000"/>
              <a:gd name="connsiteY54" fmla="*/ 395586 h 2159391"/>
              <a:gd name="connsiteX55" fmla="*/ 3682524 w 12192000"/>
              <a:gd name="connsiteY55" fmla="*/ 363315 h 2159391"/>
              <a:gd name="connsiteX56" fmla="*/ 3789771 w 12192000"/>
              <a:gd name="connsiteY56" fmla="*/ 339392 h 2159391"/>
              <a:gd name="connsiteX57" fmla="*/ 3897286 w 12192000"/>
              <a:gd name="connsiteY57" fmla="*/ 319154 h 2159391"/>
              <a:gd name="connsiteX58" fmla="*/ 3936857 w 12192000"/>
              <a:gd name="connsiteY58" fmla="*/ 313499 h 2159391"/>
              <a:gd name="connsiteX59" fmla="*/ 4004549 w 12192000"/>
              <a:gd name="connsiteY59" fmla="*/ 296042 h 2159391"/>
              <a:gd name="connsiteX60" fmla="*/ 4033789 w 12192000"/>
              <a:gd name="connsiteY60" fmla="*/ 283474 h 2159391"/>
              <a:gd name="connsiteX61" fmla="*/ 4035374 w 12192000"/>
              <a:gd name="connsiteY61" fmla="*/ 283709 h 2159391"/>
              <a:gd name="connsiteX62" fmla="*/ 4037007 w 12192000"/>
              <a:gd name="connsiteY62" fmla="*/ 280042 h 2159391"/>
              <a:gd name="connsiteX63" fmla="*/ 4042375 w 12192000"/>
              <a:gd name="connsiteY63" fmla="*/ 277608 h 2159391"/>
              <a:gd name="connsiteX64" fmla="*/ 4058965 w 12192000"/>
              <a:gd name="connsiteY64" fmla="*/ 275987 h 2159391"/>
              <a:gd name="connsiteX65" fmla="*/ 4065521 w 12192000"/>
              <a:gd name="connsiteY65" fmla="*/ 276205 h 2159391"/>
              <a:gd name="connsiteX66" fmla="*/ 4074437 w 12192000"/>
              <a:gd name="connsiteY66" fmla="*/ 274761 h 2159391"/>
              <a:gd name="connsiteX67" fmla="*/ 4074556 w 12192000"/>
              <a:gd name="connsiteY67" fmla="*/ 274462 h 2159391"/>
              <a:gd name="connsiteX68" fmla="*/ 4083108 w 12192000"/>
              <a:gd name="connsiteY68" fmla="*/ 273627 h 2159391"/>
              <a:gd name="connsiteX69" fmla="*/ 4142756 w 12192000"/>
              <a:gd name="connsiteY69" fmla="*/ 247094 h 2159391"/>
              <a:gd name="connsiteX70" fmla="*/ 4191258 w 12192000"/>
              <a:gd name="connsiteY70" fmla="*/ 231229 h 2159391"/>
              <a:gd name="connsiteX71" fmla="*/ 4201754 w 12192000"/>
              <a:gd name="connsiteY71" fmla="*/ 225595 h 2159391"/>
              <a:gd name="connsiteX72" fmla="*/ 4202059 w 12192000"/>
              <a:gd name="connsiteY72" fmla="*/ 224336 h 2159391"/>
              <a:gd name="connsiteX73" fmla="*/ 4248126 w 12192000"/>
              <a:gd name="connsiteY73" fmla="*/ 221541 h 2159391"/>
              <a:gd name="connsiteX74" fmla="*/ 4276151 w 12192000"/>
              <a:gd name="connsiteY74" fmla="*/ 223865 h 2159391"/>
              <a:gd name="connsiteX75" fmla="*/ 4290073 w 12192000"/>
              <a:gd name="connsiteY75" fmla="*/ 223619 h 2159391"/>
              <a:gd name="connsiteX76" fmla="*/ 4295153 w 12192000"/>
              <a:gd name="connsiteY76" fmla="*/ 226536 h 2159391"/>
              <a:gd name="connsiteX77" fmla="*/ 4315119 w 12192000"/>
              <a:gd name="connsiteY77" fmla="*/ 224657 h 2159391"/>
              <a:gd name="connsiteX78" fmla="*/ 4316975 w 12192000"/>
              <a:gd name="connsiteY78" fmla="*/ 223316 h 2159391"/>
              <a:gd name="connsiteX79" fmla="*/ 4362885 w 12192000"/>
              <a:gd name="connsiteY79" fmla="*/ 229931 h 2159391"/>
              <a:gd name="connsiteX80" fmla="*/ 4428552 w 12192000"/>
              <a:gd name="connsiteY80" fmla="*/ 228585 h 2159391"/>
              <a:gd name="connsiteX81" fmla="*/ 4515823 w 12192000"/>
              <a:gd name="connsiteY81" fmla="*/ 217934 h 2159391"/>
              <a:gd name="connsiteX82" fmla="*/ 4715537 w 12192000"/>
              <a:gd name="connsiteY82" fmla="*/ 208032 h 2159391"/>
              <a:gd name="connsiteX83" fmla="*/ 4721186 w 12192000"/>
              <a:gd name="connsiteY83" fmla="*/ 209307 h 2159391"/>
              <a:gd name="connsiteX84" fmla="*/ 4717212 w 12192000"/>
              <a:gd name="connsiteY84" fmla="*/ 210789 h 2159391"/>
              <a:gd name="connsiteX85" fmla="*/ 4722122 w 12192000"/>
              <a:gd name="connsiteY85" fmla="*/ 209518 h 2159391"/>
              <a:gd name="connsiteX86" fmla="*/ 4721186 w 12192000"/>
              <a:gd name="connsiteY86" fmla="*/ 209307 h 2159391"/>
              <a:gd name="connsiteX87" fmla="*/ 4723195 w 12192000"/>
              <a:gd name="connsiteY87" fmla="*/ 208559 h 2159391"/>
              <a:gd name="connsiteX88" fmla="*/ 4762456 w 12192000"/>
              <a:gd name="connsiteY88" fmla="*/ 199544 h 2159391"/>
              <a:gd name="connsiteX89" fmla="*/ 4840449 w 12192000"/>
              <a:gd name="connsiteY89" fmla="*/ 171776 h 2159391"/>
              <a:gd name="connsiteX90" fmla="*/ 5011522 w 12192000"/>
              <a:gd name="connsiteY90" fmla="*/ 147759 h 2159391"/>
              <a:gd name="connsiteX91" fmla="*/ 5065799 w 12192000"/>
              <a:gd name="connsiteY91" fmla="*/ 131378 h 2159391"/>
              <a:gd name="connsiteX92" fmla="*/ 5121668 w 12192000"/>
              <a:gd name="connsiteY92" fmla="*/ 137949 h 2159391"/>
              <a:gd name="connsiteX93" fmla="*/ 5139605 w 12192000"/>
              <a:gd name="connsiteY93" fmla="*/ 127096 h 2159391"/>
              <a:gd name="connsiteX94" fmla="*/ 5142607 w 12192000"/>
              <a:gd name="connsiteY94" fmla="*/ 124995 h 2159391"/>
              <a:gd name="connsiteX95" fmla="*/ 5156563 w 12192000"/>
              <a:gd name="connsiteY95" fmla="*/ 121595 h 2159391"/>
              <a:gd name="connsiteX96" fmla="*/ 5174669 w 12192000"/>
              <a:gd name="connsiteY96" fmla="*/ 114372 h 2159391"/>
              <a:gd name="connsiteX97" fmla="*/ 5222971 w 12192000"/>
              <a:gd name="connsiteY97" fmla="*/ 111382 h 2159391"/>
              <a:gd name="connsiteX98" fmla="*/ 5261772 w 12192000"/>
              <a:gd name="connsiteY98" fmla="*/ 100258 h 2159391"/>
              <a:gd name="connsiteX99" fmla="*/ 5381675 w 12192000"/>
              <a:gd name="connsiteY99" fmla="*/ 79841 h 2159391"/>
              <a:gd name="connsiteX100" fmla="*/ 5432768 w 12192000"/>
              <a:gd name="connsiteY100" fmla="*/ 62139 h 2159391"/>
              <a:gd name="connsiteX101" fmla="*/ 5470913 w 12192000"/>
              <a:gd name="connsiteY101" fmla="*/ 50886 h 2159391"/>
              <a:gd name="connsiteX102" fmla="*/ 5626968 w 12192000"/>
              <a:gd name="connsiteY102" fmla="*/ 36866 h 2159391"/>
              <a:gd name="connsiteX103" fmla="*/ 5758926 w 12192000"/>
              <a:gd name="connsiteY103" fmla="*/ 37889 h 2159391"/>
              <a:gd name="connsiteX104" fmla="*/ 5957383 w 12192000"/>
              <a:gd name="connsiteY104" fmla="*/ 53581 h 2159391"/>
              <a:gd name="connsiteX105" fmla="*/ 6010099 w 12192000"/>
              <a:gd name="connsiteY105" fmla="*/ 57225 h 2159391"/>
              <a:gd name="connsiteX106" fmla="*/ 6041289 w 12192000"/>
              <a:gd name="connsiteY106" fmla="*/ 52132 h 2159391"/>
              <a:gd name="connsiteX107" fmla="*/ 6048644 w 12192000"/>
              <a:gd name="connsiteY107" fmla="*/ 43783 h 2159391"/>
              <a:gd name="connsiteX108" fmla="*/ 6068536 w 12192000"/>
              <a:gd name="connsiteY108" fmla="*/ 44466 h 2159391"/>
              <a:gd name="connsiteX109" fmla="*/ 6073854 w 12192000"/>
              <a:gd name="connsiteY109" fmla="*/ 42929 h 2159391"/>
              <a:gd name="connsiteX110" fmla="*/ 6168680 w 12192000"/>
              <a:gd name="connsiteY110" fmla="*/ 63391 h 2159391"/>
              <a:gd name="connsiteX111" fmla="*/ 6317566 w 12192000"/>
              <a:gd name="connsiteY111" fmla="*/ 65478 h 2159391"/>
              <a:gd name="connsiteX112" fmla="*/ 6549461 w 12192000"/>
              <a:gd name="connsiteY112" fmla="*/ 112278 h 2159391"/>
              <a:gd name="connsiteX113" fmla="*/ 6708227 w 12192000"/>
              <a:gd name="connsiteY113" fmla="*/ 141054 h 2159391"/>
              <a:gd name="connsiteX114" fmla="*/ 6904151 w 12192000"/>
              <a:gd name="connsiteY114" fmla="*/ 169009 h 2159391"/>
              <a:gd name="connsiteX115" fmla="*/ 7018501 w 12192000"/>
              <a:gd name="connsiteY115" fmla="*/ 198515 h 2159391"/>
              <a:gd name="connsiteX116" fmla="*/ 7096993 w 12192000"/>
              <a:gd name="connsiteY116" fmla="*/ 198141 h 2159391"/>
              <a:gd name="connsiteX117" fmla="*/ 7170812 w 12192000"/>
              <a:gd name="connsiteY117" fmla="*/ 210369 h 2159391"/>
              <a:gd name="connsiteX118" fmla="*/ 7197008 w 12192000"/>
              <a:gd name="connsiteY118" fmla="*/ 215017 h 2159391"/>
              <a:gd name="connsiteX119" fmla="*/ 7201106 w 12192000"/>
              <a:gd name="connsiteY119" fmla="*/ 220375 h 2159391"/>
              <a:gd name="connsiteX120" fmla="*/ 7218564 w 12192000"/>
              <a:gd name="connsiteY120" fmla="*/ 224925 h 2159391"/>
              <a:gd name="connsiteX121" fmla="*/ 7310857 w 12192000"/>
              <a:gd name="connsiteY121" fmla="*/ 250174 h 2159391"/>
              <a:gd name="connsiteX122" fmla="*/ 7312184 w 12192000"/>
              <a:gd name="connsiteY122" fmla="*/ 248732 h 2159391"/>
              <a:gd name="connsiteX123" fmla="*/ 7405395 w 12192000"/>
              <a:gd name="connsiteY123" fmla="*/ 239137 h 2159391"/>
              <a:gd name="connsiteX124" fmla="*/ 7495799 w 12192000"/>
              <a:gd name="connsiteY124" fmla="*/ 231032 h 2159391"/>
              <a:gd name="connsiteX125" fmla="*/ 7507044 w 12192000"/>
              <a:gd name="connsiteY125" fmla="*/ 232984 h 2159391"/>
              <a:gd name="connsiteX126" fmla="*/ 7507416 w 12192000"/>
              <a:gd name="connsiteY126" fmla="*/ 232657 h 2159391"/>
              <a:gd name="connsiteX127" fmla="*/ 7519575 w 12192000"/>
              <a:gd name="connsiteY127" fmla="*/ 233992 h 2159391"/>
              <a:gd name="connsiteX128" fmla="*/ 7527547 w 12192000"/>
              <a:gd name="connsiteY128" fmla="*/ 236545 h 2159391"/>
              <a:gd name="connsiteX129" fmla="*/ 7614351 w 12192000"/>
              <a:gd name="connsiteY129" fmla="*/ 242373 h 2159391"/>
              <a:gd name="connsiteX130" fmla="*/ 7718749 w 12192000"/>
              <a:gd name="connsiteY130" fmla="*/ 238902 h 2159391"/>
              <a:gd name="connsiteX131" fmla="*/ 7905411 w 12192000"/>
              <a:gd name="connsiteY131" fmla="*/ 264617 h 2159391"/>
              <a:gd name="connsiteX132" fmla="*/ 8090275 w 12192000"/>
              <a:gd name="connsiteY132" fmla="*/ 306590 h 2159391"/>
              <a:gd name="connsiteX133" fmla="*/ 8245838 w 12192000"/>
              <a:gd name="connsiteY133" fmla="*/ 352751 h 2159391"/>
              <a:gd name="connsiteX134" fmla="*/ 8252037 w 12192000"/>
              <a:gd name="connsiteY134" fmla="*/ 365743 h 2159391"/>
              <a:gd name="connsiteX135" fmla="*/ 8263380 w 12192000"/>
              <a:gd name="connsiteY135" fmla="*/ 375586 h 2159391"/>
              <a:gd name="connsiteX136" fmla="*/ 8266079 w 12192000"/>
              <a:gd name="connsiteY136" fmla="*/ 375356 h 2159391"/>
              <a:gd name="connsiteX137" fmla="*/ 8283153 w 12192000"/>
              <a:gd name="connsiteY137" fmla="*/ 382531 h 2159391"/>
              <a:gd name="connsiteX138" fmla="*/ 8284280 w 12192000"/>
              <a:gd name="connsiteY138" fmla="*/ 386974 h 2159391"/>
              <a:gd name="connsiteX139" fmla="*/ 8295177 w 12192000"/>
              <a:gd name="connsiteY139" fmla="*/ 392797 h 2159391"/>
              <a:gd name="connsiteX140" fmla="*/ 8314436 w 12192000"/>
              <a:gd name="connsiteY140" fmla="*/ 406692 h 2159391"/>
              <a:gd name="connsiteX141" fmla="*/ 8320108 w 12192000"/>
              <a:gd name="connsiteY141" fmla="*/ 407018 h 2159391"/>
              <a:gd name="connsiteX142" fmla="*/ 8352376 w 12192000"/>
              <a:gd name="connsiteY142" fmla="*/ 424436 h 2159391"/>
              <a:gd name="connsiteX143" fmla="*/ 8353803 w 12192000"/>
              <a:gd name="connsiteY143" fmla="*/ 423596 h 2159391"/>
              <a:gd name="connsiteX144" fmla="*/ 8367186 w 12192000"/>
              <a:gd name="connsiteY144" fmla="*/ 423790 h 2159391"/>
              <a:gd name="connsiteX145" fmla="*/ 8490252 w 12192000"/>
              <a:gd name="connsiteY145" fmla="*/ 437832 h 2159391"/>
              <a:gd name="connsiteX146" fmla="*/ 8497597 w 12192000"/>
              <a:gd name="connsiteY146" fmla="*/ 440882 h 2159391"/>
              <a:gd name="connsiteX147" fmla="*/ 8497971 w 12192000"/>
              <a:gd name="connsiteY147" fmla="*/ 440703 h 2159391"/>
              <a:gd name="connsiteX148" fmla="*/ 8506170 w 12192000"/>
              <a:gd name="connsiteY148" fmla="*/ 443441 h 2159391"/>
              <a:gd name="connsiteX149" fmla="*/ 8510986 w 12192000"/>
              <a:gd name="connsiteY149" fmla="*/ 446442 h 2159391"/>
              <a:gd name="connsiteX150" fmla="*/ 8525233 w 12192000"/>
              <a:gd name="connsiteY150" fmla="*/ 452356 h 2159391"/>
              <a:gd name="connsiteX151" fmla="*/ 8596074 w 12192000"/>
              <a:gd name="connsiteY151" fmla="*/ 437515 h 2159391"/>
              <a:gd name="connsiteX152" fmla="*/ 8707850 w 12192000"/>
              <a:gd name="connsiteY152" fmla="*/ 446087 h 2159391"/>
              <a:gd name="connsiteX153" fmla="*/ 8752447 w 12192000"/>
              <a:gd name="connsiteY153" fmla="*/ 448188 h 2159391"/>
              <a:gd name="connsiteX154" fmla="*/ 8928990 w 12192000"/>
              <a:gd name="connsiteY154" fmla="*/ 467419 h 2159391"/>
              <a:gd name="connsiteX155" fmla="*/ 8963050 w 12192000"/>
              <a:gd name="connsiteY155" fmla="*/ 464231 h 2159391"/>
              <a:gd name="connsiteX156" fmla="*/ 8968013 w 12192000"/>
              <a:gd name="connsiteY156" fmla="*/ 462006 h 2159391"/>
              <a:gd name="connsiteX157" fmla="*/ 8974339 w 12192000"/>
              <a:gd name="connsiteY157" fmla="*/ 461306 h 2159391"/>
              <a:gd name="connsiteX158" fmla="*/ 8990396 w 12192000"/>
              <a:gd name="connsiteY158" fmla="*/ 464532 h 2159391"/>
              <a:gd name="connsiteX159" fmla="*/ 8996234 w 12192000"/>
              <a:gd name="connsiteY159" fmla="*/ 466593 h 2159391"/>
              <a:gd name="connsiteX160" fmla="*/ 9005203 w 12192000"/>
              <a:gd name="connsiteY160" fmla="*/ 467804 h 2159391"/>
              <a:gd name="connsiteX161" fmla="*/ 9005488 w 12192000"/>
              <a:gd name="connsiteY161" fmla="*/ 467564 h 2159391"/>
              <a:gd name="connsiteX162" fmla="*/ 9053455 w 12192000"/>
              <a:gd name="connsiteY162" fmla="*/ 470849 h 2159391"/>
              <a:gd name="connsiteX163" fmla="*/ 9113814 w 12192000"/>
              <a:gd name="connsiteY163" fmla="*/ 462535 h 2159391"/>
              <a:gd name="connsiteX164" fmla="*/ 9137320 w 12192000"/>
              <a:gd name="connsiteY164" fmla="*/ 461169 h 2159391"/>
              <a:gd name="connsiteX165" fmla="*/ 9150212 w 12192000"/>
              <a:gd name="connsiteY165" fmla="*/ 459000 h 2159391"/>
              <a:gd name="connsiteX166" fmla="*/ 9151234 w 12192000"/>
              <a:gd name="connsiteY166" fmla="*/ 457935 h 2159391"/>
              <a:gd name="connsiteX167" fmla="*/ 9189248 w 12192000"/>
              <a:gd name="connsiteY167" fmla="*/ 469137 h 2159391"/>
              <a:gd name="connsiteX168" fmla="*/ 9194812 w 12192000"/>
              <a:gd name="connsiteY168" fmla="*/ 478376 h 2159391"/>
              <a:gd name="connsiteX169" fmla="*/ 9231372 w 12192000"/>
              <a:gd name="connsiteY169" fmla="*/ 488455 h 2159391"/>
              <a:gd name="connsiteX170" fmla="*/ 9343054 w 12192000"/>
              <a:gd name="connsiteY170" fmla="*/ 540360 h 2159391"/>
              <a:gd name="connsiteX171" fmla="*/ 9584508 w 12192000"/>
              <a:gd name="connsiteY171" fmla="*/ 586062 h 2159391"/>
              <a:gd name="connsiteX172" fmla="*/ 9728310 w 12192000"/>
              <a:gd name="connsiteY172" fmla="*/ 597482 h 2159391"/>
              <a:gd name="connsiteX173" fmla="*/ 9847793 w 12192000"/>
              <a:gd name="connsiteY173" fmla="*/ 617689 h 2159391"/>
              <a:gd name="connsiteX174" fmla="*/ 9960020 w 12192000"/>
              <a:gd name="connsiteY174" fmla="*/ 624457 h 2159391"/>
              <a:gd name="connsiteX175" fmla="*/ 10039241 w 12192000"/>
              <a:gd name="connsiteY175" fmla="*/ 639972 h 2159391"/>
              <a:gd name="connsiteX176" fmla="*/ 10082169 w 12192000"/>
              <a:gd name="connsiteY176" fmla="*/ 638308 h 2159391"/>
              <a:gd name="connsiteX177" fmla="*/ 10126500 w 12192000"/>
              <a:gd name="connsiteY177" fmla="*/ 640403 h 2159391"/>
              <a:gd name="connsiteX178" fmla="*/ 10261101 w 12192000"/>
              <a:gd name="connsiteY178" fmla="*/ 651918 h 2159391"/>
              <a:gd name="connsiteX179" fmla="*/ 10336855 w 12192000"/>
              <a:gd name="connsiteY179" fmla="*/ 661669 h 2159391"/>
              <a:gd name="connsiteX180" fmla="*/ 10383868 w 12192000"/>
              <a:gd name="connsiteY180" fmla="*/ 662280 h 2159391"/>
              <a:gd name="connsiteX181" fmla="*/ 10445984 w 12192000"/>
              <a:gd name="connsiteY181" fmla="*/ 666127 h 2159391"/>
              <a:gd name="connsiteX182" fmla="*/ 10519280 w 12192000"/>
              <a:gd name="connsiteY182" fmla="*/ 668185 h 2159391"/>
              <a:gd name="connsiteX183" fmla="*/ 10644619 w 12192000"/>
              <a:gd name="connsiteY183" fmla="*/ 688431 h 2159391"/>
              <a:gd name="connsiteX184" fmla="*/ 10857723 w 12192000"/>
              <a:gd name="connsiteY184" fmla="*/ 749549 h 2159391"/>
              <a:gd name="connsiteX185" fmla="*/ 10951062 w 12192000"/>
              <a:gd name="connsiteY185" fmla="*/ 762632 h 2159391"/>
              <a:gd name="connsiteX186" fmla="*/ 11030955 w 12192000"/>
              <a:gd name="connsiteY186" fmla="*/ 757876 h 2159391"/>
              <a:gd name="connsiteX187" fmla="*/ 11085937 w 12192000"/>
              <a:gd name="connsiteY187" fmla="*/ 760757 h 2159391"/>
              <a:gd name="connsiteX188" fmla="*/ 11143410 w 12192000"/>
              <a:gd name="connsiteY188" fmla="*/ 770006 h 2159391"/>
              <a:gd name="connsiteX189" fmla="*/ 11195086 w 12192000"/>
              <a:gd name="connsiteY189" fmla="*/ 769359 h 2159391"/>
              <a:gd name="connsiteX190" fmla="*/ 11273971 w 12192000"/>
              <a:gd name="connsiteY190" fmla="*/ 790378 h 2159391"/>
              <a:gd name="connsiteX191" fmla="*/ 11369713 w 12192000"/>
              <a:gd name="connsiteY191" fmla="*/ 850046 h 2159391"/>
              <a:gd name="connsiteX192" fmla="*/ 11462693 w 12192000"/>
              <a:gd name="connsiteY192" fmla="*/ 911519 h 2159391"/>
              <a:gd name="connsiteX193" fmla="*/ 11516471 w 12192000"/>
              <a:gd name="connsiteY193" fmla="*/ 965071 h 2159391"/>
              <a:gd name="connsiteX194" fmla="*/ 11585367 w 12192000"/>
              <a:gd name="connsiteY194" fmla="*/ 1041762 h 2159391"/>
              <a:gd name="connsiteX195" fmla="*/ 11712380 w 12192000"/>
              <a:gd name="connsiteY195" fmla="*/ 1084728 h 2159391"/>
              <a:gd name="connsiteX196" fmla="*/ 11894610 w 12192000"/>
              <a:gd name="connsiteY196" fmla="*/ 1185129 h 2159391"/>
              <a:gd name="connsiteX197" fmla="*/ 11917885 w 12192000"/>
              <a:gd name="connsiteY197" fmla="*/ 1162969 h 2159391"/>
              <a:gd name="connsiteX198" fmla="*/ 12080161 w 12192000"/>
              <a:gd name="connsiteY198" fmla="*/ 1127749 h 2159391"/>
              <a:gd name="connsiteX199" fmla="*/ 12140860 w 12192000"/>
              <a:gd name="connsiteY199" fmla="*/ 1071900 h 2159391"/>
              <a:gd name="connsiteX200" fmla="*/ 12191999 w 12192000"/>
              <a:gd name="connsiteY200" fmla="*/ 1052702 h 2159391"/>
              <a:gd name="connsiteX201" fmla="*/ 12191999 w 12192000"/>
              <a:gd name="connsiteY201" fmla="*/ 0 h 2159391"/>
              <a:gd name="connsiteX202" fmla="*/ 12192000 w 12192000"/>
              <a:gd name="connsiteY202" fmla="*/ 1573305 h 2159391"/>
              <a:gd name="connsiteX203" fmla="*/ 12192000 w 12192000"/>
              <a:gd name="connsiteY203" fmla="*/ 2159391 h 2159391"/>
              <a:gd name="connsiteX204" fmla="*/ 0 w 12192000"/>
              <a:gd name="connsiteY204" fmla="*/ 2159391 h 2159391"/>
              <a:gd name="connsiteX205" fmla="*/ 0 w 12192000"/>
              <a:gd name="connsiteY205" fmla="*/ 0 h 2159391"/>
              <a:gd name="connsiteX0" fmla="*/ 0 w 12192000"/>
              <a:gd name="connsiteY0" fmla="*/ 0 h 2159391"/>
              <a:gd name="connsiteX1" fmla="*/ 20 w 12192000"/>
              <a:gd name="connsiteY1" fmla="*/ 0 h 2159391"/>
              <a:gd name="connsiteX2" fmla="*/ 20 w 12192000"/>
              <a:gd name="connsiteY2" fmla="*/ 931280 h 2159391"/>
              <a:gd name="connsiteX3" fmla="*/ 166516 w 12192000"/>
              <a:gd name="connsiteY3" fmla="*/ 864816 h 2159391"/>
              <a:gd name="connsiteX4" fmla="*/ 275768 w 12192000"/>
              <a:gd name="connsiteY4" fmla="*/ 834118 h 2159391"/>
              <a:gd name="connsiteX5" fmla="*/ 316158 w 12192000"/>
              <a:gd name="connsiteY5" fmla="*/ 824605 h 2159391"/>
              <a:gd name="connsiteX6" fmla="*/ 438818 w 12192000"/>
              <a:gd name="connsiteY6" fmla="*/ 775285 h 2159391"/>
              <a:gd name="connsiteX7" fmla="*/ 445625 w 12192000"/>
              <a:gd name="connsiteY7" fmla="*/ 774857 h 2159391"/>
              <a:gd name="connsiteX8" fmla="*/ 463568 w 12192000"/>
              <a:gd name="connsiteY8" fmla="*/ 770565 h 2159391"/>
              <a:gd name="connsiteX9" fmla="*/ 571318 w 12192000"/>
              <a:gd name="connsiteY9" fmla="*/ 717750 h 2159391"/>
              <a:gd name="connsiteX10" fmla="*/ 581627 w 12192000"/>
              <a:gd name="connsiteY10" fmla="*/ 711114 h 2159391"/>
              <a:gd name="connsiteX11" fmla="*/ 581817 w 12192000"/>
              <a:gd name="connsiteY11" fmla="*/ 709830 h 2159391"/>
              <a:gd name="connsiteX12" fmla="*/ 624577 w 12192000"/>
              <a:gd name="connsiteY12" fmla="*/ 705174 h 2159391"/>
              <a:gd name="connsiteX13" fmla="*/ 629204 w 12192000"/>
              <a:gd name="connsiteY13" fmla="*/ 702524 h 2159391"/>
              <a:gd name="connsiteX14" fmla="*/ 658425 w 12192000"/>
              <a:gd name="connsiteY14" fmla="*/ 702088 h 2159391"/>
              <a:gd name="connsiteX15" fmla="*/ 672803 w 12192000"/>
              <a:gd name="connsiteY15" fmla="*/ 700477 h 2159391"/>
              <a:gd name="connsiteX16" fmla="*/ 678346 w 12192000"/>
              <a:gd name="connsiteY16" fmla="*/ 702879 h 2159391"/>
              <a:gd name="connsiteX17" fmla="*/ 698814 w 12192000"/>
              <a:gd name="connsiteY17" fmla="*/ 699049 h 2159391"/>
              <a:gd name="connsiteX18" fmla="*/ 719568 w 12192000"/>
              <a:gd name="connsiteY18" fmla="*/ 698383 h 2159391"/>
              <a:gd name="connsiteX19" fmla="*/ 808591 w 12192000"/>
              <a:gd name="connsiteY19" fmla="*/ 678416 h 2159391"/>
              <a:gd name="connsiteX20" fmla="*/ 1009231 w 12192000"/>
              <a:gd name="connsiteY20" fmla="*/ 662619 h 2159391"/>
              <a:gd name="connsiteX21" fmla="*/ 1349475 w 12192000"/>
              <a:gd name="connsiteY21" fmla="*/ 582097 h 2159391"/>
              <a:gd name="connsiteX22" fmla="*/ 1459260 w 12192000"/>
              <a:gd name="connsiteY22" fmla="*/ 546436 h 2159391"/>
              <a:gd name="connsiteX23" fmla="*/ 1524766 w 12192000"/>
              <a:gd name="connsiteY23" fmla="*/ 533565 h 2159391"/>
              <a:gd name="connsiteX24" fmla="*/ 1586163 w 12192000"/>
              <a:gd name="connsiteY24" fmla="*/ 511576 h 2159391"/>
              <a:gd name="connsiteX25" fmla="*/ 1633959 w 12192000"/>
              <a:gd name="connsiteY25" fmla="*/ 502166 h 2159391"/>
              <a:gd name="connsiteX26" fmla="*/ 1722526 w 12192000"/>
              <a:gd name="connsiteY26" fmla="*/ 521862 h 2159391"/>
              <a:gd name="connsiteX27" fmla="*/ 1771042 w 12192000"/>
              <a:gd name="connsiteY27" fmla="*/ 519060 h 2159391"/>
              <a:gd name="connsiteX28" fmla="*/ 1777100 w 12192000"/>
              <a:gd name="connsiteY28" fmla="*/ 513659 h 2159391"/>
              <a:gd name="connsiteX29" fmla="*/ 1847985 w 12192000"/>
              <a:gd name="connsiteY29" fmla="*/ 529260 h 2159391"/>
              <a:gd name="connsiteX30" fmla="*/ 1944170 w 12192000"/>
              <a:gd name="connsiteY30" fmla="*/ 512476 h 2159391"/>
              <a:gd name="connsiteX31" fmla="*/ 2056106 w 12192000"/>
              <a:gd name="connsiteY31" fmla="*/ 485536 h 2159391"/>
              <a:gd name="connsiteX32" fmla="*/ 2161731 w 12192000"/>
              <a:gd name="connsiteY32" fmla="*/ 470694 h 2159391"/>
              <a:gd name="connsiteX33" fmla="*/ 2290115 w 12192000"/>
              <a:gd name="connsiteY33" fmla="*/ 467543 h 2159391"/>
              <a:gd name="connsiteX34" fmla="*/ 2415633 w 12192000"/>
              <a:gd name="connsiteY34" fmla="*/ 470107 h 2159391"/>
              <a:gd name="connsiteX35" fmla="*/ 2491438 w 12192000"/>
              <a:gd name="connsiteY35" fmla="*/ 436879 h 2159391"/>
              <a:gd name="connsiteX36" fmla="*/ 2626880 w 12192000"/>
              <a:gd name="connsiteY36" fmla="*/ 435164 h 2159391"/>
              <a:gd name="connsiteX37" fmla="*/ 2876555 w 12192000"/>
              <a:gd name="connsiteY37" fmla="*/ 434412 h 2159391"/>
              <a:gd name="connsiteX38" fmla="*/ 2988599 w 12192000"/>
              <a:gd name="connsiteY38" fmla="*/ 426895 h 2159391"/>
              <a:gd name="connsiteX39" fmla="*/ 3108611 w 12192000"/>
              <a:gd name="connsiteY39" fmla="*/ 423809 h 2159391"/>
              <a:gd name="connsiteX40" fmla="*/ 3188160 w 12192000"/>
              <a:gd name="connsiteY40" fmla="*/ 422489 h 2159391"/>
              <a:gd name="connsiteX41" fmla="*/ 3190390 w 12192000"/>
              <a:gd name="connsiteY41" fmla="*/ 421308 h 2159391"/>
              <a:gd name="connsiteX42" fmla="*/ 3210323 w 12192000"/>
              <a:gd name="connsiteY42" fmla="*/ 421187 h 2159391"/>
              <a:gd name="connsiteX43" fmla="*/ 3248544 w 12192000"/>
              <a:gd name="connsiteY43" fmla="*/ 434740 h 2159391"/>
              <a:gd name="connsiteX44" fmla="*/ 3319654 w 12192000"/>
              <a:gd name="connsiteY44" fmla="*/ 416188 h 2159391"/>
              <a:gd name="connsiteX45" fmla="*/ 3348234 w 12192000"/>
              <a:gd name="connsiteY45" fmla="*/ 411253 h 2159391"/>
              <a:gd name="connsiteX46" fmla="*/ 3375950 w 12192000"/>
              <a:gd name="connsiteY46" fmla="*/ 407640 h 2159391"/>
              <a:gd name="connsiteX47" fmla="*/ 3400740 w 12192000"/>
              <a:gd name="connsiteY47" fmla="*/ 419047 h 2159391"/>
              <a:gd name="connsiteX48" fmla="*/ 3473235 w 12192000"/>
              <a:gd name="connsiteY48" fmla="*/ 406999 h 2159391"/>
              <a:gd name="connsiteX49" fmla="*/ 3536147 w 12192000"/>
              <a:gd name="connsiteY49" fmla="*/ 403338 h 2159391"/>
              <a:gd name="connsiteX50" fmla="*/ 3585989 w 12192000"/>
              <a:gd name="connsiteY50" fmla="*/ 393639 h 2159391"/>
              <a:gd name="connsiteX51" fmla="*/ 3594512 w 12192000"/>
              <a:gd name="connsiteY51" fmla="*/ 394329 h 2159391"/>
              <a:gd name="connsiteX52" fmla="*/ 3594747 w 12192000"/>
              <a:gd name="connsiteY52" fmla="*/ 394060 h 2159391"/>
              <a:gd name="connsiteX53" fmla="*/ 3603866 w 12192000"/>
              <a:gd name="connsiteY53" fmla="*/ 394224 h 2159391"/>
              <a:gd name="connsiteX54" fmla="*/ 3610046 w 12192000"/>
              <a:gd name="connsiteY54" fmla="*/ 395586 h 2159391"/>
              <a:gd name="connsiteX55" fmla="*/ 3682524 w 12192000"/>
              <a:gd name="connsiteY55" fmla="*/ 363315 h 2159391"/>
              <a:gd name="connsiteX56" fmla="*/ 3789771 w 12192000"/>
              <a:gd name="connsiteY56" fmla="*/ 339392 h 2159391"/>
              <a:gd name="connsiteX57" fmla="*/ 3897286 w 12192000"/>
              <a:gd name="connsiteY57" fmla="*/ 319154 h 2159391"/>
              <a:gd name="connsiteX58" fmla="*/ 3936857 w 12192000"/>
              <a:gd name="connsiteY58" fmla="*/ 313499 h 2159391"/>
              <a:gd name="connsiteX59" fmla="*/ 4004549 w 12192000"/>
              <a:gd name="connsiteY59" fmla="*/ 296042 h 2159391"/>
              <a:gd name="connsiteX60" fmla="*/ 4033789 w 12192000"/>
              <a:gd name="connsiteY60" fmla="*/ 283474 h 2159391"/>
              <a:gd name="connsiteX61" fmla="*/ 4035374 w 12192000"/>
              <a:gd name="connsiteY61" fmla="*/ 283709 h 2159391"/>
              <a:gd name="connsiteX62" fmla="*/ 4037007 w 12192000"/>
              <a:gd name="connsiteY62" fmla="*/ 280042 h 2159391"/>
              <a:gd name="connsiteX63" fmla="*/ 4042375 w 12192000"/>
              <a:gd name="connsiteY63" fmla="*/ 277608 h 2159391"/>
              <a:gd name="connsiteX64" fmla="*/ 4058965 w 12192000"/>
              <a:gd name="connsiteY64" fmla="*/ 275987 h 2159391"/>
              <a:gd name="connsiteX65" fmla="*/ 4065521 w 12192000"/>
              <a:gd name="connsiteY65" fmla="*/ 276205 h 2159391"/>
              <a:gd name="connsiteX66" fmla="*/ 4074437 w 12192000"/>
              <a:gd name="connsiteY66" fmla="*/ 274761 h 2159391"/>
              <a:gd name="connsiteX67" fmla="*/ 4074556 w 12192000"/>
              <a:gd name="connsiteY67" fmla="*/ 274462 h 2159391"/>
              <a:gd name="connsiteX68" fmla="*/ 4083108 w 12192000"/>
              <a:gd name="connsiteY68" fmla="*/ 273627 h 2159391"/>
              <a:gd name="connsiteX69" fmla="*/ 4142756 w 12192000"/>
              <a:gd name="connsiteY69" fmla="*/ 247094 h 2159391"/>
              <a:gd name="connsiteX70" fmla="*/ 4191258 w 12192000"/>
              <a:gd name="connsiteY70" fmla="*/ 231229 h 2159391"/>
              <a:gd name="connsiteX71" fmla="*/ 4201754 w 12192000"/>
              <a:gd name="connsiteY71" fmla="*/ 225595 h 2159391"/>
              <a:gd name="connsiteX72" fmla="*/ 4202059 w 12192000"/>
              <a:gd name="connsiteY72" fmla="*/ 224336 h 2159391"/>
              <a:gd name="connsiteX73" fmla="*/ 4248126 w 12192000"/>
              <a:gd name="connsiteY73" fmla="*/ 221541 h 2159391"/>
              <a:gd name="connsiteX74" fmla="*/ 4276151 w 12192000"/>
              <a:gd name="connsiteY74" fmla="*/ 223865 h 2159391"/>
              <a:gd name="connsiteX75" fmla="*/ 4290073 w 12192000"/>
              <a:gd name="connsiteY75" fmla="*/ 223619 h 2159391"/>
              <a:gd name="connsiteX76" fmla="*/ 4295153 w 12192000"/>
              <a:gd name="connsiteY76" fmla="*/ 226536 h 2159391"/>
              <a:gd name="connsiteX77" fmla="*/ 4315119 w 12192000"/>
              <a:gd name="connsiteY77" fmla="*/ 224657 h 2159391"/>
              <a:gd name="connsiteX78" fmla="*/ 4316975 w 12192000"/>
              <a:gd name="connsiteY78" fmla="*/ 223316 h 2159391"/>
              <a:gd name="connsiteX79" fmla="*/ 4362885 w 12192000"/>
              <a:gd name="connsiteY79" fmla="*/ 229931 h 2159391"/>
              <a:gd name="connsiteX80" fmla="*/ 4428552 w 12192000"/>
              <a:gd name="connsiteY80" fmla="*/ 228585 h 2159391"/>
              <a:gd name="connsiteX81" fmla="*/ 4515823 w 12192000"/>
              <a:gd name="connsiteY81" fmla="*/ 217934 h 2159391"/>
              <a:gd name="connsiteX82" fmla="*/ 4715537 w 12192000"/>
              <a:gd name="connsiteY82" fmla="*/ 208032 h 2159391"/>
              <a:gd name="connsiteX83" fmla="*/ 4721186 w 12192000"/>
              <a:gd name="connsiteY83" fmla="*/ 209307 h 2159391"/>
              <a:gd name="connsiteX84" fmla="*/ 4717212 w 12192000"/>
              <a:gd name="connsiteY84" fmla="*/ 210789 h 2159391"/>
              <a:gd name="connsiteX85" fmla="*/ 4722122 w 12192000"/>
              <a:gd name="connsiteY85" fmla="*/ 209518 h 2159391"/>
              <a:gd name="connsiteX86" fmla="*/ 4721186 w 12192000"/>
              <a:gd name="connsiteY86" fmla="*/ 209307 h 2159391"/>
              <a:gd name="connsiteX87" fmla="*/ 4723195 w 12192000"/>
              <a:gd name="connsiteY87" fmla="*/ 208559 h 2159391"/>
              <a:gd name="connsiteX88" fmla="*/ 4762456 w 12192000"/>
              <a:gd name="connsiteY88" fmla="*/ 199544 h 2159391"/>
              <a:gd name="connsiteX89" fmla="*/ 4840449 w 12192000"/>
              <a:gd name="connsiteY89" fmla="*/ 171776 h 2159391"/>
              <a:gd name="connsiteX90" fmla="*/ 5011522 w 12192000"/>
              <a:gd name="connsiteY90" fmla="*/ 147759 h 2159391"/>
              <a:gd name="connsiteX91" fmla="*/ 5065799 w 12192000"/>
              <a:gd name="connsiteY91" fmla="*/ 131378 h 2159391"/>
              <a:gd name="connsiteX92" fmla="*/ 5121668 w 12192000"/>
              <a:gd name="connsiteY92" fmla="*/ 137949 h 2159391"/>
              <a:gd name="connsiteX93" fmla="*/ 5139605 w 12192000"/>
              <a:gd name="connsiteY93" fmla="*/ 127096 h 2159391"/>
              <a:gd name="connsiteX94" fmla="*/ 5142607 w 12192000"/>
              <a:gd name="connsiteY94" fmla="*/ 124995 h 2159391"/>
              <a:gd name="connsiteX95" fmla="*/ 5156563 w 12192000"/>
              <a:gd name="connsiteY95" fmla="*/ 121595 h 2159391"/>
              <a:gd name="connsiteX96" fmla="*/ 5174669 w 12192000"/>
              <a:gd name="connsiteY96" fmla="*/ 114372 h 2159391"/>
              <a:gd name="connsiteX97" fmla="*/ 5222971 w 12192000"/>
              <a:gd name="connsiteY97" fmla="*/ 111382 h 2159391"/>
              <a:gd name="connsiteX98" fmla="*/ 5261772 w 12192000"/>
              <a:gd name="connsiteY98" fmla="*/ 100258 h 2159391"/>
              <a:gd name="connsiteX99" fmla="*/ 5381675 w 12192000"/>
              <a:gd name="connsiteY99" fmla="*/ 79841 h 2159391"/>
              <a:gd name="connsiteX100" fmla="*/ 5432768 w 12192000"/>
              <a:gd name="connsiteY100" fmla="*/ 62139 h 2159391"/>
              <a:gd name="connsiteX101" fmla="*/ 5470913 w 12192000"/>
              <a:gd name="connsiteY101" fmla="*/ 50886 h 2159391"/>
              <a:gd name="connsiteX102" fmla="*/ 5626968 w 12192000"/>
              <a:gd name="connsiteY102" fmla="*/ 36866 h 2159391"/>
              <a:gd name="connsiteX103" fmla="*/ 5758926 w 12192000"/>
              <a:gd name="connsiteY103" fmla="*/ 37889 h 2159391"/>
              <a:gd name="connsiteX104" fmla="*/ 5957383 w 12192000"/>
              <a:gd name="connsiteY104" fmla="*/ 53581 h 2159391"/>
              <a:gd name="connsiteX105" fmla="*/ 6010099 w 12192000"/>
              <a:gd name="connsiteY105" fmla="*/ 57225 h 2159391"/>
              <a:gd name="connsiteX106" fmla="*/ 6041289 w 12192000"/>
              <a:gd name="connsiteY106" fmla="*/ 52132 h 2159391"/>
              <a:gd name="connsiteX107" fmla="*/ 6048644 w 12192000"/>
              <a:gd name="connsiteY107" fmla="*/ 43783 h 2159391"/>
              <a:gd name="connsiteX108" fmla="*/ 6068536 w 12192000"/>
              <a:gd name="connsiteY108" fmla="*/ 44466 h 2159391"/>
              <a:gd name="connsiteX109" fmla="*/ 6073854 w 12192000"/>
              <a:gd name="connsiteY109" fmla="*/ 42929 h 2159391"/>
              <a:gd name="connsiteX110" fmla="*/ 6168680 w 12192000"/>
              <a:gd name="connsiteY110" fmla="*/ 63391 h 2159391"/>
              <a:gd name="connsiteX111" fmla="*/ 6317566 w 12192000"/>
              <a:gd name="connsiteY111" fmla="*/ 65478 h 2159391"/>
              <a:gd name="connsiteX112" fmla="*/ 6549461 w 12192000"/>
              <a:gd name="connsiteY112" fmla="*/ 112278 h 2159391"/>
              <a:gd name="connsiteX113" fmla="*/ 6708227 w 12192000"/>
              <a:gd name="connsiteY113" fmla="*/ 141054 h 2159391"/>
              <a:gd name="connsiteX114" fmla="*/ 6904151 w 12192000"/>
              <a:gd name="connsiteY114" fmla="*/ 169009 h 2159391"/>
              <a:gd name="connsiteX115" fmla="*/ 7018501 w 12192000"/>
              <a:gd name="connsiteY115" fmla="*/ 198515 h 2159391"/>
              <a:gd name="connsiteX116" fmla="*/ 7096993 w 12192000"/>
              <a:gd name="connsiteY116" fmla="*/ 198141 h 2159391"/>
              <a:gd name="connsiteX117" fmla="*/ 7170812 w 12192000"/>
              <a:gd name="connsiteY117" fmla="*/ 210369 h 2159391"/>
              <a:gd name="connsiteX118" fmla="*/ 7197008 w 12192000"/>
              <a:gd name="connsiteY118" fmla="*/ 215017 h 2159391"/>
              <a:gd name="connsiteX119" fmla="*/ 7201106 w 12192000"/>
              <a:gd name="connsiteY119" fmla="*/ 220375 h 2159391"/>
              <a:gd name="connsiteX120" fmla="*/ 7218564 w 12192000"/>
              <a:gd name="connsiteY120" fmla="*/ 224925 h 2159391"/>
              <a:gd name="connsiteX121" fmla="*/ 7310857 w 12192000"/>
              <a:gd name="connsiteY121" fmla="*/ 250174 h 2159391"/>
              <a:gd name="connsiteX122" fmla="*/ 7312184 w 12192000"/>
              <a:gd name="connsiteY122" fmla="*/ 248732 h 2159391"/>
              <a:gd name="connsiteX123" fmla="*/ 7405395 w 12192000"/>
              <a:gd name="connsiteY123" fmla="*/ 239137 h 2159391"/>
              <a:gd name="connsiteX124" fmla="*/ 7495799 w 12192000"/>
              <a:gd name="connsiteY124" fmla="*/ 231032 h 2159391"/>
              <a:gd name="connsiteX125" fmla="*/ 7507044 w 12192000"/>
              <a:gd name="connsiteY125" fmla="*/ 232984 h 2159391"/>
              <a:gd name="connsiteX126" fmla="*/ 7507416 w 12192000"/>
              <a:gd name="connsiteY126" fmla="*/ 232657 h 2159391"/>
              <a:gd name="connsiteX127" fmla="*/ 7519575 w 12192000"/>
              <a:gd name="connsiteY127" fmla="*/ 233992 h 2159391"/>
              <a:gd name="connsiteX128" fmla="*/ 7527547 w 12192000"/>
              <a:gd name="connsiteY128" fmla="*/ 236545 h 2159391"/>
              <a:gd name="connsiteX129" fmla="*/ 7614351 w 12192000"/>
              <a:gd name="connsiteY129" fmla="*/ 242373 h 2159391"/>
              <a:gd name="connsiteX130" fmla="*/ 7718749 w 12192000"/>
              <a:gd name="connsiteY130" fmla="*/ 238902 h 2159391"/>
              <a:gd name="connsiteX131" fmla="*/ 7905411 w 12192000"/>
              <a:gd name="connsiteY131" fmla="*/ 264617 h 2159391"/>
              <a:gd name="connsiteX132" fmla="*/ 8090275 w 12192000"/>
              <a:gd name="connsiteY132" fmla="*/ 306590 h 2159391"/>
              <a:gd name="connsiteX133" fmla="*/ 8245838 w 12192000"/>
              <a:gd name="connsiteY133" fmla="*/ 352751 h 2159391"/>
              <a:gd name="connsiteX134" fmla="*/ 8252037 w 12192000"/>
              <a:gd name="connsiteY134" fmla="*/ 365743 h 2159391"/>
              <a:gd name="connsiteX135" fmla="*/ 8263380 w 12192000"/>
              <a:gd name="connsiteY135" fmla="*/ 375586 h 2159391"/>
              <a:gd name="connsiteX136" fmla="*/ 8266079 w 12192000"/>
              <a:gd name="connsiteY136" fmla="*/ 375356 h 2159391"/>
              <a:gd name="connsiteX137" fmla="*/ 8283153 w 12192000"/>
              <a:gd name="connsiteY137" fmla="*/ 382531 h 2159391"/>
              <a:gd name="connsiteX138" fmla="*/ 8284280 w 12192000"/>
              <a:gd name="connsiteY138" fmla="*/ 386974 h 2159391"/>
              <a:gd name="connsiteX139" fmla="*/ 8295177 w 12192000"/>
              <a:gd name="connsiteY139" fmla="*/ 392797 h 2159391"/>
              <a:gd name="connsiteX140" fmla="*/ 8314436 w 12192000"/>
              <a:gd name="connsiteY140" fmla="*/ 406692 h 2159391"/>
              <a:gd name="connsiteX141" fmla="*/ 8320108 w 12192000"/>
              <a:gd name="connsiteY141" fmla="*/ 407018 h 2159391"/>
              <a:gd name="connsiteX142" fmla="*/ 8352376 w 12192000"/>
              <a:gd name="connsiteY142" fmla="*/ 424436 h 2159391"/>
              <a:gd name="connsiteX143" fmla="*/ 8353803 w 12192000"/>
              <a:gd name="connsiteY143" fmla="*/ 423596 h 2159391"/>
              <a:gd name="connsiteX144" fmla="*/ 8367186 w 12192000"/>
              <a:gd name="connsiteY144" fmla="*/ 423790 h 2159391"/>
              <a:gd name="connsiteX145" fmla="*/ 8490252 w 12192000"/>
              <a:gd name="connsiteY145" fmla="*/ 437832 h 2159391"/>
              <a:gd name="connsiteX146" fmla="*/ 8497597 w 12192000"/>
              <a:gd name="connsiteY146" fmla="*/ 440882 h 2159391"/>
              <a:gd name="connsiteX147" fmla="*/ 8497971 w 12192000"/>
              <a:gd name="connsiteY147" fmla="*/ 440703 h 2159391"/>
              <a:gd name="connsiteX148" fmla="*/ 8506170 w 12192000"/>
              <a:gd name="connsiteY148" fmla="*/ 443441 h 2159391"/>
              <a:gd name="connsiteX149" fmla="*/ 8510986 w 12192000"/>
              <a:gd name="connsiteY149" fmla="*/ 446442 h 2159391"/>
              <a:gd name="connsiteX150" fmla="*/ 8525233 w 12192000"/>
              <a:gd name="connsiteY150" fmla="*/ 452356 h 2159391"/>
              <a:gd name="connsiteX151" fmla="*/ 8596074 w 12192000"/>
              <a:gd name="connsiteY151" fmla="*/ 437515 h 2159391"/>
              <a:gd name="connsiteX152" fmla="*/ 8707850 w 12192000"/>
              <a:gd name="connsiteY152" fmla="*/ 446087 h 2159391"/>
              <a:gd name="connsiteX153" fmla="*/ 8752447 w 12192000"/>
              <a:gd name="connsiteY153" fmla="*/ 448188 h 2159391"/>
              <a:gd name="connsiteX154" fmla="*/ 8928990 w 12192000"/>
              <a:gd name="connsiteY154" fmla="*/ 467419 h 2159391"/>
              <a:gd name="connsiteX155" fmla="*/ 8963050 w 12192000"/>
              <a:gd name="connsiteY155" fmla="*/ 464231 h 2159391"/>
              <a:gd name="connsiteX156" fmla="*/ 8968013 w 12192000"/>
              <a:gd name="connsiteY156" fmla="*/ 462006 h 2159391"/>
              <a:gd name="connsiteX157" fmla="*/ 8974339 w 12192000"/>
              <a:gd name="connsiteY157" fmla="*/ 461306 h 2159391"/>
              <a:gd name="connsiteX158" fmla="*/ 8990396 w 12192000"/>
              <a:gd name="connsiteY158" fmla="*/ 464532 h 2159391"/>
              <a:gd name="connsiteX159" fmla="*/ 8996234 w 12192000"/>
              <a:gd name="connsiteY159" fmla="*/ 466593 h 2159391"/>
              <a:gd name="connsiteX160" fmla="*/ 9005203 w 12192000"/>
              <a:gd name="connsiteY160" fmla="*/ 467804 h 2159391"/>
              <a:gd name="connsiteX161" fmla="*/ 9005488 w 12192000"/>
              <a:gd name="connsiteY161" fmla="*/ 467564 h 2159391"/>
              <a:gd name="connsiteX162" fmla="*/ 9053455 w 12192000"/>
              <a:gd name="connsiteY162" fmla="*/ 470849 h 2159391"/>
              <a:gd name="connsiteX163" fmla="*/ 9113814 w 12192000"/>
              <a:gd name="connsiteY163" fmla="*/ 462535 h 2159391"/>
              <a:gd name="connsiteX164" fmla="*/ 9137320 w 12192000"/>
              <a:gd name="connsiteY164" fmla="*/ 461169 h 2159391"/>
              <a:gd name="connsiteX165" fmla="*/ 9150212 w 12192000"/>
              <a:gd name="connsiteY165" fmla="*/ 459000 h 2159391"/>
              <a:gd name="connsiteX166" fmla="*/ 9151234 w 12192000"/>
              <a:gd name="connsiteY166" fmla="*/ 457935 h 2159391"/>
              <a:gd name="connsiteX167" fmla="*/ 9189248 w 12192000"/>
              <a:gd name="connsiteY167" fmla="*/ 469137 h 2159391"/>
              <a:gd name="connsiteX168" fmla="*/ 9194812 w 12192000"/>
              <a:gd name="connsiteY168" fmla="*/ 478376 h 2159391"/>
              <a:gd name="connsiteX169" fmla="*/ 9231372 w 12192000"/>
              <a:gd name="connsiteY169" fmla="*/ 488455 h 2159391"/>
              <a:gd name="connsiteX170" fmla="*/ 9343054 w 12192000"/>
              <a:gd name="connsiteY170" fmla="*/ 540360 h 2159391"/>
              <a:gd name="connsiteX171" fmla="*/ 9584508 w 12192000"/>
              <a:gd name="connsiteY171" fmla="*/ 586062 h 2159391"/>
              <a:gd name="connsiteX172" fmla="*/ 9728310 w 12192000"/>
              <a:gd name="connsiteY172" fmla="*/ 597482 h 2159391"/>
              <a:gd name="connsiteX173" fmla="*/ 9847793 w 12192000"/>
              <a:gd name="connsiteY173" fmla="*/ 617689 h 2159391"/>
              <a:gd name="connsiteX174" fmla="*/ 9960020 w 12192000"/>
              <a:gd name="connsiteY174" fmla="*/ 624457 h 2159391"/>
              <a:gd name="connsiteX175" fmla="*/ 10039241 w 12192000"/>
              <a:gd name="connsiteY175" fmla="*/ 639972 h 2159391"/>
              <a:gd name="connsiteX176" fmla="*/ 10082169 w 12192000"/>
              <a:gd name="connsiteY176" fmla="*/ 638308 h 2159391"/>
              <a:gd name="connsiteX177" fmla="*/ 10126500 w 12192000"/>
              <a:gd name="connsiteY177" fmla="*/ 640403 h 2159391"/>
              <a:gd name="connsiteX178" fmla="*/ 10261101 w 12192000"/>
              <a:gd name="connsiteY178" fmla="*/ 651918 h 2159391"/>
              <a:gd name="connsiteX179" fmla="*/ 10336855 w 12192000"/>
              <a:gd name="connsiteY179" fmla="*/ 661669 h 2159391"/>
              <a:gd name="connsiteX180" fmla="*/ 10383868 w 12192000"/>
              <a:gd name="connsiteY180" fmla="*/ 662280 h 2159391"/>
              <a:gd name="connsiteX181" fmla="*/ 10445984 w 12192000"/>
              <a:gd name="connsiteY181" fmla="*/ 666127 h 2159391"/>
              <a:gd name="connsiteX182" fmla="*/ 10519280 w 12192000"/>
              <a:gd name="connsiteY182" fmla="*/ 668185 h 2159391"/>
              <a:gd name="connsiteX183" fmla="*/ 10644619 w 12192000"/>
              <a:gd name="connsiteY183" fmla="*/ 688431 h 2159391"/>
              <a:gd name="connsiteX184" fmla="*/ 10857723 w 12192000"/>
              <a:gd name="connsiteY184" fmla="*/ 749549 h 2159391"/>
              <a:gd name="connsiteX185" fmla="*/ 10951062 w 12192000"/>
              <a:gd name="connsiteY185" fmla="*/ 762632 h 2159391"/>
              <a:gd name="connsiteX186" fmla="*/ 11030955 w 12192000"/>
              <a:gd name="connsiteY186" fmla="*/ 757876 h 2159391"/>
              <a:gd name="connsiteX187" fmla="*/ 11085937 w 12192000"/>
              <a:gd name="connsiteY187" fmla="*/ 760757 h 2159391"/>
              <a:gd name="connsiteX188" fmla="*/ 11143410 w 12192000"/>
              <a:gd name="connsiteY188" fmla="*/ 770006 h 2159391"/>
              <a:gd name="connsiteX189" fmla="*/ 11195086 w 12192000"/>
              <a:gd name="connsiteY189" fmla="*/ 769359 h 2159391"/>
              <a:gd name="connsiteX190" fmla="*/ 11273971 w 12192000"/>
              <a:gd name="connsiteY190" fmla="*/ 790378 h 2159391"/>
              <a:gd name="connsiteX191" fmla="*/ 11369713 w 12192000"/>
              <a:gd name="connsiteY191" fmla="*/ 850046 h 2159391"/>
              <a:gd name="connsiteX192" fmla="*/ 11462693 w 12192000"/>
              <a:gd name="connsiteY192" fmla="*/ 911519 h 2159391"/>
              <a:gd name="connsiteX193" fmla="*/ 11516471 w 12192000"/>
              <a:gd name="connsiteY193" fmla="*/ 965071 h 2159391"/>
              <a:gd name="connsiteX194" fmla="*/ 11585367 w 12192000"/>
              <a:gd name="connsiteY194" fmla="*/ 1041762 h 2159391"/>
              <a:gd name="connsiteX195" fmla="*/ 11712380 w 12192000"/>
              <a:gd name="connsiteY195" fmla="*/ 1084728 h 2159391"/>
              <a:gd name="connsiteX196" fmla="*/ 11894610 w 12192000"/>
              <a:gd name="connsiteY196" fmla="*/ 1185129 h 2159391"/>
              <a:gd name="connsiteX197" fmla="*/ 11917885 w 12192000"/>
              <a:gd name="connsiteY197" fmla="*/ 1162969 h 2159391"/>
              <a:gd name="connsiteX198" fmla="*/ 12080161 w 12192000"/>
              <a:gd name="connsiteY198" fmla="*/ 1127749 h 2159391"/>
              <a:gd name="connsiteX199" fmla="*/ 12140860 w 12192000"/>
              <a:gd name="connsiteY199" fmla="*/ 1071900 h 2159391"/>
              <a:gd name="connsiteX200" fmla="*/ 12191999 w 12192000"/>
              <a:gd name="connsiteY200" fmla="*/ 1052702 h 2159391"/>
              <a:gd name="connsiteX201" fmla="*/ 12191999 w 12192000"/>
              <a:gd name="connsiteY201" fmla="*/ 1035423 h 2159391"/>
              <a:gd name="connsiteX202" fmla="*/ 12192000 w 12192000"/>
              <a:gd name="connsiteY202" fmla="*/ 1573305 h 2159391"/>
              <a:gd name="connsiteX203" fmla="*/ 12192000 w 12192000"/>
              <a:gd name="connsiteY203" fmla="*/ 2159391 h 2159391"/>
              <a:gd name="connsiteX204" fmla="*/ 0 w 12192000"/>
              <a:gd name="connsiteY204" fmla="*/ 2159391 h 2159391"/>
              <a:gd name="connsiteX205" fmla="*/ 0 w 12192000"/>
              <a:gd name="connsiteY205" fmla="*/ 0 h 2159391"/>
              <a:gd name="connsiteX0" fmla="*/ 0 w 12192000"/>
              <a:gd name="connsiteY0" fmla="*/ 1331258 h 2159391"/>
              <a:gd name="connsiteX1" fmla="*/ 20 w 12192000"/>
              <a:gd name="connsiteY1" fmla="*/ 0 h 2159391"/>
              <a:gd name="connsiteX2" fmla="*/ 20 w 12192000"/>
              <a:gd name="connsiteY2" fmla="*/ 931280 h 2159391"/>
              <a:gd name="connsiteX3" fmla="*/ 166516 w 12192000"/>
              <a:gd name="connsiteY3" fmla="*/ 864816 h 2159391"/>
              <a:gd name="connsiteX4" fmla="*/ 275768 w 12192000"/>
              <a:gd name="connsiteY4" fmla="*/ 834118 h 2159391"/>
              <a:gd name="connsiteX5" fmla="*/ 316158 w 12192000"/>
              <a:gd name="connsiteY5" fmla="*/ 824605 h 2159391"/>
              <a:gd name="connsiteX6" fmla="*/ 438818 w 12192000"/>
              <a:gd name="connsiteY6" fmla="*/ 775285 h 2159391"/>
              <a:gd name="connsiteX7" fmla="*/ 445625 w 12192000"/>
              <a:gd name="connsiteY7" fmla="*/ 774857 h 2159391"/>
              <a:gd name="connsiteX8" fmla="*/ 463568 w 12192000"/>
              <a:gd name="connsiteY8" fmla="*/ 770565 h 2159391"/>
              <a:gd name="connsiteX9" fmla="*/ 571318 w 12192000"/>
              <a:gd name="connsiteY9" fmla="*/ 717750 h 2159391"/>
              <a:gd name="connsiteX10" fmla="*/ 581627 w 12192000"/>
              <a:gd name="connsiteY10" fmla="*/ 711114 h 2159391"/>
              <a:gd name="connsiteX11" fmla="*/ 581817 w 12192000"/>
              <a:gd name="connsiteY11" fmla="*/ 709830 h 2159391"/>
              <a:gd name="connsiteX12" fmla="*/ 624577 w 12192000"/>
              <a:gd name="connsiteY12" fmla="*/ 705174 h 2159391"/>
              <a:gd name="connsiteX13" fmla="*/ 629204 w 12192000"/>
              <a:gd name="connsiteY13" fmla="*/ 702524 h 2159391"/>
              <a:gd name="connsiteX14" fmla="*/ 658425 w 12192000"/>
              <a:gd name="connsiteY14" fmla="*/ 702088 h 2159391"/>
              <a:gd name="connsiteX15" fmla="*/ 672803 w 12192000"/>
              <a:gd name="connsiteY15" fmla="*/ 700477 h 2159391"/>
              <a:gd name="connsiteX16" fmla="*/ 678346 w 12192000"/>
              <a:gd name="connsiteY16" fmla="*/ 702879 h 2159391"/>
              <a:gd name="connsiteX17" fmla="*/ 698814 w 12192000"/>
              <a:gd name="connsiteY17" fmla="*/ 699049 h 2159391"/>
              <a:gd name="connsiteX18" fmla="*/ 719568 w 12192000"/>
              <a:gd name="connsiteY18" fmla="*/ 698383 h 2159391"/>
              <a:gd name="connsiteX19" fmla="*/ 808591 w 12192000"/>
              <a:gd name="connsiteY19" fmla="*/ 678416 h 2159391"/>
              <a:gd name="connsiteX20" fmla="*/ 1009231 w 12192000"/>
              <a:gd name="connsiteY20" fmla="*/ 662619 h 2159391"/>
              <a:gd name="connsiteX21" fmla="*/ 1349475 w 12192000"/>
              <a:gd name="connsiteY21" fmla="*/ 582097 h 2159391"/>
              <a:gd name="connsiteX22" fmla="*/ 1459260 w 12192000"/>
              <a:gd name="connsiteY22" fmla="*/ 546436 h 2159391"/>
              <a:gd name="connsiteX23" fmla="*/ 1524766 w 12192000"/>
              <a:gd name="connsiteY23" fmla="*/ 533565 h 2159391"/>
              <a:gd name="connsiteX24" fmla="*/ 1586163 w 12192000"/>
              <a:gd name="connsiteY24" fmla="*/ 511576 h 2159391"/>
              <a:gd name="connsiteX25" fmla="*/ 1633959 w 12192000"/>
              <a:gd name="connsiteY25" fmla="*/ 502166 h 2159391"/>
              <a:gd name="connsiteX26" fmla="*/ 1722526 w 12192000"/>
              <a:gd name="connsiteY26" fmla="*/ 521862 h 2159391"/>
              <a:gd name="connsiteX27" fmla="*/ 1771042 w 12192000"/>
              <a:gd name="connsiteY27" fmla="*/ 519060 h 2159391"/>
              <a:gd name="connsiteX28" fmla="*/ 1777100 w 12192000"/>
              <a:gd name="connsiteY28" fmla="*/ 513659 h 2159391"/>
              <a:gd name="connsiteX29" fmla="*/ 1847985 w 12192000"/>
              <a:gd name="connsiteY29" fmla="*/ 529260 h 2159391"/>
              <a:gd name="connsiteX30" fmla="*/ 1944170 w 12192000"/>
              <a:gd name="connsiteY30" fmla="*/ 512476 h 2159391"/>
              <a:gd name="connsiteX31" fmla="*/ 2056106 w 12192000"/>
              <a:gd name="connsiteY31" fmla="*/ 485536 h 2159391"/>
              <a:gd name="connsiteX32" fmla="*/ 2161731 w 12192000"/>
              <a:gd name="connsiteY32" fmla="*/ 470694 h 2159391"/>
              <a:gd name="connsiteX33" fmla="*/ 2290115 w 12192000"/>
              <a:gd name="connsiteY33" fmla="*/ 467543 h 2159391"/>
              <a:gd name="connsiteX34" fmla="*/ 2415633 w 12192000"/>
              <a:gd name="connsiteY34" fmla="*/ 470107 h 2159391"/>
              <a:gd name="connsiteX35" fmla="*/ 2491438 w 12192000"/>
              <a:gd name="connsiteY35" fmla="*/ 436879 h 2159391"/>
              <a:gd name="connsiteX36" fmla="*/ 2626880 w 12192000"/>
              <a:gd name="connsiteY36" fmla="*/ 435164 h 2159391"/>
              <a:gd name="connsiteX37" fmla="*/ 2876555 w 12192000"/>
              <a:gd name="connsiteY37" fmla="*/ 434412 h 2159391"/>
              <a:gd name="connsiteX38" fmla="*/ 2988599 w 12192000"/>
              <a:gd name="connsiteY38" fmla="*/ 426895 h 2159391"/>
              <a:gd name="connsiteX39" fmla="*/ 3108611 w 12192000"/>
              <a:gd name="connsiteY39" fmla="*/ 423809 h 2159391"/>
              <a:gd name="connsiteX40" fmla="*/ 3188160 w 12192000"/>
              <a:gd name="connsiteY40" fmla="*/ 422489 h 2159391"/>
              <a:gd name="connsiteX41" fmla="*/ 3190390 w 12192000"/>
              <a:gd name="connsiteY41" fmla="*/ 421308 h 2159391"/>
              <a:gd name="connsiteX42" fmla="*/ 3210323 w 12192000"/>
              <a:gd name="connsiteY42" fmla="*/ 421187 h 2159391"/>
              <a:gd name="connsiteX43" fmla="*/ 3248544 w 12192000"/>
              <a:gd name="connsiteY43" fmla="*/ 434740 h 2159391"/>
              <a:gd name="connsiteX44" fmla="*/ 3319654 w 12192000"/>
              <a:gd name="connsiteY44" fmla="*/ 416188 h 2159391"/>
              <a:gd name="connsiteX45" fmla="*/ 3348234 w 12192000"/>
              <a:gd name="connsiteY45" fmla="*/ 411253 h 2159391"/>
              <a:gd name="connsiteX46" fmla="*/ 3375950 w 12192000"/>
              <a:gd name="connsiteY46" fmla="*/ 407640 h 2159391"/>
              <a:gd name="connsiteX47" fmla="*/ 3400740 w 12192000"/>
              <a:gd name="connsiteY47" fmla="*/ 419047 h 2159391"/>
              <a:gd name="connsiteX48" fmla="*/ 3473235 w 12192000"/>
              <a:gd name="connsiteY48" fmla="*/ 406999 h 2159391"/>
              <a:gd name="connsiteX49" fmla="*/ 3536147 w 12192000"/>
              <a:gd name="connsiteY49" fmla="*/ 403338 h 2159391"/>
              <a:gd name="connsiteX50" fmla="*/ 3585989 w 12192000"/>
              <a:gd name="connsiteY50" fmla="*/ 393639 h 2159391"/>
              <a:gd name="connsiteX51" fmla="*/ 3594512 w 12192000"/>
              <a:gd name="connsiteY51" fmla="*/ 394329 h 2159391"/>
              <a:gd name="connsiteX52" fmla="*/ 3594747 w 12192000"/>
              <a:gd name="connsiteY52" fmla="*/ 394060 h 2159391"/>
              <a:gd name="connsiteX53" fmla="*/ 3603866 w 12192000"/>
              <a:gd name="connsiteY53" fmla="*/ 394224 h 2159391"/>
              <a:gd name="connsiteX54" fmla="*/ 3610046 w 12192000"/>
              <a:gd name="connsiteY54" fmla="*/ 395586 h 2159391"/>
              <a:gd name="connsiteX55" fmla="*/ 3682524 w 12192000"/>
              <a:gd name="connsiteY55" fmla="*/ 363315 h 2159391"/>
              <a:gd name="connsiteX56" fmla="*/ 3789771 w 12192000"/>
              <a:gd name="connsiteY56" fmla="*/ 339392 h 2159391"/>
              <a:gd name="connsiteX57" fmla="*/ 3897286 w 12192000"/>
              <a:gd name="connsiteY57" fmla="*/ 319154 h 2159391"/>
              <a:gd name="connsiteX58" fmla="*/ 3936857 w 12192000"/>
              <a:gd name="connsiteY58" fmla="*/ 313499 h 2159391"/>
              <a:gd name="connsiteX59" fmla="*/ 4004549 w 12192000"/>
              <a:gd name="connsiteY59" fmla="*/ 296042 h 2159391"/>
              <a:gd name="connsiteX60" fmla="*/ 4033789 w 12192000"/>
              <a:gd name="connsiteY60" fmla="*/ 283474 h 2159391"/>
              <a:gd name="connsiteX61" fmla="*/ 4035374 w 12192000"/>
              <a:gd name="connsiteY61" fmla="*/ 283709 h 2159391"/>
              <a:gd name="connsiteX62" fmla="*/ 4037007 w 12192000"/>
              <a:gd name="connsiteY62" fmla="*/ 280042 h 2159391"/>
              <a:gd name="connsiteX63" fmla="*/ 4042375 w 12192000"/>
              <a:gd name="connsiteY63" fmla="*/ 277608 h 2159391"/>
              <a:gd name="connsiteX64" fmla="*/ 4058965 w 12192000"/>
              <a:gd name="connsiteY64" fmla="*/ 275987 h 2159391"/>
              <a:gd name="connsiteX65" fmla="*/ 4065521 w 12192000"/>
              <a:gd name="connsiteY65" fmla="*/ 276205 h 2159391"/>
              <a:gd name="connsiteX66" fmla="*/ 4074437 w 12192000"/>
              <a:gd name="connsiteY66" fmla="*/ 274761 h 2159391"/>
              <a:gd name="connsiteX67" fmla="*/ 4074556 w 12192000"/>
              <a:gd name="connsiteY67" fmla="*/ 274462 h 2159391"/>
              <a:gd name="connsiteX68" fmla="*/ 4083108 w 12192000"/>
              <a:gd name="connsiteY68" fmla="*/ 273627 h 2159391"/>
              <a:gd name="connsiteX69" fmla="*/ 4142756 w 12192000"/>
              <a:gd name="connsiteY69" fmla="*/ 247094 h 2159391"/>
              <a:gd name="connsiteX70" fmla="*/ 4191258 w 12192000"/>
              <a:gd name="connsiteY70" fmla="*/ 231229 h 2159391"/>
              <a:gd name="connsiteX71" fmla="*/ 4201754 w 12192000"/>
              <a:gd name="connsiteY71" fmla="*/ 225595 h 2159391"/>
              <a:gd name="connsiteX72" fmla="*/ 4202059 w 12192000"/>
              <a:gd name="connsiteY72" fmla="*/ 224336 h 2159391"/>
              <a:gd name="connsiteX73" fmla="*/ 4248126 w 12192000"/>
              <a:gd name="connsiteY73" fmla="*/ 221541 h 2159391"/>
              <a:gd name="connsiteX74" fmla="*/ 4276151 w 12192000"/>
              <a:gd name="connsiteY74" fmla="*/ 223865 h 2159391"/>
              <a:gd name="connsiteX75" fmla="*/ 4290073 w 12192000"/>
              <a:gd name="connsiteY75" fmla="*/ 223619 h 2159391"/>
              <a:gd name="connsiteX76" fmla="*/ 4295153 w 12192000"/>
              <a:gd name="connsiteY76" fmla="*/ 226536 h 2159391"/>
              <a:gd name="connsiteX77" fmla="*/ 4315119 w 12192000"/>
              <a:gd name="connsiteY77" fmla="*/ 224657 h 2159391"/>
              <a:gd name="connsiteX78" fmla="*/ 4316975 w 12192000"/>
              <a:gd name="connsiteY78" fmla="*/ 223316 h 2159391"/>
              <a:gd name="connsiteX79" fmla="*/ 4362885 w 12192000"/>
              <a:gd name="connsiteY79" fmla="*/ 229931 h 2159391"/>
              <a:gd name="connsiteX80" fmla="*/ 4428552 w 12192000"/>
              <a:gd name="connsiteY80" fmla="*/ 228585 h 2159391"/>
              <a:gd name="connsiteX81" fmla="*/ 4515823 w 12192000"/>
              <a:gd name="connsiteY81" fmla="*/ 217934 h 2159391"/>
              <a:gd name="connsiteX82" fmla="*/ 4715537 w 12192000"/>
              <a:gd name="connsiteY82" fmla="*/ 208032 h 2159391"/>
              <a:gd name="connsiteX83" fmla="*/ 4721186 w 12192000"/>
              <a:gd name="connsiteY83" fmla="*/ 209307 h 2159391"/>
              <a:gd name="connsiteX84" fmla="*/ 4717212 w 12192000"/>
              <a:gd name="connsiteY84" fmla="*/ 210789 h 2159391"/>
              <a:gd name="connsiteX85" fmla="*/ 4722122 w 12192000"/>
              <a:gd name="connsiteY85" fmla="*/ 209518 h 2159391"/>
              <a:gd name="connsiteX86" fmla="*/ 4721186 w 12192000"/>
              <a:gd name="connsiteY86" fmla="*/ 209307 h 2159391"/>
              <a:gd name="connsiteX87" fmla="*/ 4723195 w 12192000"/>
              <a:gd name="connsiteY87" fmla="*/ 208559 h 2159391"/>
              <a:gd name="connsiteX88" fmla="*/ 4762456 w 12192000"/>
              <a:gd name="connsiteY88" fmla="*/ 199544 h 2159391"/>
              <a:gd name="connsiteX89" fmla="*/ 4840449 w 12192000"/>
              <a:gd name="connsiteY89" fmla="*/ 171776 h 2159391"/>
              <a:gd name="connsiteX90" fmla="*/ 5011522 w 12192000"/>
              <a:gd name="connsiteY90" fmla="*/ 147759 h 2159391"/>
              <a:gd name="connsiteX91" fmla="*/ 5065799 w 12192000"/>
              <a:gd name="connsiteY91" fmla="*/ 131378 h 2159391"/>
              <a:gd name="connsiteX92" fmla="*/ 5121668 w 12192000"/>
              <a:gd name="connsiteY92" fmla="*/ 137949 h 2159391"/>
              <a:gd name="connsiteX93" fmla="*/ 5139605 w 12192000"/>
              <a:gd name="connsiteY93" fmla="*/ 127096 h 2159391"/>
              <a:gd name="connsiteX94" fmla="*/ 5142607 w 12192000"/>
              <a:gd name="connsiteY94" fmla="*/ 124995 h 2159391"/>
              <a:gd name="connsiteX95" fmla="*/ 5156563 w 12192000"/>
              <a:gd name="connsiteY95" fmla="*/ 121595 h 2159391"/>
              <a:gd name="connsiteX96" fmla="*/ 5174669 w 12192000"/>
              <a:gd name="connsiteY96" fmla="*/ 114372 h 2159391"/>
              <a:gd name="connsiteX97" fmla="*/ 5222971 w 12192000"/>
              <a:gd name="connsiteY97" fmla="*/ 111382 h 2159391"/>
              <a:gd name="connsiteX98" fmla="*/ 5261772 w 12192000"/>
              <a:gd name="connsiteY98" fmla="*/ 100258 h 2159391"/>
              <a:gd name="connsiteX99" fmla="*/ 5381675 w 12192000"/>
              <a:gd name="connsiteY99" fmla="*/ 79841 h 2159391"/>
              <a:gd name="connsiteX100" fmla="*/ 5432768 w 12192000"/>
              <a:gd name="connsiteY100" fmla="*/ 62139 h 2159391"/>
              <a:gd name="connsiteX101" fmla="*/ 5470913 w 12192000"/>
              <a:gd name="connsiteY101" fmla="*/ 50886 h 2159391"/>
              <a:gd name="connsiteX102" fmla="*/ 5626968 w 12192000"/>
              <a:gd name="connsiteY102" fmla="*/ 36866 h 2159391"/>
              <a:gd name="connsiteX103" fmla="*/ 5758926 w 12192000"/>
              <a:gd name="connsiteY103" fmla="*/ 37889 h 2159391"/>
              <a:gd name="connsiteX104" fmla="*/ 5957383 w 12192000"/>
              <a:gd name="connsiteY104" fmla="*/ 53581 h 2159391"/>
              <a:gd name="connsiteX105" fmla="*/ 6010099 w 12192000"/>
              <a:gd name="connsiteY105" fmla="*/ 57225 h 2159391"/>
              <a:gd name="connsiteX106" fmla="*/ 6041289 w 12192000"/>
              <a:gd name="connsiteY106" fmla="*/ 52132 h 2159391"/>
              <a:gd name="connsiteX107" fmla="*/ 6048644 w 12192000"/>
              <a:gd name="connsiteY107" fmla="*/ 43783 h 2159391"/>
              <a:gd name="connsiteX108" fmla="*/ 6068536 w 12192000"/>
              <a:gd name="connsiteY108" fmla="*/ 44466 h 2159391"/>
              <a:gd name="connsiteX109" fmla="*/ 6073854 w 12192000"/>
              <a:gd name="connsiteY109" fmla="*/ 42929 h 2159391"/>
              <a:gd name="connsiteX110" fmla="*/ 6168680 w 12192000"/>
              <a:gd name="connsiteY110" fmla="*/ 63391 h 2159391"/>
              <a:gd name="connsiteX111" fmla="*/ 6317566 w 12192000"/>
              <a:gd name="connsiteY111" fmla="*/ 65478 h 2159391"/>
              <a:gd name="connsiteX112" fmla="*/ 6549461 w 12192000"/>
              <a:gd name="connsiteY112" fmla="*/ 112278 h 2159391"/>
              <a:gd name="connsiteX113" fmla="*/ 6708227 w 12192000"/>
              <a:gd name="connsiteY113" fmla="*/ 141054 h 2159391"/>
              <a:gd name="connsiteX114" fmla="*/ 6904151 w 12192000"/>
              <a:gd name="connsiteY114" fmla="*/ 169009 h 2159391"/>
              <a:gd name="connsiteX115" fmla="*/ 7018501 w 12192000"/>
              <a:gd name="connsiteY115" fmla="*/ 198515 h 2159391"/>
              <a:gd name="connsiteX116" fmla="*/ 7096993 w 12192000"/>
              <a:gd name="connsiteY116" fmla="*/ 198141 h 2159391"/>
              <a:gd name="connsiteX117" fmla="*/ 7170812 w 12192000"/>
              <a:gd name="connsiteY117" fmla="*/ 210369 h 2159391"/>
              <a:gd name="connsiteX118" fmla="*/ 7197008 w 12192000"/>
              <a:gd name="connsiteY118" fmla="*/ 215017 h 2159391"/>
              <a:gd name="connsiteX119" fmla="*/ 7201106 w 12192000"/>
              <a:gd name="connsiteY119" fmla="*/ 220375 h 2159391"/>
              <a:gd name="connsiteX120" fmla="*/ 7218564 w 12192000"/>
              <a:gd name="connsiteY120" fmla="*/ 224925 h 2159391"/>
              <a:gd name="connsiteX121" fmla="*/ 7310857 w 12192000"/>
              <a:gd name="connsiteY121" fmla="*/ 250174 h 2159391"/>
              <a:gd name="connsiteX122" fmla="*/ 7312184 w 12192000"/>
              <a:gd name="connsiteY122" fmla="*/ 248732 h 2159391"/>
              <a:gd name="connsiteX123" fmla="*/ 7405395 w 12192000"/>
              <a:gd name="connsiteY123" fmla="*/ 239137 h 2159391"/>
              <a:gd name="connsiteX124" fmla="*/ 7495799 w 12192000"/>
              <a:gd name="connsiteY124" fmla="*/ 231032 h 2159391"/>
              <a:gd name="connsiteX125" fmla="*/ 7507044 w 12192000"/>
              <a:gd name="connsiteY125" fmla="*/ 232984 h 2159391"/>
              <a:gd name="connsiteX126" fmla="*/ 7507416 w 12192000"/>
              <a:gd name="connsiteY126" fmla="*/ 232657 h 2159391"/>
              <a:gd name="connsiteX127" fmla="*/ 7519575 w 12192000"/>
              <a:gd name="connsiteY127" fmla="*/ 233992 h 2159391"/>
              <a:gd name="connsiteX128" fmla="*/ 7527547 w 12192000"/>
              <a:gd name="connsiteY128" fmla="*/ 236545 h 2159391"/>
              <a:gd name="connsiteX129" fmla="*/ 7614351 w 12192000"/>
              <a:gd name="connsiteY129" fmla="*/ 242373 h 2159391"/>
              <a:gd name="connsiteX130" fmla="*/ 7718749 w 12192000"/>
              <a:gd name="connsiteY130" fmla="*/ 238902 h 2159391"/>
              <a:gd name="connsiteX131" fmla="*/ 7905411 w 12192000"/>
              <a:gd name="connsiteY131" fmla="*/ 264617 h 2159391"/>
              <a:gd name="connsiteX132" fmla="*/ 8090275 w 12192000"/>
              <a:gd name="connsiteY132" fmla="*/ 306590 h 2159391"/>
              <a:gd name="connsiteX133" fmla="*/ 8245838 w 12192000"/>
              <a:gd name="connsiteY133" fmla="*/ 352751 h 2159391"/>
              <a:gd name="connsiteX134" fmla="*/ 8252037 w 12192000"/>
              <a:gd name="connsiteY134" fmla="*/ 365743 h 2159391"/>
              <a:gd name="connsiteX135" fmla="*/ 8263380 w 12192000"/>
              <a:gd name="connsiteY135" fmla="*/ 375586 h 2159391"/>
              <a:gd name="connsiteX136" fmla="*/ 8266079 w 12192000"/>
              <a:gd name="connsiteY136" fmla="*/ 375356 h 2159391"/>
              <a:gd name="connsiteX137" fmla="*/ 8283153 w 12192000"/>
              <a:gd name="connsiteY137" fmla="*/ 382531 h 2159391"/>
              <a:gd name="connsiteX138" fmla="*/ 8284280 w 12192000"/>
              <a:gd name="connsiteY138" fmla="*/ 386974 h 2159391"/>
              <a:gd name="connsiteX139" fmla="*/ 8295177 w 12192000"/>
              <a:gd name="connsiteY139" fmla="*/ 392797 h 2159391"/>
              <a:gd name="connsiteX140" fmla="*/ 8314436 w 12192000"/>
              <a:gd name="connsiteY140" fmla="*/ 406692 h 2159391"/>
              <a:gd name="connsiteX141" fmla="*/ 8320108 w 12192000"/>
              <a:gd name="connsiteY141" fmla="*/ 407018 h 2159391"/>
              <a:gd name="connsiteX142" fmla="*/ 8352376 w 12192000"/>
              <a:gd name="connsiteY142" fmla="*/ 424436 h 2159391"/>
              <a:gd name="connsiteX143" fmla="*/ 8353803 w 12192000"/>
              <a:gd name="connsiteY143" fmla="*/ 423596 h 2159391"/>
              <a:gd name="connsiteX144" fmla="*/ 8367186 w 12192000"/>
              <a:gd name="connsiteY144" fmla="*/ 423790 h 2159391"/>
              <a:gd name="connsiteX145" fmla="*/ 8490252 w 12192000"/>
              <a:gd name="connsiteY145" fmla="*/ 437832 h 2159391"/>
              <a:gd name="connsiteX146" fmla="*/ 8497597 w 12192000"/>
              <a:gd name="connsiteY146" fmla="*/ 440882 h 2159391"/>
              <a:gd name="connsiteX147" fmla="*/ 8497971 w 12192000"/>
              <a:gd name="connsiteY147" fmla="*/ 440703 h 2159391"/>
              <a:gd name="connsiteX148" fmla="*/ 8506170 w 12192000"/>
              <a:gd name="connsiteY148" fmla="*/ 443441 h 2159391"/>
              <a:gd name="connsiteX149" fmla="*/ 8510986 w 12192000"/>
              <a:gd name="connsiteY149" fmla="*/ 446442 h 2159391"/>
              <a:gd name="connsiteX150" fmla="*/ 8525233 w 12192000"/>
              <a:gd name="connsiteY150" fmla="*/ 452356 h 2159391"/>
              <a:gd name="connsiteX151" fmla="*/ 8596074 w 12192000"/>
              <a:gd name="connsiteY151" fmla="*/ 437515 h 2159391"/>
              <a:gd name="connsiteX152" fmla="*/ 8707850 w 12192000"/>
              <a:gd name="connsiteY152" fmla="*/ 446087 h 2159391"/>
              <a:gd name="connsiteX153" fmla="*/ 8752447 w 12192000"/>
              <a:gd name="connsiteY153" fmla="*/ 448188 h 2159391"/>
              <a:gd name="connsiteX154" fmla="*/ 8928990 w 12192000"/>
              <a:gd name="connsiteY154" fmla="*/ 467419 h 2159391"/>
              <a:gd name="connsiteX155" fmla="*/ 8963050 w 12192000"/>
              <a:gd name="connsiteY155" fmla="*/ 464231 h 2159391"/>
              <a:gd name="connsiteX156" fmla="*/ 8968013 w 12192000"/>
              <a:gd name="connsiteY156" fmla="*/ 462006 h 2159391"/>
              <a:gd name="connsiteX157" fmla="*/ 8974339 w 12192000"/>
              <a:gd name="connsiteY157" fmla="*/ 461306 h 2159391"/>
              <a:gd name="connsiteX158" fmla="*/ 8990396 w 12192000"/>
              <a:gd name="connsiteY158" fmla="*/ 464532 h 2159391"/>
              <a:gd name="connsiteX159" fmla="*/ 8996234 w 12192000"/>
              <a:gd name="connsiteY159" fmla="*/ 466593 h 2159391"/>
              <a:gd name="connsiteX160" fmla="*/ 9005203 w 12192000"/>
              <a:gd name="connsiteY160" fmla="*/ 467804 h 2159391"/>
              <a:gd name="connsiteX161" fmla="*/ 9005488 w 12192000"/>
              <a:gd name="connsiteY161" fmla="*/ 467564 h 2159391"/>
              <a:gd name="connsiteX162" fmla="*/ 9053455 w 12192000"/>
              <a:gd name="connsiteY162" fmla="*/ 470849 h 2159391"/>
              <a:gd name="connsiteX163" fmla="*/ 9113814 w 12192000"/>
              <a:gd name="connsiteY163" fmla="*/ 462535 h 2159391"/>
              <a:gd name="connsiteX164" fmla="*/ 9137320 w 12192000"/>
              <a:gd name="connsiteY164" fmla="*/ 461169 h 2159391"/>
              <a:gd name="connsiteX165" fmla="*/ 9150212 w 12192000"/>
              <a:gd name="connsiteY165" fmla="*/ 459000 h 2159391"/>
              <a:gd name="connsiteX166" fmla="*/ 9151234 w 12192000"/>
              <a:gd name="connsiteY166" fmla="*/ 457935 h 2159391"/>
              <a:gd name="connsiteX167" fmla="*/ 9189248 w 12192000"/>
              <a:gd name="connsiteY167" fmla="*/ 469137 h 2159391"/>
              <a:gd name="connsiteX168" fmla="*/ 9194812 w 12192000"/>
              <a:gd name="connsiteY168" fmla="*/ 478376 h 2159391"/>
              <a:gd name="connsiteX169" fmla="*/ 9231372 w 12192000"/>
              <a:gd name="connsiteY169" fmla="*/ 488455 h 2159391"/>
              <a:gd name="connsiteX170" fmla="*/ 9343054 w 12192000"/>
              <a:gd name="connsiteY170" fmla="*/ 540360 h 2159391"/>
              <a:gd name="connsiteX171" fmla="*/ 9584508 w 12192000"/>
              <a:gd name="connsiteY171" fmla="*/ 586062 h 2159391"/>
              <a:gd name="connsiteX172" fmla="*/ 9728310 w 12192000"/>
              <a:gd name="connsiteY172" fmla="*/ 597482 h 2159391"/>
              <a:gd name="connsiteX173" fmla="*/ 9847793 w 12192000"/>
              <a:gd name="connsiteY173" fmla="*/ 617689 h 2159391"/>
              <a:gd name="connsiteX174" fmla="*/ 9960020 w 12192000"/>
              <a:gd name="connsiteY174" fmla="*/ 624457 h 2159391"/>
              <a:gd name="connsiteX175" fmla="*/ 10039241 w 12192000"/>
              <a:gd name="connsiteY175" fmla="*/ 639972 h 2159391"/>
              <a:gd name="connsiteX176" fmla="*/ 10082169 w 12192000"/>
              <a:gd name="connsiteY176" fmla="*/ 638308 h 2159391"/>
              <a:gd name="connsiteX177" fmla="*/ 10126500 w 12192000"/>
              <a:gd name="connsiteY177" fmla="*/ 640403 h 2159391"/>
              <a:gd name="connsiteX178" fmla="*/ 10261101 w 12192000"/>
              <a:gd name="connsiteY178" fmla="*/ 651918 h 2159391"/>
              <a:gd name="connsiteX179" fmla="*/ 10336855 w 12192000"/>
              <a:gd name="connsiteY179" fmla="*/ 661669 h 2159391"/>
              <a:gd name="connsiteX180" fmla="*/ 10383868 w 12192000"/>
              <a:gd name="connsiteY180" fmla="*/ 662280 h 2159391"/>
              <a:gd name="connsiteX181" fmla="*/ 10445984 w 12192000"/>
              <a:gd name="connsiteY181" fmla="*/ 666127 h 2159391"/>
              <a:gd name="connsiteX182" fmla="*/ 10519280 w 12192000"/>
              <a:gd name="connsiteY182" fmla="*/ 668185 h 2159391"/>
              <a:gd name="connsiteX183" fmla="*/ 10644619 w 12192000"/>
              <a:gd name="connsiteY183" fmla="*/ 688431 h 2159391"/>
              <a:gd name="connsiteX184" fmla="*/ 10857723 w 12192000"/>
              <a:gd name="connsiteY184" fmla="*/ 749549 h 2159391"/>
              <a:gd name="connsiteX185" fmla="*/ 10951062 w 12192000"/>
              <a:gd name="connsiteY185" fmla="*/ 762632 h 2159391"/>
              <a:gd name="connsiteX186" fmla="*/ 11030955 w 12192000"/>
              <a:gd name="connsiteY186" fmla="*/ 757876 h 2159391"/>
              <a:gd name="connsiteX187" fmla="*/ 11085937 w 12192000"/>
              <a:gd name="connsiteY187" fmla="*/ 760757 h 2159391"/>
              <a:gd name="connsiteX188" fmla="*/ 11143410 w 12192000"/>
              <a:gd name="connsiteY188" fmla="*/ 770006 h 2159391"/>
              <a:gd name="connsiteX189" fmla="*/ 11195086 w 12192000"/>
              <a:gd name="connsiteY189" fmla="*/ 769359 h 2159391"/>
              <a:gd name="connsiteX190" fmla="*/ 11273971 w 12192000"/>
              <a:gd name="connsiteY190" fmla="*/ 790378 h 2159391"/>
              <a:gd name="connsiteX191" fmla="*/ 11369713 w 12192000"/>
              <a:gd name="connsiteY191" fmla="*/ 850046 h 2159391"/>
              <a:gd name="connsiteX192" fmla="*/ 11462693 w 12192000"/>
              <a:gd name="connsiteY192" fmla="*/ 911519 h 2159391"/>
              <a:gd name="connsiteX193" fmla="*/ 11516471 w 12192000"/>
              <a:gd name="connsiteY193" fmla="*/ 965071 h 2159391"/>
              <a:gd name="connsiteX194" fmla="*/ 11585367 w 12192000"/>
              <a:gd name="connsiteY194" fmla="*/ 1041762 h 2159391"/>
              <a:gd name="connsiteX195" fmla="*/ 11712380 w 12192000"/>
              <a:gd name="connsiteY195" fmla="*/ 1084728 h 2159391"/>
              <a:gd name="connsiteX196" fmla="*/ 11894610 w 12192000"/>
              <a:gd name="connsiteY196" fmla="*/ 1185129 h 2159391"/>
              <a:gd name="connsiteX197" fmla="*/ 11917885 w 12192000"/>
              <a:gd name="connsiteY197" fmla="*/ 1162969 h 2159391"/>
              <a:gd name="connsiteX198" fmla="*/ 12080161 w 12192000"/>
              <a:gd name="connsiteY198" fmla="*/ 1127749 h 2159391"/>
              <a:gd name="connsiteX199" fmla="*/ 12140860 w 12192000"/>
              <a:gd name="connsiteY199" fmla="*/ 1071900 h 2159391"/>
              <a:gd name="connsiteX200" fmla="*/ 12191999 w 12192000"/>
              <a:gd name="connsiteY200" fmla="*/ 1052702 h 2159391"/>
              <a:gd name="connsiteX201" fmla="*/ 12191999 w 12192000"/>
              <a:gd name="connsiteY201" fmla="*/ 1035423 h 2159391"/>
              <a:gd name="connsiteX202" fmla="*/ 12192000 w 12192000"/>
              <a:gd name="connsiteY202" fmla="*/ 1573305 h 2159391"/>
              <a:gd name="connsiteX203" fmla="*/ 12192000 w 12192000"/>
              <a:gd name="connsiteY203" fmla="*/ 2159391 h 2159391"/>
              <a:gd name="connsiteX204" fmla="*/ 0 w 12192000"/>
              <a:gd name="connsiteY204" fmla="*/ 2159391 h 2159391"/>
              <a:gd name="connsiteX205" fmla="*/ 0 w 12192000"/>
              <a:gd name="connsiteY205" fmla="*/ 1331258 h 2159391"/>
              <a:gd name="connsiteX0" fmla="*/ 0 w 12192000"/>
              <a:gd name="connsiteY0" fmla="*/ 1294392 h 2122525"/>
              <a:gd name="connsiteX1" fmla="*/ 13467 w 12192000"/>
              <a:gd name="connsiteY1" fmla="*/ 917876 h 2122525"/>
              <a:gd name="connsiteX2" fmla="*/ 20 w 12192000"/>
              <a:gd name="connsiteY2" fmla="*/ 894414 h 2122525"/>
              <a:gd name="connsiteX3" fmla="*/ 166516 w 12192000"/>
              <a:gd name="connsiteY3" fmla="*/ 827950 h 2122525"/>
              <a:gd name="connsiteX4" fmla="*/ 275768 w 12192000"/>
              <a:gd name="connsiteY4" fmla="*/ 797252 h 2122525"/>
              <a:gd name="connsiteX5" fmla="*/ 316158 w 12192000"/>
              <a:gd name="connsiteY5" fmla="*/ 787739 h 2122525"/>
              <a:gd name="connsiteX6" fmla="*/ 438818 w 12192000"/>
              <a:gd name="connsiteY6" fmla="*/ 738419 h 2122525"/>
              <a:gd name="connsiteX7" fmla="*/ 445625 w 12192000"/>
              <a:gd name="connsiteY7" fmla="*/ 737991 h 2122525"/>
              <a:gd name="connsiteX8" fmla="*/ 463568 w 12192000"/>
              <a:gd name="connsiteY8" fmla="*/ 733699 h 2122525"/>
              <a:gd name="connsiteX9" fmla="*/ 571318 w 12192000"/>
              <a:gd name="connsiteY9" fmla="*/ 680884 h 2122525"/>
              <a:gd name="connsiteX10" fmla="*/ 581627 w 12192000"/>
              <a:gd name="connsiteY10" fmla="*/ 674248 h 2122525"/>
              <a:gd name="connsiteX11" fmla="*/ 581817 w 12192000"/>
              <a:gd name="connsiteY11" fmla="*/ 672964 h 2122525"/>
              <a:gd name="connsiteX12" fmla="*/ 624577 w 12192000"/>
              <a:gd name="connsiteY12" fmla="*/ 668308 h 2122525"/>
              <a:gd name="connsiteX13" fmla="*/ 629204 w 12192000"/>
              <a:gd name="connsiteY13" fmla="*/ 665658 h 2122525"/>
              <a:gd name="connsiteX14" fmla="*/ 658425 w 12192000"/>
              <a:gd name="connsiteY14" fmla="*/ 665222 h 2122525"/>
              <a:gd name="connsiteX15" fmla="*/ 672803 w 12192000"/>
              <a:gd name="connsiteY15" fmla="*/ 663611 h 2122525"/>
              <a:gd name="connsiteX16" fmla="*/ 678346 w 12192000"/>
              <a:gd name="connsiteY16" fmla="*/ 666013 h 2122525"/>
              <a:gd name="connsiteX17" fmla="*/ 698814 w 12192000"/>
              <a:gd name="connsiteY17" fmla="*/ 662183 h 2122525"/>
              <a:gd name="connsiteX18" fmla="*/ 719568 w 12192000"/>
              <a:gd name="connsiteY18" fmla="*/ 661517 h 2122525"/>
              <a:gd name="connsiteX19" fmla="*/ 808591 w 12192000"/>
              <a:gd name="connsiteY19" fmla="*/ 641550 h 2122525"/>
              <a:gd name="connsiteX20" fmla="*/ 1009231 w 12192000"/>
              <a:gd name="connsiteY20" fmla="*/ 625753 h 2122525"/>
              <a:gd name="connsiteX21" fmla="*/ 1349475 w 12192000"/>
              <a:gd name="connsiteY21" fmla="*/ 545231 h 2122525"/>
              <a:gd name="connsiteX22" fmla="*/ 1459260 w 12192000"/>
              <a:gd name="connsiteY22" fmla="*/ 509570 h 2122525"/>
              <a:gd name="connsiteX23" fmla="*/ 1524766 w 12192000"/>
              <a:gd name="connsiteY23" fmla="*/ 496699 h 2122525"/>
              <a:gd name="connsiteX24" fmla="*/ 1586163 w 12192000"/>
              <a:gd name="connsiteY24" fmla="*/ 474710 h 2122525"/>
              <a:gd name="connsiteX25" fmla="*/ 1633959 w 12192000"/>
              <a:gd name="connsiteY25" fmla="*/ 465300 h 2122525"/>
              <a:gd name="connsiteX26" fmla="*/ 1722526 w 12192000"/>
              <a:gd name="connsiteY26" fmla="*/ 484996 h 2122525"/>
              <a:gd name="connsiteX27" fmla="*/ 1771042 w 12192000"/>
              <a:gd name="connsiteY27" fmla="*/ 482194 h 2122525"/>
              <a:gd name="connsiteX28" fmla="*/ 1777100 w 12192000"/>
              <a:gd name="connsiteY28" fmla="*/ 476793 h 2122525"/>
              <a:gd name="connsiteX29" fmla="*/ 1847985 w 12192000"/>
              <a:gd name="connsiteY29" fmla="*/ 492394 h 2122525"/>
              <a:gd name="connsiteX30" fmla="*/ 1944170 w 12192000"/>
              <a:gd name="connsiteY30" fmla="*/ 475610 h 2122525"/>
              <a:gd name="connsiteX31" fmla="*/ 2056106 w 12192000"/>
              <a:gd name="connsiteY31" fmla="*/ 448670 h 2122525"/>
              <a:gd name="connsiteX32" fmla="*/ 2161731 w 12192000"/>
              <a:gd name="connsiteY32" fmla="*/ 433828 h 2122525"/>
              <a:gd name="connsiteX33" fmla="*/ 2290115 w 12192000"/>
              <a:gd name="connsiteY33" fmla="*/ 430677 h 2122525"/>
              <a:gd name="connsiteX34" fmla="*/ 2415633 w 12192000"/>
              <a:gd name="connsiteY34" fmla="*/ 433241 h 2122525"/>
              <a:gd name="connsiteX35" fmla="*/ 2491438 w 12192000"/>
              <a:gd name="connsiteY35" fmla="*/ 400013 h 2122525"/>
              <a:gd name="connsiteX36" fmla="*/ 2626880 w 12192000"/>
              <a:gd name="connsiteY36" fmla="*/ 398298 h 2122525"/>
              <a:gd name="connsiteX37" fmla="*/ 2876555 w 12192000"/>
              <a:gd name="connsiteY37" fmla="*/ 397546 h 2122525"/>
              <a:gd name="connsiteX38" fmla="*/ 2988599 w 12192000"/>
              <a:gd name="connsiteY38" fmla="*/ 390029 h 2122525"/>
              <a:gd name="connsiteX39" fmla="*/ 3108611 w 12192000"/>
              <a:gd name="connsiteY39" fmla="*/ 386943 h 2122525"/>
              <a:gd name="connsiteX40" fmla="*/ 3188160 w 12192000"/>
              <a:gd name="connsiteY40" fmla="*/ 385623 h 2122525"/>
              <a:gd name="connsiteX41" fmla="*/ 3190390 w 12192000"/>
              <a:gd name="connsiteY41" fmla="*/ 384442 h 2122525"/>
              <a:gd name="connsiteX42" fmla="*/ 3210323 w 12192000"/>
              <a:gd name="connsiteY42" fmla="*/ 384321 h 2122525"/>
              <a:gd name="connsiteX43" fmla="*/ 3248544 w 12192000"/>
              <a:gd name="connsiteY43" fmla="*/ 397874 h 2122525"/>
              <a:gd name="connsiteX44" fmla="*/ 3319654 w 12192000"/>
              <a:gd name="connsiteY44" fmla="*/ 379322 h 2122525"/>
              <a:gd name="connsiteX45" fmla="*/ 3348234 w 12192000"/>
              <a:gd name="connsiteY45" fmla="*/ 374387 h 2122525"/>
              <a:gd name="connsiteX46" fmla="*/ 3375950 w 12192000"/>
              <a:gd name="connsiteY46" fmla="*/ 370774 h 2122525"/>
              <a:gd name="connsiteX47" fmla="*/ 3400740 w 12192000"/>
              <a:gd name="connsiteY47" fmla="*/ 382181 h 2122525"/>
              <a:gd name="connsiteX48" fmla="*/ 3473235 w 12192000"/>
              <a:gd name="connsiteY48" fmla="*/ 370133 h 2122525"/>
              <a:gd name="connsiteX49" fmla="*/ 3536147 w 12192000"/>
              <a:gd name="connsiteY49" fmla="*/ 366472 h 2122525"/>
              <a:gd name="connsiteX50" fmla="*/ 3585989 w 12192000"/>
              <a:gd name="connsiteY50" fmla="*/ 356773 h 2122525"/>
              <a:gd name="connsiteX51" fmla="*/ 3594512 w 12192000"/>
              <a:gd name="connsiteY51" fmla="*/ 357463 h 2122525"/>
              <a:gd name="connsiteX52" fmla="*/ 3594747 w 12192000"/>
              <a:gd name="connsiteY52" fmla="*/ 357194 h 2122525"/>
              <a:gd name="connsiteX53" fmla="*/ 3603866 w 12192000"/>
              <a:gd name="connsiteY53" fmla="*/ 357358 h 2122525"/>
              <a:gd name="connsiteX54" fmla="*/ 3610046 w 12192000"/>
              <a:gd name="connsiteY54" fmla="*/ 358720 h 2122525"/>
              <a:gd name="connsiteX55" fmla="*/ 3682524 w 12192000"/>
              <a:gd name="connsiteY55" fmla="*/ 326449 h 2122525"/>
              <a:gd name="connsiteX56" fmla="*/ 3789771 w 12192000"/>
              <a:gd name="connsiteY56" fmla="*/ 302526 h 2122525"/>
              <a:gd name="connsiteX57" fmla="*/ 3897286 w 12192000"/>
              <a:gd name="connsiteY57" fmla="*/ 282288 h 2122525"/>
              <a:gd name="connsiteX58" fmla="*/ 3936857 w 12192000"/>
              <a:gd name="connsiteY58" fmla="*/ 276633 h 2122525"/>
              <a:gd name="connsiteX59" fmla="*/ 4004549 w 12192000"/>
              <a:gd name="connsiteY59" fmla="*/ 259176 h 2122525"/>
              <a:gd name="connsiteX60" fmla="*/ 4033789 w 12192000"/>
              <a:gd name="connsiteY60" fmla="*/ 246608 h 2122525"/>
              <a:gd name="connsiteX61" fmla="*/ 4035374 w 12192000"/>
              <a:gd name="connsiteY61" fmla="*/ 246843 h 2122525"/>
              <a:gd name="connsiteX62" fmla="*/ 4037007 w 12192000"/>
              <a:gd name="connsiteY62" fmla="*/ 243176 h 2122525"/>
              <a:gd name="connsiteX63" fmla="*/ 4042375 w 12192000"/>
              <a:gd name="connsiteY63" fmla="*/ 240742 h 2122525"/>
              <a:gd name="connsiteX64" fmla="*/ 4058965 w 12192000"/>
              <a:gd name="connsiteY64" fmla="*/ 239121 h 2122525"/>
              <a:gd name="connsiteX65" fmla="*/ 4065521 w 12192000"/>
              <a:gd name="connsiteY65" fmla="*/ 239339 h 2122525"/>
              <a:gd name="connsiteX66" fmla="*/ 4074437 w 12192000"/>
              <a:gd name="connsiteY66" fmla="*/ 237895 h 2122525"/>
              <a:gd name="connsiteX67" fmla="*/ 4074556 w 12192000"/>
              <a:gd name="connsiteY67" fmla="*/ 237596 h 2122525"/>
              <a:gd name="connsiteX68" fmla="*/ 4083108 w 12192000"/>
              <a:gd name="connsiteY68" fmla="*/ 236761 h 2122525"/>
              <a:gd name="connsiteX69" fmla="*/ 4142756 w 12192000"/>
              <a:gd name="connsiteY69" fmla="*/ 210228 h 2122525"/>
              <a:gd name="connsiteX70" fmla="*/ 4191258 w 12192000"/>
              <a:gd name="connsiteY70" fmla="*/ 194363 h 2122525"/>
              <a:gd name="connsiteX71" fmla="*/ 4201754 w 12192000"/>
              <a:gd name="connsiteY71" fmla="*/ 188729 h 2122525"/>
              <a:gd name="connsiteX72" fmla="*/ 4202059 w 12192000"/>
              <a:gd name="connsiteY72" fmla="*/ 187470 h 2122525"/>
              <a:gd name="connsiteX73" fmla="*/ 4248126 w 12192000"/>
              <a:gd name="connsiteY73" fmla="*/ 184675 h 2122525"/>
              <a:gd name="connsiteX74" fmla="*/ 4276151 w 12192000"/>
              <a:gd name="connsiteY74" fmla="*/ 186999 h 2122525"/>
              <a:gd name="connsiteX75" fmla="*/ 4290073 w 12192000"/>
              <a:gd name="connsiteY75" fmla="*/ 186753 h 2122525"/>
              <a:gd name="connsiteX76" fmla="*/ 4295153 w 12192000"/>
              <a:gd name="connsiteY76" fmla="*/ 189670 h 2122525"/>
              <a:gd name="connsiteX77" fmla="*/ 4315119 w 12192000"/>
              <a:gd name="connsiteY77" fmla="*/ 187791 h 2122525"/>
              <a:gd name="connsiteX78" fmla="*/ 4316975 w 12192000"/>
              <a:gd name="connsiteY78" fmla="*/ 186450 h 2122525"/>
              <a:gd name="connsiteX79" fmla="*/ 4362885 w 12192000"/>
              <a:gd name="connsiteY79" fmla="*/ 193065 h 2122525"/>
              <a:gd name="connsiteX80" fmla="*/ 4428552 w 12192000"/>
              <a:gd name="connsiteY80" fmla="*/ 191719 h 2122525"/>
              <a:gd name="connsiteX81" fmla="*/ 4515823 w 12192000"/>
              <a:gd name="connsiteY81" fmla="*/ 181068 h 2122525"/>
              <a:gd name="connsiteX82" fmla="*/ 4715537 w 12192000"/>
              <a:gd name="connsiteY82" fmla="*/ 171166 h 2122525"/>
              <a:gd name="connsiteX83" fmla="*/ 4721186 w 12192000"/>
              <a:gd name="connsiteY83" fmla="*/ 172441 h 2122525"/>
              <a:gd name="connsiteX84" fmla="*/ 4717212 w 12192000"/>
              <a:gd name="connsiteY84" fmla="*/ 173923 h 2122525"/>
              <a:gd name="connsiteX85" fmla="*/ 4722122 w 12192000"/>
              <a:gd name="connsiteY85" fmla="*/ 172652 h 2122525"/>
              <a:gd name="connsiteX86" fmla="*/ 4721186 w 12192000"/>
              <a:gd name="connsiteY86" fmla="*/ 172441 h 2122525"/>
              <a:gd name="connsiteX87" fmla="*/ 4723195 w 12192000"/>
              <a:gd name="connsiteY87" fmla="*/ 171693 h 2122525"/>
              <a:gd name="connsiteX88" fmla="*/ 4762456 w 12192000"/>
              <a:gd name="connsiteY88" fmla="*/ 162678 h 2122525"/>
              <a:gd name="connsiteX89" fmla="*/ 4840449 w 12192000"/>
              <a:gd name="connsiteY89" fmla="*/ 134910 h 2122525"/>
              <a:gd name="connsiteX90" fmla="*/ 5011522 w 12192000"/>
              <a:gd name="connsiteY90" fmla="*/ 110893 h 2122525"/>
              <a:gd name="connsiteX91" fmla="*/ 5065799 w 12192000"/>
              <a:gd name="connsiteY91" fmla="*/ 94512 h 2122525"/>
              <a:gd name="connsiteX92" fmla="*/ 5121668 w 12192000"/>
              <a:gd name="connsiteY92" fmla="*/ 101083 h 2122525"/>
              <a:gd name="connsiteX93" fmla="*/ 5139605 w 12192000"/>
              <a:gd name="connsiteY93" fmla="*/ 90230 h 2122525"/>
              <a:gd name="connsiteX94" fmla="*/ 5142607 w 12192000"/>
              <a:gd name="connsiteY94" fmla="*/ 88129 h 2122525"/>
              <a:gd name="connsiteX95" fmla="*/ 5156563 w 12192000"/>
              <a:gd name="connsiteY95" fmla="*/ 84729 h 2122525"/>
              <a:gd name="connsiteX96" fmla="*/ 5174669 w 12192000"/>
              <a:gd name="connsiteY96" fmla="*/ 77506 h 2122525"/>
              <a:gd name="connsiteX97" fmla="*/ 5222971 w 12192000"/>
              <a:gd name="connsiteY97" fmla="*/ 74516 h 2122525"/>
              <a:gd name="connsiteX98" fmla="*/ 5261772 w 12192000"/>
              <a:gd name="connsiteY98" fmla="*/ 63392 h 2122525"/>
              <a:gd name="connsiteX99" fmla="*/ 5381675 w 12192000"/>
              <a:gd name="connsiteY99" fmla="*/ 42975 h 2122525"/>
              <a:gd name="connsiteX100" fmla="*/ 5432768 w 12192000"/>
              <a:gd name="connsiteY100" fmla="*/ 25273 h 2122525"/>
              <a:gd name="connsiteX101" fmla="*/ 5470913 w 12192000"/>
              <a:gd name="connsiteY101" fmla="*/ 14020 h 2122525"/>
              <a:gd name="connsiteX102" fmla="*/ 5626968 w 12192000"/>
              <a:gd name="connsiteY102" fmla="*/ 0 h 2122525"/>
              <a:gd name="connsiteX103" fmla="*/ 5758926 w 12192000"/>
              <a:gd name="connsiteY103" fmla="*/ 1023 h 2122525"/>
              <a:gd name="connsiteX104" fmla="*/ 5957383 w 12192000"/>
              <a:gd name="connsiteY104" fmla="*/ 16715 h 2122525"/>
              <a:gd name="connsiteX105" fmla="*/ 6010099 w 12192000"/>
              <a:gd name="connsiteY105" fmla="*/ 20359 h 2122525"/>
              <a:gd name="connsiteX106" fmla="*/ 6041289 w 12192000"/>
              <a:gd name="connsiteY106" fmla="*/ 15266 h 2122525"/>
              <a:gd name="connsiteX107" fmla="*/ 6048644 w 12192000"/>
              <a:gd name="connsiteY107" fmla="*/ 6917 h 2122525"/>
              <a:gd name="connsiteX108" fmla="*/ 6068536 w 12192000"/>
              <a:gd name="connsiteY108" fmla="*/ 7600 h 2122525"/>
              <a:gd name="connsiteX109" fmla="*/ 6073854 w 12192000"/>
              <a:gd name="connsiteY109" fmla="*/ 6063 h 2122525"/>
              <a:gd name="connsiteX110" fmla="*/ 6168680 w 12192000"/>
              <a:gd name="connsiteY110" fmla="*/ 26525 h 2122525"/>
              <a:gd name="connsiteX111" fmla="*/ 6317566 w 12192000"/>
              <a:gd name="connsiteY111" fmla="*/ 28612 h 2122525"/>
              <a:gd name="connsiteX112" fmla="*/ 6549461 w 12192000"/>
              <a:gd name="connsiteY112" fmla="*/ 75412 h 2122525"/>
              <a:gd name="connsiteX113" fmla="*/ 6708227 w 12192000"/>
              <a:gd name="connsiteY113" fmla="*/ 104188 h 2122525"/>
              <a:gd name="connsiteX114" fmla="*/ 6904151 w 12192000"/>
              <a:gd name="connsiteY114" fmla="*/ 132143 h 2122525"/>
              <a:gd name="connsiteX115" fmla="*/ 7018501 w 12192000"/>
              <a:gd name="connsiteY115" fmla="*/ 161649 h 2122525"/>
              <a:gd name="connsiteX116" fmla="*/ 7096993 w 12192000"/>
              <a:gd name="connsiteY116" fmla="*/ 161275 h 2122525"/>
              <a:gd name="connsiteX117" fmla="*/ 7170812 w 12192000"/>
              <a:gd name="connsiteY117" fmla="*/ 173503 h 2122525"/>
              <a:gd name="connsiteX118" fmla="*/ 7197008 w 12192000"/>
              <a:gd name="connsiteY118" fmla="*/ 178151 h 2122525"/>
              <a:gd name="connsiteX119" fmla="*/ 7201106 w 12192000"/>
              <a:gd name="connsiteY119" fmla="*/ 183509 h 2122525"/>
              <a:gd name="connsiteX120" fmla="*/ 7218564 w 12192000"/>
              <a:gd name="connsiteY120" fmla="*/ 188059 h 2122525"/>
              <a:gd name="connsiteX121" fmla="*/ 7310857 w 12192000"/>
              <a:gd name="connsiteY121" fmla="*/ 213308 h 2122525"/>
              <a:gd name="connsiteX122" fmla="*/ 7312184 w 12192000"/>
              <a:gd name="connsiteY122" fmla="*/ 211866 h 2122525"/>
              <a:gd name="connsiteX123" fmla="*/ 7405395 w 12192000"/>
              <a:gd name="connsiteY123" fmla="*/ 202271 h 2122525"/>
              <a:gd name="connsiteX124" fmla="*/ 7495799 w 12192000"/>
              <a:gd name="connsiteY124" fmla="*/ 194166 h 2122525"/>
              <a:gd name="connsiteX125" fmla="*/ 7507044 w 12192000"/>
              <a:gd name="connsiteY125" fmla="*/ 196118 h 2122525"/>
              <a:gd name="connsiteX126" fmla="*/ 7507416 w 12192000"/>
              <a:gd name="connsiteY126" fmla="*/ 195791 h 2122525"/>
              <a:gd name="connsiteX127" fmla="*/ 7519575 w 12192000"/>
              <a:gd name="connsiteY127" fmla="*/ 197126 h 2122525"/>
              <a:gd name="connsiteX128" fmla="*/ 7527547 w 12192000"/>
              <a:gd name="connsiteY128" fmla="*/ 199679 h 2122525"/>
              <a:gd name="connsiteX129" fmla="*/ 7614351 w 12192000"/>
              <a:gd name="connsiteY129" fmla="*/ 205507 h 2122525"/>
              <a:gd name="connsiteX130" fmla="*/ 7718749 w 12192000"/>
              <a:gd name="connsiteY130" fmla="*/ 202036 h 2122525"/>
              <a:gd name="connsiteX131" fmla="*/ 7905411 w 12192000"/>
              <a:gd name="connsiteY131" fmla="*/ 227751 h 2122525"/>
              <a:gd name="connsiteX132" fmla="*/ 8090275 w 12192000"/>
              <a:gd name="connsiteY132" fmla="*/ 269724 h 2122525"/>
              <a:gd name="connsiteX133" fmla="*/ 8245838 w 12192000"/>
              <a:gd name="connsiteY133" fmla="*/ 315885 h 2122525"/>
              <a:gd name="connsiteX134" fmla="*/ 8252037 w 12192000"/>
              <a:gd name="connsiteY134" fmla="*/ 328877 h 2122525"/>
              <a:gd name="connsiteX135" fmla="*/ 8263380 w 12192000"/>
              <a:gd name="connsiteY135" fmla="*/ 338720 h 2122525"/>
              <a:gd name="connsiteX136" fmla="*/ 8266079 w 12192000"/>
              <a:gd name="connsiteY136" fmla="*/ 338490 h 2122525"/>
              <a:gd name="connsiteX137" fmla="*/ 8283153 w 12192000"/>
              <a:gd name="connsiteY137" fmla="*/ 345665 h 2122525"/>
              <a:gd name="connsiteX138" fmla="*/ 8284280 w 12192000"/>
              <a:gd name="connsiteY138" fmla="*/ 350108 h 2122525"/>
              <a:gd name="connsiteX139" fmla="*/ 8295177 w 12192000"/>
              <a:gd name="connsiteY139" fmla="*/ 355931 h 2122525"/>
              <a:gd name="connsiteX140" fmla="*/ 8314436 w 12192000"/>
              <a:gd name="connsiteY140" fmla="*/ 369826 h 2122525"/>
              <a:gd name="connsiteX141" fmla="*/ 8320108 w 12192000"/>
              <a:gd name="connsiteY141" fmla="*/ 370152 h 2122525"/>
              <a:gd name="connsiteX142" fmla="*/ 8352376 w 12192000"/>
              <a:gd name="connsiteY142" fmla="*/ 387570 h 2122525"/>
              <a:gd name="connsiteX143" fmla="*/ 8353803 w 12192000"/>
              <a:gd name="connsiteY143" fmla="*/ 386730 h 2122525"/>
              <a:gd name="connsiteX144" fmla="*/ 8367186 w 12192000"/>
              <a:gd name="connsiteY144" fmla="*/ 386924 h 2122525"/>
              <a:gd name="connsiteX145" fmla="*/ 8490252 w 12192000"/>
              <a:gd name="connsiteY145" fmla="*/ 400966 h 2122525"/>
              <a:gd name="connsiteX146" fmla="*/ 8497597 w 12192000"/>
              <a:gd name="connsiteY146" fmla="*/ 404016 h 2122525"/>
              <a:gd name="connsiteX147" fmla="*/ 8497971 w 12192000"/>
              <a:gd name="connsiteY147" fmla="*/ 403837 h 2122525"/>
              <a:gd name="connsiteX148" fmla="*/ 8506170 w 12192000"/>
              <a:gd name="connsiteY148" fmla="*/ 406575 h 2122525"/>
              <a:gd name="connsiteX149" fmla="*/ 8510986 w 12192000"/>
              <a:gd name="connsiteY149" fmla="*/ 409576 h 2122525"/>
              <a:gd name="connsiteX150" fmla="*/ 8525233 w 12192000"/>
              <a:gd name="connsiteY150" fmla="*/ 415490 h 2122525"/>
              <a:gd name="connsiteX151" fmla="*/ 8596074 w 12192000"/>
              <a:gd name="connsiteY151" fmla="*/ 400649 h 2122525"/>
              <a:gd name="connsiteX152" fmla="*/ 8707850 w 12192000"/>
              <a:gd name="connsiteY152" fmla="*/ 409221 h 2122525"/>
              <a:gd name="connsiteX153" fmla="*/ 8752447 w 12192000"/>
              <a:gd name="connsiteY153" fmla="*/ 411322 h 2122525"/>
              <a:gd name="connsiteX154" fmla="*/ 8928990 w 12192000"/>
              <a:gd name="connsiteY154" fmla="*/ 430553 h 2122525"/>
              <a:gd name="connsiteX155" fmla="*/ 8963050 w 12192000"/>
              <a:gd name="connsiteY155" fmla="*/ 427365 h 2122525"/>
              <a:gd name="connsiteX156" fmla="*/ 8968013 w 12192000"/>
              <a:gd name="connsiteY156" fmla="*/ 425140 h 2122525"/>
              <a:gd name="connsiteX157" fmla="*/ 8974339 w 12192000"/>
              <a:gd name="connsiteY157" fmla="*/ 424440 h 2122525"/>
              <a:gd name="connsiteX158" fmla="*/ 8990396 w 12192000"/>
              <a:gd name="connsiteY158" fmla="*/ 427666 h 2122525"/>
              <a:gd name="connsiteX159" fmla="*/ 8996234 w 12192000"/>
              <a:gd name="connsiteY159" fmla="*/ 429727 h 2122525"/>
              <a:gd name="connsiteX160" fmla="*/ 9005203 w 12192000"/>
              <a:gd name="connsiteY160" fmla="*/ 430938 h 2122525"/>
              <a:gd name="connsiteX161" fmla="*/ 9005488 w 12192000"/>
              <a:gd name="connsiteY161" fmla="*/ 430698 h 2122525"/>
              <a:gd name="connsiteX162" fmla="*/ 9053455 w 12192000"/>
              <a:gd name="connsiteY162" fmla="*/ 433983 h 2122525"/>
              <a:gd name="connsiteX163" fmla="*/ 9113814 w 12192000"/>
              <a:gd name="connsiteY163" fmla="*/ 425669 h 2122525"/>
              <a:gd name="connsiteX164" fmla="*/ 9137320 w 12192000"/>
              <a:gd name="connsiteY164" fmla="*/ 424303 h 2122525"/>
              <a:gd name="connsiteX165" fmla="*/ 9150212 w 12192000"/>
              <a:gd name="connsiteY165" fmla="*/ 422134 h 2122525"/>
              <a:gd name="connsiteX166" fmla="*/ 9151234 w 12192000"/>
              <a:gd name="connsiteY166" fmla="*/ 421069 h 2122525"/>
              <a:gd name="connsiteX167" fmla="*/ 9189248 w 12192000"/>
              <a:gd name="connsiteY167" fmla="*/ 432271 h 2122525"/>
              <a:gd name="connsiteX168" fmla="*/ 9194812 w 12192000"/>
              <a:gd name="connsiteY168" fmla="*/ 441510 h 2122525"/>
              <a:gd name="connsiteX169" fmla="*/ 9231372 w 12192000"/>
              <a:gd name="connsiteY169" fmla="*/ 451589 h 2122525"/>
              <a:gd name="connsiteX170" fmla="*/ 9343054 w 12192000"/>
              <a:gd name="connsiteY170" fmla="*/ 503494 h 2122525"/>
              <a:gd name="connsiteX171" fmla="*/ 9584508 w 12192000"/>
              <a:gd name="connsiteY171" fmla="*/ 549196 h 2122525"/>
              <a:gd name="connsiteX172" fmla="*/ 9728310 w 12192000"/>
              <a:gd name="connsiteY172" fmla="*/ 560616 h 2122525"/>
              <a:gd name="connsiteX173" fmla="*/ 9847793 w 12192000"/>
              <a:gd name="connsiteY173" fmla="*/ 580823 h 2122525"/>
              <a:gd name="connsiteX174" fmla="*/ 9960020 w 12192000"/>
              <a:gd name="connsiteY174" fmla="*/ 587591 h 2122525"/>
              <a:gd name="connsiteX175" fmla="*/ 10039241 w 12192000"/>
              <a:gd name="connsiteY175" fmla="*/ 603106 h 2122525"/>
              <a:gd name="connsiteX176" fmla="*/ 10082169 w 12192000"/>
              <a:gd name="connsiteY176" fmla="*/ 601442 h 2122525"/>
              <a:gd name="connsiteX177" fmla="*/ 10126500 w 12192000"/>
              <a:gd name="connsiteY177" fmla="*/ 603537 h 2122525"/>
              <a:gd name="connsiteX178" fmla="*/ 10261101 w 12192000"/>
              <a:gd name="connsiteY178" fmla="*/ 615052 h 2122525"/>
              <a:gd name="connsiteX179" fmla="*/ 10336855 w 12192000"/>
              <a:gd name="connsiteY179" fmla="*/ 624803 h 2122525"/>
              <a:gd name="connsiteX180" fmla="*/ 10383868 w 12192000"/>
              <a:gd name="connsiteY180" fmla="*/ 625414 h 2122525"/>
              <a:gd name="connsiteX181" fmla="*/ 10445984 w 12192000"/>
              <a:gd name="connsiteY181" fmla="*/ 629261 h 2122525"/>
              <a:gd name="connsiteX182" fmla="*/ 10519280 w 12192000"/>
              <a:gd name="connsiteY182" fmla="*/ 631319 h 2122525"/>
              <a:gd name="connsiteX183" fmla="*/ 10644619 w 12192000"/>
              <a:gd name="connsiteY183" fmla="*/ 651565 h 2122525"/>
              <a:gd name="connsiteX184" fmla="*/ 10857723 w 12192000"/>
              <a:gd name="connsiteY184" fmla="*/ 712683 h 2122525"/>
              <a:gd name="connsiteX185" fmla="*/ 10951062 w 12192000"/>
              <a:gd name="connsiteY185" fmla="*/ 725766 h 2122525"/>
              <a:gd name="connsiteX186" fmla="*/ 11030955 w 12192000"/>
              <a:gd name="connsiteY186" fmla="*/ 721010 h 2122525"/>
              <a:gd name="connsiteX187" fmla="*/ 11085937 w 12192000"/>
              <a:gd name="connsiteY187" fmla="*/ 723891 h 2122525"/>
              <a:gd name="connsiteX188" fmla="*/ 11143410 w 12192000"/>
              <a:gd name="connsiteY188" fmla="*/ 733140 h 2122525"/>
              <a:gd name="connsiteX189" fmla="*/ 11195086 w 12192000"/>
              <a:gd name="connsiteY189" fmla="*/ 732493 h 2122525"/>
              <a:gd name="connsiteX190" fmla="*/ 11273971 w 12192000"/>
              <a:gd name="connsiteY190" fmla="*/ 753512 h 2122525"/>
              <a:gd name="connsiteX191" fmla="*/ 11369713 w 12192000"/>
              <a:gd name="connsiteY191" fmla="*/ 813180 h 2122525"/>
              <a:gd name="connsiteX192" fmla="*/ 11462693 w 12192000"/>
              <a:gd name="connsiteY192" fmla="*/ 874653 h 2122525"/>
              <a:gd name="connsiteX193" fmla="*/ 11516471 w 12192000"/>
              <a:gd name="connsiteY193" fmla="*/ 928205 h 2122525"/>
              <a:gd name="connsiteX194" fmla="*/ 11585367 w 12192000"/>
              <a:gd name="connsiteY194" fmla="*/ 1004896 h 2122525"/>
              <a:gd name="connsiteX195" fmla="*/ 11712380 w 12192000"/>
              <a:gd name="connsiteY195" fmla="*/ 1047862 h 2122525"/>
              <a:gd name="connsiteX196" fmla="*/ 11894610 w 12192000"/>
              <a:gd name="connsiteY196" fmla="*/ 1148263 h 2122525"/>
              <a:gd name="connsiteX197" fmla="*/ 11917885 w 12192000"/>
              <a:gd name="connsiteY197" fmla="*/ 1126103 h 2122525"/>
              <a:gd name="connsiteX198" fmla="*/ 12080161 w 12192000"/>
              <a:gd name="connsiteY198" fmla="*/ 1090883 h 2122525"/>
              <a:gd name="connsiteX199" fmla="*/ 12140860 w 12192000"/>
              <a:gd name="connsiteY199" fmla="*/ 1035034 h 2122525"/>
              <a:gd name="connsiteX200" fmla="*/ 12191999 w 12192000"/>
              <a:gd name="connsiteY200" fmla="*/ 1015836 h 2122525"/>
              <a:gd name="connsiteX201" fmla="*/ 12191999 w 12192000"/>
              <a:gd name="connsiteY201" fmla="*/ 998557 h 2122525"/>
              <a:gd name="connsiteX202" fmla="*/ 12192000 w 12192000"/>
              <a:gd name="connsiteY202" fmla="*/ 1536439 h 2122525"/>
              <a:gd name="connsiteX203" fmla="*/ 12192000 w 12192000"/>
              <a:gd name="connsiteY203" fmla="*/ 2122525 h 2122525"/>
              <a:gd name="connsiteX204" fmla="*/ 0 w 12192000"/>
              <a:gd name="connsiteY204" fmla="*/ 2122525 h 2122525"/>
              <a:gd name="connsiteX205" fmla="*/ 0 w 12192000"/>
              <a:gd name="connsiteY205" fmla="*/ 1294392 h 2122525"/>
              <a:gd name="connsiteX0" fmla="*/ 0 w 12192000"/>
              <a:gd name="connsiteY0" fmla="*/ 1294392 h 2122525"/>
              <a:gd name="connsiteX1" fmla="*/ 2582 w 12192000"/>
              <a:gd name="connsiteY1" fmla="*/ 879776 h 2122525"/>
              <a:gd name="connsiteX2" fmla="*/ 20 w 12192000"/>
              <a:gd name="connsiteY2" fmla="*/ 894414 h 2122525"/>
              <a:gd name="connsiteX3" fmla="*/ 166516 w 12192000"/>
              <a:gd name="connsiteY3" fmla="*/ 827950 h 2122525"/>
              <a:gd name="connsiteX4" fmla="*/ 275768 w 12192000"/>
              <a:gd name="connsiteY4" fmla="*/ 797252 h 2122525"/>
              <a:gd name="connsiteX5" fmla="*/ 316158 w 12192000"/>
              <a:gd name="connsiteY5" fmla="*/ 787739 h 2122525"/>
              <a:gd name="connsiteX6" fmla="*/ 438818 w 12192000"/>
              <a:gd name="connsiteY6" fmla="*/ 738419 h 2122525"/>
              <a:gd name="connsiteX7" fmla="*/ 445625 w 12192000"/>
              <a:gd name="connsiteY7" fmla="*/ 737991 h 2122525"/>
              <a:gd name="connsiteX8" fmla="*/ 463568 w 12192000"/>
              <a:gd name="connsiteY8" fmla="*/ 733699 h 2122525"/>
              <a:gd name="connsiteX9" fmla="*/ 571318 w 12192000"/>
              <a:gd name="connsiteY9" fmla="*/ 680884 h 2122525"/>
              <a:gd name="connsiteX10" fmla="*/ 581627 w 12192000"/>
              <a:gd name="connsiteY10" fmla="*/ 674248 h 2122525"/>
              <a:gd name="connsiteX11" fmla="*/ 581817 w 12192000"/>
              <a:gd name="connsiteY11" fmla="*/ 672964 h 2122525"/>
              <a:gd name="connsiteX12" fmla="*/ 624577 w 12192000"/>
              <a:gd name="connsiteY12" fmla="*/ 668308 h 2122525"/>
              <a:gd name="connsiteX13" fmla="*/ 629204 w 12192000"/>
              <a:gd name="connsiteY13" fmla="*/ 665658 h 2122525"/>
              <a:gd name="connsiteX14" fmla="*/ 658425 w 12192000"/>
              <a:gd name="connsiteY14" fmla="*/ 665222 h 2122525"/>
              <a:gd name="connsiteX15" fmla="*/ 672803 w 12192000"/>
              <a:gd name="connsiteY15" fmla="*/ 663611 h 2122525"/>
              <a:gd name="connsiteX16" fmla="*/ 678346 w 12192000"/>
              <a:gd name="connsiteY16" fmla="*/ 666013 h 2122525"/>
              <a:gd name="connsiteX17" fmla="*/ 698814 w 12192000"/>
              <a:gd name="connsiteY17" fmla="*/ 662183 h 2122525"/>
              <a:gd name="connsiteX18" fmla="*/ 719568 w 12192000"/>
              <a:gd name="connsiteY18" fmla="*/ 661517 h 2122525"/>
              <a:gd name="connsiteX19" fmla="*/ 808591 w 12192000"/>
              <a:gd name="connsiteY19" fmla="*/ 641550 h 2122525"/>
              <a:gd name="connsiteX20" fmla="*/ 1009231 w 12192000"/>
              <a:gd name="connsiteY20" fmla="*/ 625753 h 2122525"/>
              <a:gd name="connsiteX21" fmla="*/ 1349475 w 12192000"/>
              <a:gd name="connsiteY21" fmla="*/ 545231 h 2122525"/>
              <a:gd name="connsiteX22" fmla="*/ 1459260 w 12192000"/>
              <a:gd name="connsiteY22" fmla="*/ 509570 h 2122525"/>
              <a:gd name="connsiteX23" fmla="*/ 1524766 w 12192000"/>
              <a:gd name="connsiteY23" fmla="*/ 496699 h 2122525"/>
              <a:gd name="connsiteX24" fmla="*/ 1586163 w 12192000"/>
              <a:gd name="connsiteY24" fmla="*/ 474710 h 2122525"/>
              <a:gd name="connsiteX25" fmla="*/ 1633959 w 12192000"/>
              <a:gd name="connsiteY25" fmla="*/ 465300 h 2122525"/>
              <a:gd name="connsiteX26" fmla="*/ 1722526 w 12192000"/>
              <a:gd name="connsiteY26" fmla="*/ 484996 h 2122525"/>
              <a:gd name="connsiteX27" fmla="*/ 1771042 w 12192000"/>
              <a:gd name="connsiteY27" fmla="*/ 482194 h 2122525"/>
              <a:gd name="connsiteX28" fmla="*/ 1777100 w 12192000"/>
              <a:gd name="connsiteY28" fmla="*/ 476793 h 2122525"/>
              <a:gd name="connsiteX29" fmla="*/ 1847985 w 12192000"/>
              <a:gd name="connsiteY29" fmla="*/ 492394 h 2122525"/>
              <a:gd name="connsiteX30" fmla="*/ 1944170 w 12192000"/>
              <a:gd name="connsiteY30" fmla="*/ 475610 h 2122525"/>
              <a:gd name="connsiteX31" fmla="*/ 2056106 w 12192000"/>
              <a:gd name="connsiteY31" fmla="*/ 448670 h 2122525"/>
              <a:gd name="connsiteX32" fmla="*/ 2161731 w 12192000"/>
              <a:gd name="connsiteY32" fmla="*/ 433828 h 2122525"/>
              <a:gd name="connsiteX33" fmla="*/ 2290115 w 12192000"/>
              <a:gd name="connsiteY33" fmla="*/ 430677 h 2122525"/>
              <a:gd name="connsiteX34" fmla="*/ 2415633 w 12192000"/>
              <a:gd name="connsiteY34" fmla="*/ 433241 h 2122525"/>
              <a:gd name="connsiteX35" fmla="*/ 2491438 w 12192000"/>
              <a:gd name="connsiteY35" fmla="*/ 400013 h 2122525"/>
              <a:gd name="connsiteX36" fmla="*/ 2626880 w 12192000"/>
              <a:gd name="connsiteY36" fmla="*/ 398298 h 2122525"/>
              <a:gd name="connsiteX37" fmla="*/ 2876555 w 12192000"/>
              <a:gd name="connsiteY37" fmla="*/ 397546 h 2122525"/>
              <a:gd name="connsiteX38" fmla="*/ 2988599 w 12192000"/>
              <a:gd name="connsiteY38" fmla="*/ 390029 h 2122525"/>
              <a:gd name="connsiteX39" fmla="*/ 3108611 w 12192000"/>
              <a:gd name="connsiteY39" fmla="*/ 386943 h 2122525"/>
              <a:gd name="connsiteX40" fmla="*/ 3188160 w 12192000"/>
              <a:gd name="connsiteY40" fmla="*/ 385623 h 2122525"/>
              <a:gd name="connsiteX41" fmla="*/ 3190390 w 12192000"/>
              <a:gd name="connsiteY41" fmla="*/ 384442 h 2122525"/>
              <a:gd name="connsiteX42" fmla="*/ 3210323 w 12192000"/>
              <a:gd name="connsiteY42" fmla="*/ 384321 h 2122525"/>
              <a:gd name="connsiteX43" fmla="*/ 3248544 w 12192000"/>
              <a:gd name="connsiteY43" fmla="*/ 397874 h 2122525"/>
              <a:gd name="connsiteX44" fmla="*/ 3319654 w 12192000"/>
              <a:gd name="connsiteY44" fmla="*/ 379322 h 2122525"/>
              <a:gd name="connsiteX45" fmla="*/ 3348234 w 12192000"/>
              <a:gd name="connsiteY45" fmla="*/ 374387 h 2122525"/>
              <a:gd name="connsiteX46" fmla="*/ 3375950 w 12192000"/>
              <a:gd name="connsiteY46" fmla="*/ 370774 h 2122525"/>
              <a:gd name="connsiteX47" fmla="*/ 3400740 w 12192000"/>
              <a:gd name="connsiteY47" fmla="*/ 382181 h 2122525"/>
              <a:gd name="connsiteX48" fmla="*/ 3473235 w 12192000"/>
              <a:gd name="connsiteY48" fmla="*/ 370133 h 2122525"/>
              <a:gd name="connsiteX49" fmla="*/ 3536147 w 12192000"/>
              <a:gd name="connsiteY49" fmla="*/ 366472 h 2122525"/>
              <a:gd name="connsiteX50" fmla="*/ 3585989 w 12192000"/>
              <a:gd name="connsiteY50" fmla="*/ 356773 h 2122525"/>
              <a:gd name="connsiteX51" fmla="*/ 3594512 w 12192000"/>
              <a:gd name="connsiteY51" fmla="*/ 357463 h 2122525"/>
              <a:gd name="connsiteX52" fmla="*/ 3594747 w 12192000"/>
              <a:gd name="connsiteY52" fmla="*/ 357194 h 2122525"/>
              <a:gd name="connsiteX53" fmla="*/ 3603866 w 12192000"/>
              <a:gd name="connsiteY53" fmla="*/ 357358 h 2122525"/>
              <a:gd name="connsiteX54" fmla="*/ 3610046 w 12192000"/>
              <a:gd name="connsiteY54" fmla="*/ 358720 h 2122525"/>
              <a:gd name="connsiteX55" fmla="*/ 3682524 w 12192000"/>
              <a:gd name="connsiteY55" fmla="*/ 326449 h 2122525"/>
              <a:gd name="connsiteX56" fmla="*/ 3789771 w 12192000"/>
              <a:gd name="connsiteY56" fmla="*/ 302526 h 2122525"/>
              <a:gd name="connsiteX57" fmla="*/ 3897286 w 12192000"/>
              <a:gd name="connsiteY57" fmla="*/ 282288 h 2122525"/>
              <a:gd name="connsiteX58" fmla="*/ 3936857 w 12192000"/>
              <a:gd name="connsiteY58" fmla="*/ 276633 h 2122525"/>
              <a:gd name="connsiteX59" fmla="*/ 4004549 w 12192000"/>
              <a:gd name="connsiteY59" fmla="*/ 259176 h 2122525"/>
              <a:gd name="connsiteX60" fmla="*/ 4033789 w 12192000"/>
              <a:gd name="connsiteY60" fmla="*/ 246608 h 2122525"/>
              <a:gd name="connsiteX61" fmla="*/ 4035374 w 12192000"/>
              <a:gd name="connsiteY61" fmla="*/ 246843 h 2122525"/>
              <a:gd name="connsiteX62" fmla="*/ 4037007 w 12192000"/>
              <a:gd name="connsiteY62" fmla="*/ 243176 h 2122525"/>
              <a:gd name="connsiteX63" fmla="*/ 4042375 w 12192000"/>
              <a:gd name="connsiteY63" fmla="*/ 240742 h 2122525"/>
              <a:gd name="connsiteX64" fmla="*/ 4058965 w 12192000"/>
              <a:gd name="connsiteY64" fmla="*/ 239121 h 2122525"/>
              <a:gd name="connsiteX65" fmla="*/ 4065521 w 12192000"/>
              <a:gd name="connsiteY65" fmla="*/ 239339 h 2122525"/>
              <a:gd name="connsiteX66" fmla="*/ 4074437 w 12192000"/>
              <a:gd name="connsiteY66" fmla="*/ 237895 h 2122525"/>
              <a:gd name="connsiteX67" fmla="*/ 4074556 w 12192000"/>
              <a:gd name="connsiteY67" fmla="*/ 237596 h 2122525"/>
              <a:gd name="connsiteX68" fmla="*/ 4083108 w 12192000"/>
              <a:gd name="connsiteY68" fmla="*/ 236761 h 2122525"/>
              <a:gd name="connsiteX69" fmla="*/ 4142756 w 12192000"/>
              <a:gd name="connsiteY69" fmla="*/ 210228 h 2122525"/>
              <a:gd name="connsiteX70" fmla="*/ 4191258 w 12192000"/>
              <a:gd name="connsiteY70" fmla="*/ 194363 h 2122525"/>
              <a:gd name="connsiteX71" fmla="*/ 4201754 w 12192000"/>
              <a:gd name="connsiteY71" fmla="*/ 188729 h 2122525"/>
              <a:gd name="connsiteX72" fmla="*/ 4202059 w 12192000"/>
              <a:gd name="connsiteY72" fmla="*/ 187470 h 2122525"/>
              <a:gd name="connsiteX73" fmla="*/ 4248126 w 12192000"/>
              <a:gd name="connsiteY73" fmla="*/ 184675 h 2122525"/>
              <a:gd name="connsiteX74" fmla="*/ 4276151 w 12192000"/>
              <a:gd name="connsiteY74" fmla="*/ 186999 h 2122525"/>
              <a:gd name="connsiteX75" fmla="*/ 4290073 w 12192000"/>
              <a:gd name="connsiteY75" fmla="*/ 186753 h 2122525"/>
              <a:gd name="connsiteX76" fmla="*/ 4295153 w 12192000"/>
              <a:gd name="connsiteY76" fmla="*/ 189670 h 2122525"/>
              <a:gd name="connsiteX77" fmla="*/ 4315119 w 12192000"/>
              <a:gd name="connsiteY77" fmla="*/ 187791 h 2122525"/>
              <a:gd name="connsiteX78" fmla="*/ 4316975 w 12192000"/>
              <a:gd name="connsiteY78" fmla="*/ 186450 h 2122525"/>
              <a:gd name="connsiteX79" fmla="*/ 4362885 w 12192000"/>
              <a:gd name="connsiteY79" fmla="*/ 193065 h 2122525"/>
              <a:gd name="connsiteX80" fmla="*/ 4428552 w 12192000"/>
              <a:gd name="connsiteY80" fmla="*/ 191719 h 2122525"/>
              <a:gd name="connsiteX81" fmla="*/ 4515823 w 12192000"/>
              <a:gd name="connsiteY81" fmla="*/ 181068 h 2122525"/>
              <a:gd name="connsiteX82" fmla="*/ 4715537 w 12192000"/>
              <a:gd name="connsiteY82" fmla="*/ 171166 h 2122525"/>
              <a:gd name="connsiteX83" fmla="*/ 4721186 w 12192000"/>
              <a:gd name="connsiteY83" fmla="*/ 172441 h 2122525"/>
              <a:gd name="connsiteX84" fmla="*/ 4717212 w 12192000"/>
              <a:gd name="connsiteY84" fmla="*/ 173923 h 2122525"/>
              <a:gd name="connsiteX85" fmla="*/ 4722122 w 12192000"/>
              <a:gd name="connsiteY85" fmla="*/ 172652 h 2122525"/>
              <a:gd name="connsiteX86" fmla="*/ 4721186 w 12192000"/>
              <a:gd name="connsiteY86" fmla="*/ 172441 h 2122525"/>
              <a:gd name="connsiteX87" fmla="*/ 4723195 w 12192000"/>
              <a:gd name="connsiteY87" fmla="*/ 171693 h 2122525"/>
              <a:gd name="connsiteX88" fmla="*/ 4762456 w 12192000"/>
              <a:gd name="connsiteY88" fmla="*/ 162678 h 2122525"/>
              <a:gd name="connsiteX89" fmla="*/ 4840449 w 12192000"/>
              <a:gd name="connsiteY89" fmla="*/ 134910 h 2122525"/>
              <a:gd name="connsiteX90" fmla="*/ 5011522 w 12192000"/>
              <a:gd name="connsiteY90" fmla="*/ 110893 h 2122525"/>
              <a:gd name="connsiteX91" fmla="*/ 5065799 w 12192000"/>
              <a:gd name="connsiteY91" fmla="*/ 94512 h 2122525"/>
              <a:gd name="connsiteX92" fmla="*/ 5121668 w 12192000"/>
              <a:gd name="connsiteY92" fmla="*/ 101083 h 2122525"/>
              <a:gd name="connsiteX93" fmla="*/ 5139605 w 12192000"/>
              <a:gd name="connsiteY93" fmla="*/ 90230 h 2122525"/>
              <a:gd name="connsiteX94" fmla="*/ 5142607 w 12192000"/>
              <a:gd name="connsiteY94" fmla="*/ 88129 h 2122525"/>
              <a:gd name="connsiteX95" fmla="*/ 5156563 w 12192000"/>
              <a:gd name="connsiteY95" fmla="*/ 84729 h 2122525"/>
              <a:gd name="connsiteX96" fmla="*/ 5174669 w 12192000"/>
              <a:gd name="connsiteY96" fmla="*/ 77506 h 2122525"/>
              <a:gd name="connsiteX97" fmla="*/ 5222971 w 12192000"/>
              <a:gd name="connsiteY97" fmla="*/ 74516 h 2122525"/>
              <a:gd name="connsiteX98" fmla="*/ 5261772 w 12192000"/>
              <a:gd name="connsiteY98" fmla="*/ 63392 h 2122525"/>
              <a:gd name="connsiteX99" fmla="*/ 5381675 w 12192000"/>
              <a:gd name="connsiteY99" fmla="*/ 42975 h 2122525"/>
              <a:gd name="connsiteX100" fmla="*/ 5432768 w 12192000"/>
              <a:gd name="connsiteY100" fmla="*/ 25273 h 2122525"/>
              <a:gd name="connsiteX101" fmla="*/ 5470913 w 12192000"/>
              <a:gd name="connsiteY101" fmla="*/ 14020 h 2122525"/>
              <a:gd name="connsiteX102" fmla="*/ 5626968 w 12192000"/>
              <a:gd name="connsiteY102" fmla="*/ 0 h 2122525"/>
              <a:gd name="connsiteX103" fmla="*/ 5758926 w 12192000"/>
              <a:gd name="connsiteY103" fmla="*/ 1023 h 2122525"/>
              <a:gd name="connsiteX104" fmla="*/ 5957383 w 12192000"/>
              <a:gd name="connsiteY104" fmla="*/ 16715 h 2122525"/>
              <a:gd name="connsiteX105" fmla="*/ 6010099 w 12192000"/>
              <a:gd name="connsiteY105" fmla="*/ 20359 h 2122525"/>
              <a:gd name="connsiteX106" fmla="*/ 6041289 w 12192000"/>
              <a:gd name="connsiteY106" fmla="*/ 15266 h 2122525"/>
              <a:gd name="connsiteX107" fmla="*/ 6048644 w 12192000"/>
              <a:gd name="connsiteY107" fmla="*/ 6917 h 2122525"/>
              <a:gd name="connsiteX108" fmla="*/ 6068536 w 12192000"/>
              <a:gd name="connsiteY108" fmla="*/ 7600 h 2122525"/>
              <a:gd name="connsiteX109" fmla="*/ 6073854 w 12192000"/>
              <a:gd name="connsiteY109" fmla="*/ 6063 h 2122525"/>
              <a:gd name="connsiteX110" fmla="*/ 6168680 w 12192000"/>
              <a:gd name="connsiteY110" fmla="*/ 26525 h 2122525"/>
              <a:gd name="connsiteX111" fmla="*/ 6317566 w 12192000"/>
              <a:gd name="connsiteY111" fmla="*/ 28612 h 2122525"/>
              <a:gd name="connsiteX112" fmla="*/ 6549461 w 12192000"/>
              <a:gd name="connsiteY112" fmla="*/ 75412 h 2122525"/>
              <a:gd name="connsiteX113" fmla="*/ 6708227 w 12192000"/>
              <a:gd name="connsiteY113" fmla="*/ 104188 h 2122525"/>
              <a:gd name="connsiteX114" fmla="*/ 6904151 w 12192000"/>
              <a:gd name="connsiteY114" fmla="*/ 132143 h 2122525"/>
              <a:gd name="connsiteX115" fmla="*/ 7018501 w 12192000"/>
              <a:gd name="connsiteY115" fmla="*/ 161649 h 2122525"/>
              <a:gd name="connsiteX116" fmla="*/ 7096993 w 12192000"/>
              <a:gd name="connsiteY116" fmla="*/ 161275 h 2122525"/>
              <a:gd name="connsiteX117" fmla="*/ 7170812 w 12192000"/>
              <a:gd name="connsiteY117" fmla="*/ 173503 h 2122525"/>
              <a:gd name="connsiteX118" fmla="*/ 7197008 w 12192000"/>
              <a:gd name="connsiteY118" fmla="*/ 178151 h 2122525"/>
              <a:gd name="connsiteX119" fmla="*/ 7201106 w 12192000"/>
              <a:gd name="connsiteY119" fmla="*/ 183509 h 2122525"/>
              <a:gd name="connsiteX120" fmla="*/ 7218564 w 12192000"/>
              <a:gd name="connsiteY120" fmla="*/ 188059 h 2122525"/>
              <a:gd name="connsiteX121" fmla="*/ 7310857 w 12192000"/>
              <a:gd name="connsiteY121" fmla="*/ 213308 h 2122525"/>
              <a:gd name="connsiteX122" fmla="*/ 7312184 w 12192000"/>
              <a:gd name="connsiteY122" fmla="*/ 211866 h 2122525"/>
              <a:gd name="connsiteX123" fmla="*/ 7405395 w 12192000"/>
              <a:gd name="connsiteY123" fmla="*/ 202271 h 2122525"/>
              <a:gd name="connsiteX124" fmla="*/ 7495799 w 12192000"/>
              <a:gd name="connsiteY124" fmla="*/ 194166 h 2122525"/>
              <a:gd name="connsiteX125" fmla="*/ 7507044 w 12192000"/>
              <a:gd name="connsiteY125" fmla="*/ 196118 h 2122525"/>
              <a:gd name="connsiteX126" fmla="*/ 7507416 w 12192000"/>
              <a:gd name="connsiteY126" fmla="*/ 195791 h 2122525"/>
              <a:gd name="connsiteX127" fmla="*/ 7519575 w 12192000"/>
              <a:gd name="connsiteY127" fmla="*/ 197126 h 2122525"/>
              <a:gd name="connsiteX128" fmla="*/ 7527547 w 12192000"/>
              <a:gd name="connsiteY128" fmla="*/ 199679 h 2122525"/>
              <a:gd name="connsiteX129" fmla="*/ 7614351 w 12192000"/>
              <a:gd name="connsiteY129" fmla="*/ 205507 h 2122525"/>
              <a:gd name="connsiteX130" fmla="*/ 7718749 w 12192000"/>
              <a:gd name="connsiteY130" fmla="*/ 202036 h 2122525"/>
              <a:gd name="connsiteX131" fmla="*/ 7905411 w 12192000"/>
              <a:gd name="connsiteY131" fmla="*/ 227751 h 2122525"/>
              <a:gd name="connsiteX132" fmla="*/ 8090275 w 12192000"/>
              <a:gd name="connsiteY132" fmla="*/ 269724 h 2122525"/>
              <a:gd name="connsiteX133" fmla="*/ 8245838 w 12192000"/>
              <a:gd name="connsiteY133" fmla="*/ 315885 h 2122525"/>
              <a:gd name="connsiteX134" fmla="*/ 8252037 w 12192000"/>
              <a:gd name="connsiteY134" fmla="*/ 328877 h 2122525"/>
              <a:gd name="connsiteX135" fmla="*/ 8263380 w 12192000"/>
              <a:gd name="connsiteY135" fmla="*/ 338720 h 2122525"/>
              <a:gd name="connsiteX136" fmla="*/ 8266079 w 12192000"/>
              <a:gd name="connsiteY136" fmla="*/ 338490 h 2122525"/>
              <a:gd name="connsiteX137" fmla="*/ 8283153 w 12192000"/>
              <a:gd name="connsiteY137" fmla="*/ 345665 h 2122525"/>
              <a:gd name="connsiteX138" fmla="*/ 8284280 w 12192000"/>
              <a:gd name="connsiteY138" fmla="*/ 350108 h 2122525"/>
              <a:gd name="connsiteX139" fmla="*/ 8295177 w 12192000"/>
              <a:gd name="connsiteY139" fmla="*/ 355931 h 2122525"/>
              <a:gd name="connsiteX140" fmla="*/ 8314436 w 12192000"/>
              <a:gd name="connsiteY140" fmla="*/ 369826 h 2122525"/>
              <a:gd name="connsiteX141" fmla="*/ 8320108 w 12192000"/>
              <a:gd name="connsiteY141" fmla="*/ 370152 h 2122525"/>
              <a:gd name="connsiteX142" fmla="*/ 8352376 w 12192000"/>
              <a:gd name="connsiteY142" fmla="*/ 387570 h 2122525"/>
              <a:gd name="connsiteX143" fmla="*/ 8353803 w 12192000"/>
              <a:gd name="connsiteY143" fmla="*/ 386730 h 2122525"/>
              <a:gd name="connsiteX144" fmla="*/ 8367186 w 12192000"/>
              <a:gd name="connsiteY144" fmla="*/ 386924 h 2122525"/>
              <a:gd name="connsiteX145" fmla="*/ 8490252 w 12192000"/>
              <a:gd name="connsiteY145" fmla="*/ 400966 h 2122525"/>
              <a:gd name="connsiteX146" fmla="*/ 8497597 w 12192000"/>
              <a:gd name="connsiteY146" fmla="*/ 404016 h 2122525"/>
              <a:gd name="connsiteX147" fmla="*/ 8497971 w 12192000"/>
              <a:gd name="connsiteY147" fmla="*/ 403837 h 2122525"/>
              <a:gd name="connsiteX148" fmla="*/ 8506170 w 12192000"/>
              <a:gd name="connsiteY148" fmla="*/ 406575 h 2122525"/>
              <a:gd name="connsiteX149" fmla="*/ 8510986 w 12192000"/>
              <a:gd name="connsiteY149" fmla="*/ 409576 h 2122525"/>
              <a:gd name="connsiteX150" fmla="*/ 8525233 w 12192000"/>
              <a:gd name="connsiteY150" fmla="*/ 415490 h 2122525"/>
              <a:gd name="connsiteX151" fmla="*/ 8596074 w 12192000"/>
              <a:gd name="connsiteY151" fmla="*/ 400649 h 2122525"/>
              <a:gd name="connsiteX152" fmla="*/ 8707850 w 12192000"/>
              <a:gd name="connsiteY152" fmla="*/ 409221 h 2122525"/>
              <a:gd name="connsiteX153" fmla="*/ 8752447 w 12192000"/>
              <a:gd name="connsiteY153" fmla="*/ 411322 h 2122525"/>
              <a:gd name="connsiteX154" fmla="*/ 8928990 w 12192000"/>
              <a:gd name="connsiteY154" fmla="*/ 430553 h 2122525"/>
              <a:gd name="connsiteX155" fmla="*/ 8963050 w 12192000"/>
              <a:gd name="connsiteY155" fmla="*/ 427365 h 2122525"/>
              <a:gd name="connsiteX156" fmla="*/ 8968013 w 12192000"/>
              <a:gd name="connsiteY156" fmla="*/ 425140 h 2122525"/>
              <a:gd name="connsiteX157" fmla="*/ 8974339 w 12192000"/>
              <a:gd name="connsiteY157" fmla="*/ 424440 h 2122525"/>
              <a:gd name="connsiteX158" fmla="*/ 8990396 w 12192000"/>
              <a:gd name="connsiteY158" fmla="*/ 427666 h 2122525"/>
              <a:gd name="connsiteX159" fmla="*/ 8996234 w 12192000"/>
              <a:gd name="connsiteY159" fmla="*/ 429727 h 2122525"/>
              <a:gd name="connsiteX160" fmla="*/ 9005203 w 12192000"/>
              <a:gd name="connsiteY160" fmla="*/ 430938 h 2122525"/>
              <a:gd name="connsiteX161" fmla="*/ 9005488 w 12192000"/>
              <a:gd name="connsiteY161" fmla="*/ 430698 h 2122525"/>
              <a:gd name="connsiteX162" fmla="*/ 9053455 w 12192000"/>
              <a:gd name="connsiteY162" fmla="*/ 433983 h 2122525"/>
              <a:gd name="connsiteX163" fmla="*/ 9113814 w 12192000"/>
              <a:gd name="connsiteY163" fmla="*/ 425669 h 2122525"/>
              <a:gd name="connsiteX164" fmla="*/ 9137320 w 12192000"/>
              <a:gd name="connsiteY164" fmla="*/ 424303 h 2122525"/>
              <a:gd name="connsiteX165" fmla="*/ 9150212 w 12192000"/>
              <a:gd name="connsiteY165" fmla="*/ 422134 h 2122525"/>
              <a:gd name="connsiteX166" fmla="*/ 9151234 w 12192000"/>
              <a:gd name="connsiteY166" fmla="*/ 421069 h 2122525"/>
              <a:gd name="connsiteX167" fmla="*/ 9189248 w 12192000"/>
              <a:gd name="connsiteY167" fmla="*/ 432271 h 2122525"/>
              <a:gd name="connsiteX168" fmla="*/ 9194812 w 12192000"/>
              <a:gd name="connsiteY168" fmla="*/ 441510 h 2122525"/>
              <a:gd name="connsiteX169" fmla="*/ 9231372 w 12192000"/>
              <a:gd name="connsiteY169" fmla="*/ 451589 h 2122525"/>
              <a:gd name="connsiteX170" fmla="*/ 9343054 w 12192000"/>
              <a:gd name="connsiteY170" fmla="*/ 503494 h 2122525"/>
              <a:gd name="connsiteX171" fmla="*/ 9584508 w 12192000"/>
              <a:gd name="connsiteY171" fmla="*/ 549196 h 2122525"/>
              <a:gd name="connsiteX172" fmla="*/ 9728310 w 12192000"/>
              <a:gd name="connsiteY172" fmla="*/ 560616 h 2122525"/>
              <a:gd name="connsiteX173" fmla="*/ 9847793 w 12192000"/>
              <a:gd name="connsiteY173" fmla="*/ 580823 h 2122525"/>
              <a:gd name="connsiteX174" fmla="*/ 9960020 w 12192000"/>
              <a:gd name="connsiteY174" fmla="*/ 587591 h 2122525"/>
              <a:gd name="connsiteX175" fmla="*/ 10039241 w 12192000"/>
              <a:gd name="connsiteY175" fmla="*/ 603106 h 2122525"/>
              <a:gd name="connsiteX176" fmla="*/ 10082169 w 12192000"/>
              <a:gd name="connsiteY176" fmla="*/ 601442 h 2122525"/>
              <a:gd name="connsiteX177" fmla="*/ 10126500 w 12192000"/>
              <a:gd name="connsiteY177" fmla="*/ 603537 h 2122525"/>
              <a:gd name="connsiteX178" fmla="*/ 10261101 w 12192000"/>
              <a:gd name="connsiteY178" fmla="*/ 615052 h 2122525"/>
              <a:gd name="connsiteX179" fmla="*/ 10336855 w 12192000"/>
              <a:gd name="connsiteY179" fmla="*/ 624803 h 2122525"/>
              <a:gd name="connsiteX180" fmla="*/ 10383868 w 12192000"/>
              <a:gd name="connsiteY180" fmla="*/ 625414 h 2122525"/>
              <a:gd name="connsiteX181" fmla="*/ 10445984 w 12192000"/>
              <a:gd name="connsiteY181" fmla="*/ 629261 h 2122525"/>
              <a:gd name="connsiteX182" fmla="*/ 10519280 w 12192000"/>
              <a:gd name="connsiteY182" fmla="*/ 631319 h 2122525"/>
              <a:gd name="connsiteX183" fmla="*/ 10644619 w 12192000"/>
              <a:gd name="connsiteY183" fmla="*/ 651565 h 2122525"/>
              <a:gd name="connsiteX184" fmla="*/ 10857723 w 12192000"/>
              <a:gd name="connsiteY184" fmla="*/ 712683 h 2122525"/>
              <a:gd name="connsiteX185" fmla="*/ 10951062 w 12192000"/>
              <a:gd name="connsiteY185" fmla="*/ 725766 h 2122525"/>
              <a:gd name="connsiteX186" fmla="*/ 11030955 w 12192000"/>
              <a:gd name="connsiteY186" fmla="*/ 721010 h 2122525"/>
              <a:gd name="connsiteX187" fmla="*/ 11085937 w 12192000"/>
              <a:gd name="connsiteY187" fmla="*/ 723891 h 2122525"/>
              <a:gd name="connsiteX188" fmla="*/ 11143410 w 12192000"/>
              <a:gd name="connsiteY188" fmla="*/ 733140 h 2122525"/>
              <a:gd name="connsiteX189" fmla="*/ 11195086 w 12192000"/>
              <a:gd name="connsiteY189" fmla="*/ 732493 h 2122525"/>
              <a:gd name="connsiteX190" fmla="*/ 11273971 w 12192000"/>
              <a:gd name="connsiteY190" fmla="*/ 753512 h 2122525"/>
              <a:gd name="connsiteX191" fmla="*/ 11369713 w 12192000"/>
              <a:gd name="connsiteY191" fmla="*/ 813180 h 2122525"/>
              <a:gd name="connsiteX192" fmla="*/ 11462693 w 12192000"/>
              <a:gd name="connsiteY192" fmla="*/ 874653 h 2122525"/>
              <a:gd name="connsiteX193" fmla="*/ 11516471 w 12192000"/>
              <a:gd name="connsiteY193" fmla="*/ 928205 h 2122525"/>
              <a:gd name="connsiteX194" fmla="*/ 11585367 w 12192000"/>
              <a:gd name="connsiteY194" fmla="*/ 1004896 h 2122525"/>
              <a:gd name="connsiteX195" fmla="*/ 11712380 w 12192000"/>
              <a:gd name="connsiteY195" fmla="*/ 1047862 h 2122525"/>
              <a:gd name="connsiteX196" fmla="*/ 11894610 w 12192000"/>
              <a:gd name="connsiteY196" fmla="*/ 1148263 h 2122525"/>
              <a:gd name="connsiteX197" fmla="*/ 11917885 w 12192000"/>
              <a:gd name="connsiteY197" fmla="*/ 1126103 h 2122525"/>
              <a:gd name="connsiteX198" fmla="*/ 12080161 w 12192000"/>
              <a:gd name="connsiteY198" fmla="*/ 1090883 h 2122525"/>
              <a:gd name="connsiteX199" fmla="*/ 12140860 w 12192000"/>
              <a:gd name="connsiteY199" fmla="*/ 1035034 h 2122525"/>
              <a:gd name="connsiteX200" fmla="*/ 12191999 w 12192000"/>
              <a:gd name="connsiteY200" fmla="*/ 1015836 h 2122525"/>
              <a:gd name="connsiteX201" fmla="*/ 12191999 w 12192000"/>
              <a:gd name="connsiteY201" fmla="*/ 998557 h 2122525"/>
              <a:gd name="connsiteX202" fmla="*/ 12192000 w 12192000"/>
              <a:gd name="connsiteY202" fmla="*/ 1536439 h 2122525"/>
              <a:gd name="connsiteX203" fmla="*/ 12192000 w 12192000"/>
              <a:gd name="connsiteY203" fmla="*/ 2122525 h 2122525"/>
              <a:gd name="connsiteX204" fmla="*/ 0 w 12192000"/>
              <a:gd name="connsiteY204" fmla="*/ 2122525 h 2122525"/>
              <a:gd name="connsiteX205" fmla="*/ 0 w 12192000"/>
              <a:gd name="connsiteY205" fmla="*/ 1294392 h 212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2192000" h="2122525">
                <a:moveTo>
                  <a:pt x="0" y="1294392"/>
                </a:moveTo>
                <a:cubicBezTo>
                  <a:pt x="7" y="850639"/>
                  <a:pt x="2575" y="1323529"/>
                  <a:pt x="2582" y="879776"/>
                </a:cubicBezTo>
                <a:lnTo>
                  <a:pt x="20" y="894414"/>
                </a:lnTo>
                <a:lnTo>
                  <a:pt x="166516" y="827950"/>
                </a:lnTo>
                <a:cubicBezTo>
                  <a:pt x="207096" y="817205"/>
                  <a:pt x="238294" y="800310"/>
                  <a:pt x="275768" y="797252"/>
                </a:cubicBezTo>
                <a:cubicBezTo>
                  <a:pt x="286576" y="787498"/>
                  <a:pt x="298501" y="781658"/>
                  <a:pt x="316158" y="787739"/>
                </a:cubicBezTo>
                <a:cubicBezTo>
                  <a:pt x="343332" y="777933"/>
                  <a:pt x="417241" y="746709"/>
                  <a:pt x="438818" y="738419"/>
                </a:cubicBezTo>
                <a:lnTo>
                  <a:pt x="445625" y="737991"/>
                </a:lnTo>
                <a:cubicBezTo>
                  <a:pt x="449750" y="737204"/>
                  <a:pt x="453155" y="735246"/>
                  <a:pt x="463568" y="733699"/>
                </a:cubicBezTo>
                <a:cubicBezTo>
                  <a:pt x="484518" y="724180"/>
                  <a:pt x="551642" y="690793"/>
                  <a:pt x="571318" y="680884"/>
                </a:cubicBezTo>
                <a:cubicBezTo>
                  <a:pt x="577350" y="679632"/>
                  <a:pt x="580223" y="677230"/>
                  <a:pt x="581627" y="674248"/>
                </a:cubicBezTo>
                <a:cubicBezTo>
                  <a:pt x="581690" y="673820"/>
                  <a:pt x="581755" y="673391"/>
                  <a:pt x="581817" y="672964"/>
                </a:cubicBezTo>
                <a:lnTo>
                  <a:pt x="624577" y="668308"/>
                </a:lnTo>
                <a:lnTo>
                  <a:pt x="629204" y="665658"/>
                </a:lnTo>
                <a:lnTo>
                  <a:pt x="658425" y="665222"/>
                </a:lnTo>
                <a:lnTo>
                  <a:pt x="672803" y="663611"/>
                </a:lnTo>
                <a:lnTo>
                  <a:pt x="678346" y="666013"/>
                </a:lnTo>
                <a:cubicBezTo>
                  <a:pt x="683511" y="667021"/>
                  <a:pt x="689852" y="666420"/>
                  <a:pt x="698814" y="662183"/>
                </a:cubicBezTo>
                <a:lnTo>
                  <a:pt x="719568" y="661517"/>
                </a:lnTo>
                <a:cubicBezTo>
                  <a:pt x="726035" y="662489"/>
                  <a:pt x="802842" y="638710"/>
                  <a:pt x="808591" y="641550"/>
                </a:cubicBezTo>
                <a:cubicBezTo>
                  <a:pt x="866914" y="634675"/>
                  <a:pt x="939035" y="638055"/>
                  <a:pt x="1009231" y="625753"/>
                </a:cubicBezTo>
                <a:cubicBezTo>
                  <a:pt x="1121530" y="600786"/>
                  <a:pt x="1273294" y="566915"/>
                  <a:pt x="1349475" y="545231"/>
                </a:cubicBezTo>
                <a:cubicBezTo>
                  <a:pt x="1374542" y="508746"/>
                  <a:pt x="1421492" y="524723"/>
                  <a:pt x="1459260" y="509570"/>
                </a:cubicBezTo>
                <a:cubicBezTo>
                  <a:pt x="1478031" y="495519"/>
                  <a:pt x="1502604" y="499921"/>
                  <a:pt x="1524766" y="496699"/>
                </a:cubicBezTo>
                <a:cubicBezTo>
                  <a:pt x="1545918" y="490889"/>
                  <a:pt x="1567966" y="479942"/>
                  <a:pt x="1586163" y="474710"/>
                </a:cubicBezTo>
                <a:lnTo>
                  <a:pt x="1633959" y="465300"/>
                </a:lnTo>
                <a:cubicBezTo>
                  <a:pt x="1662338" y="467831"/>
                  <a:pt x="1691797" y="472966"/>
                  <a:pt x="1722526" y="484996"/>
                </a:cubicBezTo>
                <a:cubicBezTo>
                  <a:pt x="1735545" y="492928"/>
                  <a:pt x="1757268" y="491672"/>
                  <a:pt x="1771042" y="482194"/>
                </a:cubicBezTo>
                <a:cubicBezTo>
                  <a:pt x="1773414" y="480561"/>
                  <a:pt x="1775456" y="478742"/>
                  <a:pt x="1777100" y="476793"/>
                </a:cubicBezTo>
                <a:cubicBezTo>
                  <a:pt x="1815587" y="495070"/>
                  <a:pt x="1827994" y="478497"/>
                  <a:pt x="1847985" y="492394"/>
                </a:cubicBezTo>
                <a:cubicBezTo>
                  <a:pt x="1896044" y="488709"/>
                  <a:pt x="1925884" y="463605"/>
                  <a:pt x="1944170" y="475610"/>
                </a:cubicBezTo>
                <a:cubicBezTo>
                  <a:pt x="1978856" y="468323"/>
                  <a:pt x="2019845" y="455634"/>
                  <a:pt x="2056106" y="448670"/>
                </a:cubicBezTo>
                <a:cubicBezTo>
                  <a:pt x="2080467" y="444876"/>
                  <a:pt x="2122731" y="436828"/>
                  <a:pt x="2161731" y="433828"/>
                </a:cubicBezTo>
                <a:cubicBezTo>
                  <a:pt x="2202475" y="452216"/>
                  <a:pt x="2257073" y="417048"/>
                  <a:pt x="2290115" y="430677"/>
                </a:cubicBezTo>
                <a:lnTo>
                  <a:pt x="2415633" y="433241"/>
                </a:lnTo>
                <a:cubicBezTo>
                  <a:pt x="2455725" y="425009"/>
                  <a:pt x="2433107" y="465488"/>
                  <a:pt x="2491438" y="400013"/>
                </a:cubicBezTo>
                <a:cubicBezTo>
                  <a:pt x="2563438" y="406983"/>
                  <a:pt x="2562364" y="376385"/>
                  <a:pt x="2626880" y="398298"/>
                </a:cubicBezTo>
                <a:lnTo>
                  <a:pt x="2876555" y="397546"/>
                </a:lnTo>
                <a:cubicBezTo>
                  <a:pt x="2917967" y="389176"/>
                  <a:pt x="2928869" y="394217"/>
                  <a:pt x="2988599" y="390029"/>
                </a:cubicBezTo>
                <a:cubicBezTo>
                  <a:pt x="3048955" y="382002"/>
                  <a:pt x="3055983" y="389369"/>
                  <a:pt x="3108611" y="386943"/>
                </a:cubicBezTo>
                <a:cubicBezTo>
                  <a:pt x="3141871" y="386209"/>
                  <a:pt x="3182640" y="383643"/>
                  <a:pt x="3188160" y="385623"/>
                </a:cubicBezTo>
                <a:lnTo>
                  <a:pt x="3190390" y="384442"/>
                </a:lnTo>
                <a:cubicBezTo>
                  <a:pt x="3200167" y="381853"/>
                  <a:pt x="3206103" y="382397"/>
                  <a:pt x="3210323" y="384321"/>
                </a:cubicBezTo>
                <a:lnTo>
                  <a:pt x="3248544" y="397874"/>
                </a:lnTo>
                <a:lnTo>
                  <a:pt x="3319654" y="379322"/>
                </a:lnTo>
                <a:cubicBezTo>
                  <a:pt x="3327069" y="375822"/>
                  <a:pt x="3337221" y="375060"/>
                  <a:pt x="3348234" y="374387"/>
                </a:cubicBezTo>
                <a:lnTo>
                  <a:pt x="3375950" y="370774"/>
                </a:lnTo>
                <a:lnTo>
                  <a:pt x="3400740" y="382181"/>
                </a:lnTo>
                <a:lnTo>
                  <a:pt x="3473235" y="370133"/>
                </a:lnTo>
                <a:cubicBezTo>
                  <a:pt x="3488637" y="364503"/>
                  <a:pt x="3513955" y="370768"/>
                  <a:pt x="3536147" y="366472"/>
                </a:cubicBezTo>
                <a:cubicBezTo>
                  <a:pt x="3549404" y="369181"/>
                  <a:pt x="3571637" y="354982"/>
                  <a:pt x="3585989" y="356773"/>
                </a:cubicBezTo>
                <a:lnTo>
                  <a:pt x="3594512" y="357463"/>
                </a:lnTo>
                <a:lnTo>
                  <a:pt x="3594747" y="357194"/>
                </a:lnTo>
                <a:cubicBezTo>
                  <a:pt x="3596740" y="356739"/>
                  <a:pt x="3599594" y="356739"/>
                  <a:pt x="3603866" y="357358"/>
                </a:cubicBezTo>
                <a:lnTo>
                  <a:pt x="3610046" y="358720"/>
                </a:lnTo>
                <a:lnTo>
                  <a:pt x="3682524" y="326449"/>
                </a:lnTo>
                <a:cubicBezTo>
                  <a:pt x="3725143" y="319209"/>
                  <a:pt x="3741021" y="317232"/>
                  <a:pt x="3789771" y="302526"/>
                </a:cubicBezTo>
                <a:cubicBezTo>
                  <a:pt x="3829642" y="295662"/>
                  <a:pt x="3861106" y="281792"/>
                  <a:pt x="3897286" y="282288"/>
                </a:cubicBezTo>
                <a:cubicBezTo>
                  <a:pt x="3908549" y="273598"/>
                  <a:pt x="3920520" y="268909"/>
                  <a:pt x="3936857" y="276633"/>
                </a:cubicBezTo>
                <a:cubicBezTo>
                  <a:pt x="3972991" y="267440"/>
                  <a:pt x="3976681" y="252111"/>
                  <a:pt x="4004549" y="259176"/>
                </a:cubicBezTo>
                <a:cubicBezTo>
                  <a:pt x="4016888" y="233368"/>
                  <a:pt x="4021438" y="241744"/>
                  <a:pt x="4033789" y="246608"/>
                </a:cubicBezTo>
                <a:lnTo>
                  <a:pt x="4035374" y="246843"/>
                </a:lnTo>
                <a:lnTo>
                  <a:pt x="4037007" y="243176"/>
                </a:lnTo>
                <a:lnTo>
                  <a:pt x="4042375" y="240742"/>
                </a:lnTo>
                <a:lnTo>
                  <a:pt x="4058965" y="239121"/>
                </a:lnTo>
                <a:lnTo>
                  <a:pt x="4065521" y="239339"/>
                </a:lnTo>
                <a:cubicBezTo>
                  <a:pt x="4069920" y="239180"/>
                  <a:pt x="4072692" y="238679"/>
                  <a:pt x="4074437" y="237895"/>
                </a:cubicBezTo>
                <a:cubicBezTo>
                  <a:pt x="4074477" y="237796"/>
                  <a:pt x="4074518" y="237697"/>
                  <a:pt x="4074556" y="237596"/>
                </a:cubicBezTo>
                <a:lnTo>
                  <a:pt x="4083108" y="236761"/>
                </a:lnTo>
                <a:cubicBezTo>
                  <a:pt x="4099113" y="230874"/>
                  <a:pt x="4124731" y="217294"/>
                  <a:pt x="4142756" y="210228"/>
                </a:cubicBezTo>
                <a:cubicBezTo>
                  <a:pt x="4161288" y="209757"/>
                  <a:pt x="4204225" y="211652"/>
                  <a:pt x="4191258" y="194363"/>
                </a:cubicBezTo>
                <a:cubicBezTo>
                  <a:pt x="4197153" y="193685"/>
                  <a:pt x="4200129" y="191566"/>
                  <a:pt x="4201754" y="188729"/>
                </a:cubicBezTo>
                <a:cubicBezTo>
                  <a:pt x="4201856" y="188309"/>
                  <a:pt x="4201959" y="187890"/>
                  <a:pt x="4202059" y="187470"/>
                </a:cubicBezTo>
                <a:lnTo>
                  <a:pt x="4248126" y="184675"/>
                </a:lnTo>
                <a:lnTo>
                  <a:pt x="4276151" y="186999"/>
                </a:lnTo>
                <a:lnTo>
                  <a:pt x="4290073" y="186753"/>
                </a:lnTo>
                <a:lnTo>
                  <a:pt x="4295153" y="189670"/>
                </a:lnTo>
                <a:cubicBezTo>
                  <a:pt x="4300006" y="191161"/>
                  <a:pt x="4306136" y="191162"/>
                  <a:pt x="4315119" y="187791"/>
                </a:cubicBezTo>
                <a:lnTo>
                  <a:pt x="4316975" y="186450"/>
                </a:lnTo>
                <a:lnTo>
                  <a:pt x="4362885" y="193065"/>
                </a:lnTo>
                <a:cubicBezTo>
                  <a:pt x="4368987" y="194642"/>
                  <a:pt x="4423316" y="188348"/>
                  <a:pt x="4428552" y="191719"/>
                </a:cubicBezTo>
                <a:cubicBezTo>
                  <a:pt x="4462672" y="194921"/>
                  <a:pt x="4457832" y="194180"/>
                  <a:pt x="4515823" y="181068"/>
                </a:cubicBezTo>
                <a:cubicBezTo>
                  <a:pt x="4524757" y="178930"/>
                  <a:pt x="4680161" y="178122"/>
                  <a:pt x="4715537" y="171166"/>
                </a:cubicBezTo>
                <a:lnTo>
                  <a:pt x="4721186" y="172441"/>
                </a:lnTo>
                <a:lnTo>
                  <a:pt x="4717212" y="173923"/>
                </a:lnTo>
                <a:cubicBezTo>
                  <a:pt x="4718276" y="173900"/>
                  <a:pt x="4721156" y="173294"/>
                  <a:pt x="4722122" y="172652"/>
                </a:cubicBezTo>
                <a:lnTo>
                  <a:pt x="4721186" y="172441"/>
                </a:lnTo>
                <a:lnTo>
                  <a:pt x="4723195" y="171693"/>
                </a:lnTo>
                <a:cubicBezTo>
                  <a:pt x="4729493" y="170001"/>
                  <a:pt x="4741335" y="167179"/>
                  <a:pt x="4762456" y="162678"/>
                </a:cubicBezTo>
                <a:cubicBezTo>
                  <a:pt x="4784118" y="162698"/>
                  <a:pt x="4806751" y="151552"/>
                  <a:pt x="4840449" y="134910"/>
                </a:cubicBezTo>
                <a:cubicBezTo>
                  <a:pt x="4916365" y="97503"/>
                  <a:pt x="4937035" y="110510"/>
                  <a:pt x="5011522" y="110893"/>
                </a:cubicBezTo>
                <a:cubicBezTo>
                  <a:pt x="5038956" y="76939"/>
                  <a:pt x="5028206" y="106028"/>
                  <a:pt x="5065799" y="94512"/>
                </a:cubicBezTo>
                <a:cubicBezTo>
                  <a:pt x="5064865" y="121900"/>
                  <a:pt x="5108329" y="72464"/>
                  <a:pt x="5121668" y="101083"/>
                </a:cubicBezTo>
                <a:cubicBezTo>
                  <a:pt x="5128088" y="98081"/>
                  <a:pt x="5133885" y="94270"/>
                  <a:pt x="5139605" y="90230"/>
                </a:cubicBezTo>
                <a:lnTo>
                  <a:pt x="5142607" y="88129"/>
                </a:lnTo>
                <a:lnTo>
                  <a:pt x="5156563" y="84729"/>
                </a:lnTo>
                <a:lnTo>
                  <a:pt x="5174669" y="77506"/>
                </a:lnTo>
                <a:lnTo>
                  <a:pt x="5222971" y="74516"/>
                </a:lnTo>
                <a:cubicBezTo>
                  <a:pt x="5230559" y="71886"/>
                  <a:pt x="5251607" y="63576"/>
                  <a:pt x="5261772" y="63392"/>
                </a:cubicBezTo>
                <a:lnTo>
                  <a:pt x="5381675" y="42975"/>
                </a:lnTo>
                <a:cubicBezTo>
                  <a:pt x="5391835" y="39989"/>
                  <a:pt x="5429377" y="35305"/>
                  <a:pt x="5432768" y="25273"/>
                </a:cubicBezTo>
                <a:cubicBezTo>
                  <a:pt x="5439017" y="12982"/>
                  <a:pt x="5478142" y="27048"/>
                  <a:pt x="5470913" y="14020"/>
                </a:cubicBezTo>
                <a:lnTo>
                  <a:pt x="5626968" y="0"/>
                </a:lnTo>
                <a:lnTo>
                  <a:pt x="5758926" y="1023"/>
                </a:lnTo>
                <a:lnTo>
                  <a:pt x="5957383" y="16715"/>
                </a:lnTo>
                <a:cubicBezTo>
                  <a:pt x="5970134" y="20033"/>
                  <a:pt x="5998688" y="20946"/>
                  <a:pt x="6010099" y="20359"/>
                </a:cubicBezTo>
                <a:lnTo>
                  <a:pt x="6041289" y="15266"/>
                </a:lnTo>
                <a:lnTo>
                  <a:pt x="6048644" y="6917"/>
                </a:lnTo>
                <a:lnTo>
                  <a:pt x="6068536" y="7600"/>
                </a:lnTo>
                <a:lnTo>
                  <a:pt x="6073854" y="6063"/>
                </a:lnTo>
                <a:cubicBezTo>
                  <a:pt x="6090546" y="9219"/>
                  <a:pt x="6128062" y="22767"/>
                  <a:pt x="6168680" y="26525"/>
                </a:cubicBezTo>
                <a:cubicBezTo>
                  <a:pt x="6209298" y="30283"/>
                  <a:pt x="6297557" y="13090"/>
                  <a:pt x="6317566" y="28612"/>
                </a:cubicBezTo>
                <a:cubicBezTo>
                  <a:pt x="6409702" y="55045"/>
                  <a:pt x="6472160" y="31322"/>
                  <a:pt x="6549461" y="75412"/>
                </a:cubicBezTo>
                <a:cubicBezTo>
                  <a:pt x="6628111" y="80632"/>
                  <a:pt x="6649111" y="94733"/>
                  <a:pt x="6708227" y="104188"/>
                </a:cubicBezTo>
                <a:cubicBezTo>
                  <a:pt x="6787994" y="118277"/>
                  <a:pt x="6871927" y="137351"/>
                  <a:pt x="6904151" y="132143"/>
                </a:cubicBezTo>
                <a:cubicBezTo>
                  <a:pt x="6943650" y="126545"/>
                  <a:pt x="6937533" y="150711"/>
                  <a:pt x="7018501" y="161649"/>
                </a:cubicBezTo>
                <a:cubicBezTo>
                  <a:pt x="7050194" y="159320"/>
                  <a:pt x="7061153" y="160297"/>
                  <a:pt x="7096993" y="161275"/>
                </a:cubicBezTo>
                <a:lnTo>
                  <a:pt x="7170812" y="173503"/>
                </a:lnTo>
                <a:cubicBezTo>
                  <a:pt x="7184510" y="172489"/>
                  <a:pt x="7192116" y="174628"/>
                  <a:pt x="7197008" y="178151"/>
                </a:cubicBezTo>
                <a:lnTo>
                  <a:pt x="7201106" y="183509"/>
                </a:lnTo>
                <a:lnTo>
                  <a:pt x="7218564" y="188059"/>
                </a:lnTo>
                <a:lnTo>
                  <a:pt x="7310857" y="213308"/>
                </a:lnTo>
                <a:lnTo>
                  <a:pt x="7312184" y="211866"/>
                </a:lnTo>
                <a:cubicBezTo>
                  <a:pt x="7333994" y="206326"/>
                  <a:pt x="7374793" y="205221"/>
                  <a:pt x="7405395" y="202271"/>
                </a:cubicBezTo>
                <a:cubicBezTo>
                  <a:pt x="7422532" y="207464"/>
                  <a:pt x="7476990" y="190048"/>
                  <a:pt x="7495799" y="194166"/>
                </a:cubicBezTo>
                <a:lnTo>
                  <a:pt x="7507044" y="196118"/>
                </a:lnTo>
                <a:lnTo>
                  <a:pt x="7507416" y="195791"/>
                </a:lnTo>
                <a:cubicBezTo>
                  <a:pt x="7510177" y="195437"/>
                  <a:pt x="7513997" y="195787"/>
                  <a:pt x="7519575" y="197126"/>
                </a:cubicBezTo>
                <a:lnTo>
                  <a:pt x="7527547" y="199679"/>
                </a:lnTo>
                <a:lnTo>
                  <a:pt x="7614351" y="205507"/>
                </a:lnTo>
                <a:lnTo>
                  <a:pt x="7718749" y="202036"/>
                </a:lnTo>
                <a:cubicBezTo>
                  <a:pt x="7780969" y="210608"/>
                  <a:pt x="7835123" y="212839"/>
                  <a:pt x="7905411" y="227751"/>
                </a:cubicBezTo>
                <a:cubicBezTo>
                  <a:pt x="7967074" y="225346"/>
                  <a:pt x="8025471" y="246582"/>
                  <a:pt x="8090275" y="269724"/>
                </a:cubicBezTo>
                <a:cubicBezTo>
                  <a:pt x="8147134" y="284670"/>
                  <a:pt x="8181831" y="318792"/>
                  <a:pt x="8245838" y="315885"/>
                </a:cubicBezTo>
                <a:cubicBezTo>
                  <a:pt x="8246651" y="320745"/>
                  <a:pt x="8248863" y="325027"/>
                  <a:pt x="8252037" y="328877"/>
                </a:cubicBezTo>
                <a:lnTo>
                  <a:pt x="8263380" y="338720"/>
                </a:lnTo>
                <a:lnTo>
                  <a:pt x="8266079" y="338490"/>
                </a:lnTo>
                <a:cubicBezTo>
                  <a:pt x="8276155" y="339772"/>
                  <a:pt x="8280849" y="342420"/>
                  <a:pt x="8283153" y="345665"/>
                </a:cubicBezTo>
                <a:lnTo>
                  <a:pt x="8284280" y="350108"/>
                </a:lnTo>
                <a:lnTo>
                  <a:pt x="8295177" y="355931"/>
                </a:lnTo>
                <a:lnTo>
                  <a:pt x="8314436" y="369826"/>
                </a:lnTo>
                <a:lnTo>
                  <a:pt x="8320108" y="370152"/>
                </a:lnTo>
                <a:lnTo>
                  <a:pt x="8352376" y="387570"/>
                </a:lnTo>
                <a:lnTo>
                  <a:pt x="8353803" y="386730"/>
                </a:lnTo>
                <a:cubicBezTo>
                  <a:pt x="8357737" y="385247"/>
                  <a:pt x="8362028" y="384899"/>
                  <a:pt x="8367186" y="386924"/>
                </a:cubicBezTo>
                <a:lnTo>
                  <a:pt x="8490252" y="400966"/>
                </a:lnTo>
                <a:lnTo>
                  <a:pt x="8497597" y="404016"/>
                </a:lnTo>
                <a:lnTo>
                  <a:pt x="8497971" y="403837"/>
                </a:lnTo>
                <a:cubicBezTo>
                  <a:pt x="8500051" y="403987"/>
                  <a:pt x="8502652" y="404798"/>
                  <a:pt x="8506170" y="406575"/>
                </a:cubicBezTo>
                <a:lnTo>
                  <a:pt x="8510986" y="409576"/>
                </a:lnTo>
                <a:lnTo>
                  <a:pt x="8525233" y="415490"/>
                </a:lnTo>
                <a:lnTo>
                  <a:pt x="8596074" y="400649"/>
                </a:lnTo>
                <a:cubicBezTo>
                  <a:pt x="8639148" y="406126"/>
                  <a:pt x="8671612" y="389686"/>
                  <a:pt x="8707850" y="409221"/>
                </a:cubicBezTo>
                <a:cubicBezTo>
                  <a:pt x="8748200" y="414263"/>
                  <a:pt x="8719825" y="400602"/>
                  <a:pt x="8752447" y="411322"/>
                </a:cubicBezTo>
                <a:cubicBezTo>
                  <a:pt x="8789306" y="414879"/>
                  <a:pt x="8898036" y="429533"/>
                  <a:pt x="8928990" y="430553"/>
                </a:cubicBezTo>
                <a:cubicBezTo>
                  <a:pt x="8955522" y="410467"/>
                  <a:pt x="8954695" y="419414"/>
                  <a:pt x="8963050" y="427365"/>
                </a:cubicBezTo>
                <a:lnTo>
                  <a:pt x="8968013" y="425140"/>
                </a:lnTo>
                <a:lnTo>
                  <a:pt x="8974339" y="424440"/>
                </a:lnTo>
                <a:lnTo>
                  <a:pt x="8990396" y="427666"/>
                </a:lnTo>
                <a:lnTo>
                  <a:pt x="8996234" y="429727"/>
                </a:lnTo>
                <a:cubicBezTo>
                  <a:pt x="9000329" y="430830"/>
                  <a:pt x="9003148" y="431158"/>
                  <a:pt x="9005203" y="430938"/>
                </a:cubicBezTo>
                <a:lnTo>
                  <a:pt x="9005488" y="430698"/>
                </a:lnTo>
                <a:lnTo>
                  <a:pt x="9053455" y="433983"/>
                </a:lnTo>
                <a:cubicBezTo>
                  <a:pt x="9068119" y="420418"/>
                  <a:pt x="9112393" y="454852"/>
                  <a:pt x="9113814" y="425669"/>
                </a:cubicBezTo>
                <a:cubicBezTo>
                  <a:pt x="9130957" y="430498"/>
                  <a:pt x="9138867" y="443787"/>
                  <a:pt x="9137320" y="424303"/>
                </a:cubicBezTo>
                <a:cubicBezTo>
                  <a:pt x="9143086" y="425357"/>
                  <a:pt x="9147050" y="424265"/>
                  <a:pt x="9150212" y="422134"/>
                </a:cubicBezTo>
                <a:lnTo>
                  <a:pt x="9151234" y="421069"/>
                </a:lnTo>
                <a:lnTo>
                  <a:pt x="9189248" y="432271"/>
                </a:lnTo>
                <a:lnTo>
                  <a:pt x="9194812" y="441510"/>
                </a:lnTo>
                <a:lnTo>
                  <a:pt x="9231372" y="451589"/>
                </a:lnTo>
                <a:lnTo>
                  <a:pt x="9343054" y="503494"/>
                </a:lnTo>
                <a:cubicBezTo>
                  <a:pt x="9415434" y="508794"/>
                  <a:pt x="9518956" y="534920"/>
                  <a:pt x="9584508" y="549196"/>
                </a:cubicBezTo>
                <a:cubicBezTo>
                  <a:pt x="9602039" y="561808"/>
                  <a:pt x="9675060" y="570202"/>
                  <a:pt x="9728310" y="560616"/>
                </a:cubicBezTo>
                <a:lnTo>
                  <a:pt x="9847793" y="580823"/>
                </a:lnTo>
                <a:cubicBezTo>
                  <a:pt x="9888745" y="590648"/>
                  <a:pt x="9918984" y="587449"/>
                  <a:pt x="9960020" y="587591"/>
                </a:cubicBezTo>
                <a:cubicBezTo>
                  <a:pt x="9984398" y="592515"/>
                  <a:pt x="9998462" y="593005"/>
                  <a:pt x="10039241" y="603106"/>
                </a:cubicBezTo>
                <a:cubicBezTo>
                  <a:pt x="10046864" y="602183"/>
                  <a:pt x="10074570" y="603511"/>
                  <a:pt x="10082169" y="601442"/>
                </a:cubicBezTo>
                <a:lnTo>
                  <a:pt x="10126500" y="603537"/>
                </a:lnTo>
                <a:lnTo>
                  <a:pt x="10261101" y="615052"/>
                </a:lnTo>
                <a:cubicBezTo>
                  <a:pt x="10274744" y="622447"/>
                  <a:pt x="10323589" y="631513"/>
                  <a:pt x="10336855" y="624803"/>
                </a:cubicBezTo>
                <a:cubicBezTo>
                  <a:pt x="10347867" y="624958"/>
                  <a:pt x="10374830" y="633621"/>
                  <a:pt x="10383868" y="625414"/>
                </a:cubicBezTo>
                <a:cubicBezTo>
                  <a:pt x="10409284" y="632492"/>
                  <a:pt x="10436539" y="633299"/>
                  <a:pt x="10445984" y="629261"/>
                </a:cubicBezTo>
                <a:cubicBezTo>
                  <a:pt x="10473833" y="619394"/>
                  <a:pt x="10495464" y="632838"/>
                  <a:pt x="10519280" y="631319"/>
                </a:cubicBezTo>
                <a:cubicBezTo>
                  <a:pt x="10558606" y="636139"/>
                  <a:pt x="10616449" y="646750"/>
                  <a:pt x="10644619" y="651565"/>
                </a:cubicBezTo>
                <a:cubicBezTo>
                  <a:pt x="10707077" y="667238"/>
                  <a:pt x="10806648" y="700316"/>
                  <a:pt x="10857723" y="712683"/>
                </a:cubicBezTo>
                <a:cubicBezTo>
                  <a:pt x="10915290" y="725494"/>
                  <a:pt x="10885367" y="688932"/>
                  <a:pt x="10951062" y="725766"/>
                </a:cubicBezTo>
                <a:cubicBezTo>
                  <a:pt x="10982007" y="727704"/>
                  <a:pt x="11007786" y="723527"/>
                  <a:pt x="11030955" y="721010"/>
                </a:cubicBezTo>
                <a:cubicBezTo>
                  <a:pt x="11029908" y="706022"/>
                  <a:pt x="11057495" y="724187"/>
                  <a:pt x="11085937" y="723891"/>
                </a:cubicBezTo>
                <a:cubicBezTo>
                  <a:pt x="11102605" y="725361"/>
                  <a:pt x="11125908" y="729501"/>
                  <a:pt x="11143410" y="733140"/>
                </a:cubicBezTo>
                <a:cubicBezTo>
                  <a:pt x="11171651" y="736316"/>
                  <a:pt x="11164088" y="762275"/>
                  <a:pt x="11195086" y="732493"/>
                </a:cubicBezTo>
                <a:cubicBezTo>
                  <a:pt x="11221975" y="745070"/>
                  <a:pt x="11231915" y="754904"/>
                  <a:pt x="11273971" y="753512"/>
                </a:cubicBezTo>
                <a:cubicBezTo>
                  <a:pt x="11288329" y="764336"/>
                  <a:pt x="11354318" y="819230"/>
                  <a:pt x="11369713" y="813180"/>
                </a:cubicBezTo>
                <a:cubicBezTo>
                  <a:pt x="11408022" y="821139"/>
                  <a:pt x="11417568" y="873026"/>
                  <a:pt x="11462693" y="874653"/>
                </a:cubicBezTo>
                <a:cubicBezTo>
                  <a:pt x="11507336" y="891119"/>
                  <a:pt x="11468275" y="926373"/>
                  <a:pt x="11516471" y="928205"/>
                </a:cubicBezTo>
                <a:lnTo>
                  <a:pt x="11585367" y="1004896"/>
                </a:lnTo>
                <a:cubicBezTo>
                  <a:pt x="11627913" y="1047458"/>
                  <a:pt x="11688668" y="1023967"/>
                  <a:pt x="11712380" y="1047862"/>
                </a:cubicBezTo>
                <a:cubicBezTo>
                  <a:pt x="11736092" y="1071757"/>
                  <a:pt x="11860360" y="1135223"/>
                  <a:pt x="11894610" y="1148263"/>
                </a:cubicBezTo>
                <a:cubicBezTo>
                  <a:pt x="11928861" y="1161303"/>
                  <a:pt x="11872780" y="1124388"/>
                  <a:pt x="11917885" y="1126103"/>
                </a:cubicBezTo>
                <a:cubicBezTo>
                  <a:pt x="11967361" y="1138089"/>
                  <a:pt x="11978188" y="1115036"/>
                  <a:pt x="12080161" y="1090883"/>
                </a:cubicBezTo>
                <a:cubicBezTo>
                  <a:pt x="12093589" y="1092450"/>
                  <a:pt x="12126656" y="1037248"/>
                  <a:pt x="12140860" y="1035034"/>
                </a:cubicBezTo>
                <a:lnTo>
                  <a:pt x="12191999" y="1015836"/>
                </a:lnTo>
                <a:lnTo>
                  <a:pt x="12191999" y="998557"/>
                </a:lnTo>
                <a:cubicBezTo>
                  <a:pt x="12191999" y="1522992"/>
                  <a:pt x="12192000" y="1012004"/>
                  <a:pt x="12192000" y="1536439"/>
                </a:cubicBezTo>
                <a:lnTo>
                  <a:pt x="12192000" y="2122525"/>
                </a:lnTo>
                <a:lnTo>
                  <a:pt x="0" y="2122525"/>
                </a:lnTo>
                <a:lnTo>
                  <a:pt x="0" y="1294392"/>
                </a:ln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CH"/>
          </a:p>
        </p:txBody>
      </p:sp>
      <p:sp>
        <p:nvSpPr>
          <p:cNvPr id="4" name="Slide Number Placeholder 5">
            <a:extLst>
              <a:ext uri="{FF2B5EF4-FFF2-40B4-BE49-F238E27FC236}">
                <a16:creationId xmlns:a16="http://schemas.microsoft.com/office/drawing/2014/main" id="{6826580D-F95D-3EF2-8191-033D37293DD3}"/>
              </a:ext>
            </a:extLst>
          </p:cNvPr>
          <p:cNvSpPr>
            <a:spLocks noGrp="1"/>
          </p:cNvSpPr>
          <p:nvPr>
            <p:ph type="sldNum" sz="quarter" idx="4"/>
          </p:nvPr>
        </p:nvSpPr>
        <p:spPr>
          <a:xfrm>
            <a:off x="9271000" y="6356350"/>
            <a:ext cx="2743200" cy="365125"/>
          </a:xfrm>
          <a:prstGeom prst="rect">
            <a:avLst/>
          </a:prstGeom>
        </p:spPr>
        <p:txBody>
          <a:bodyPr vert="horz" lIns="91440" tIns="45720" rIns="91440" bIns="45720" rtlCol="0" anchor="ctr"/>
          <a:lstStyle>
            <a:lvl1pPr algn="r">
              <a:defRPr sz="1200">
                <a:solidFill>
                  <a:schemeClr val="bg1"/>
                </a:solidFill>
                <a:latin typeface="Roboto Condensed" panose="02000000000000000000" pitchFamily="2" charset="0"/>
                <a:ea typeface="Roboto Condensed" panose="02000000000000000000" pitchFamily="2" charset="0"/>
              </a:defRPr>
            </a:lvl1pPr>
          </a:lstStyle>
          <a:p>
            <a:fld id="{54D84BD5-6132-0142-9C9B-FD983378D71E}" type="slidenum">
              <a:rPr lang="en-CH" smtClean="0"/>
              <a:pPr/>
              <a:t>‹#›</a:t>
            </a:fld>
            <a:endParaRPr lang="en-CH"/>
          </a:p>
        </p:txBody>
      </p:sp>
      <p:sp>
        <p:nvSpPr>
          <p:cNvPr id="2" name="Title Placeholder 1">
            <a:extLst>
              <a:ext uri="{FF2B5EF4-FFF2-40B4-BE49-F238E27FC236}">
                <a16:creationId xmlns:a16="http://schemas.microsoft.com/office/drawing/2014/main" id="{C5947360-2F1F-1711-2B62-B50E20853E33}"/>
              </a:ext>
            </a:extLst>
          </p:cNvPr>
          <p:cNvSpPr>
            <a:spLocks noGrp="1"/>
          </p:cNvSpPr>
          <p:nvPr>
            <p:ph type="title"/>
          </p:nvPr>
        </p:nvSpPr>
        <p:spPr>
          <a:xfrm>
            <a:off x="266700" y="5029200"/>
            <a:ext cx="9448800" cy="2330450"/>
          </a:xfrm>
          <a:prstGeom prst="rect">
            <a:avLst/>
          </a:prstGeom>
        </p:spPr>
        <p:txBody>
          <a:bodyPr vert="horz" lIns="91440" tIns="45720" rIns="91440" bIns="45720" rtlCol="0" anchor="ctr">
            <a:normAutofit/>
          </a:bodyPr>
          <a:lstStyle/>
          <a:p>
            <a:r>
              <a:rPr lang="en-GB" dirty="0"/>
              <a:t>Click to edit Master title style</a:t>
            </a:r>
            <a:endParaRPr lang="en-CH" dirty="0"/>
          </a:p>
        </p:txBody>
      </p:sp>
    </p:spTree>
    <p:extLst>
      <p:ext uri="{BB962C8B-B14F-4D97-AF65-F5344CB8AC3E}">
        <p14:creationId xmlns:p14="http://schemas.microsoft.com/office/powerpoint/2010/main" val="3204387640"/>
      </p:ext>
    </p:extLst>
  </p:cSld>
  <p:clrMap bg1="lt1" tx1="dk1" bg2="lt2" tx2="dk2" accent1="accent1" accent2="accent2" accent3="accent3" accent4="accent4" accent5="accent5" accent6="accent6" hlink="hlink" folHlink="folHlink"/>
  <p:sldLayoutIdLst>
    <p:sldLayoutId id="2147483753" r:id="rId1"/>
  </p:sldLayoutIdLst>
  <p:txStyles>
    <p:title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Freeform: Shape 25">
            <a:extLst>
              <a:ext uri="{FF2B5EF4-FFF2-40B4-BE49-F238E27FC236}">
                <a16:creationId xmlns:a16="http://schemas.microsoft.com/office/drawing/2014/main" id="{574A3FC1-6559-33B1-6A8F-95FD8763EEA5}"/>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9525" y="-27912"/>
            <a:ext cx="11160425" cy="2171208"/>
          </a:xfrm>
          <a:custGeom>
            <a:avLst/>
            <a:gdLst>
              <a:gd name="connsiteX0" fmla="*/ 0 w 11160425"/>
              <a:gd name="connsiteY0" fmla="*/ 0 h 2171208"/>
              <a:gd name="connsiteX1" fmla="*/ 11160425 w 11160425"/>
              <a:gd name="connsiteY1" fmla="*/ 0 h 2171208"/>
              <a:gd name="connsiteX2" fmla="*/ 11159734 w 11160425"/>
              <a:gd name="connsiteY2" fmla="*/ 479 h 2171208"/>
              <a:gd name="connsiteX3" fmla="*/ 11121828 w 11160425"/>
              <a:gd name="connsiteY3" fmla="*/ 34789 h 2171208"/>
              <a:gd name="connsiteX4" fmla="*/ 11017543 w 11160425"/>
              <a:gd name="connsiteY4" fmla="*/ 66582 h 2171208"/>
              <a:gd name="connsiteX5" fmla="*/ 10922865 w 11160425"/>
              <a:gd name="connsiteY5" fmla="*/ 74271 h 2171208"/>
              <a:gd name="connsiteX6" fmla="*/ 10870004 w 11160425"/>
              <a:gd name="connsiteY6" fmla="*/ 100959 h 2171208"/>
              <a:gd name="connsiteX7" fmla="*/ 10752266 w 11160425"/>
              <a:gd name="connsiteY7" fmla="*/ 138250 h 2171208"/>
              <a:gd name="connsiteX8" fmla="*/ 10673821 w 11160425"/>
              <a:gd name="connsiteY8" fmla="*/ 127209 h 2171208"/>
              <a:gd name="connsiteX9" fmla="*/ 10583628 w 11160425"/>
              <a:gd name="connsiteY9" fmla="*/ 190850 h 2171208"/>
              <a:gd name="connsiteX10" fmla="*/ 10455531 w 11160425"/>
              <a:gd name="connsiteY10" fmla="*/ 205196 h 2171208"/>
              <a:gd name="connsiteX11" fmla="*/ 10372214 w 11160425"/>
              <a:gd name="connsiteY11" fmla="*/ 226573 h 2171208"/>
              <a:gd name="connsiteX12" fmla="*/ 10185130 w 11160425"/>
              <a:gd name="connsiteY12" fmla="*/ 277903 h 2171208"/>
              <a:gd name="connsiteX13" fmla="*/ 10006577 w 11160425"/>
              <a:gd name="connsiteY13" fmla="*/ 328627 h 2171208"/>
              <a:gd name="connsiteX14" fmla="*/ 9908235 w 11160425"/>
              <a:gd name="connsiteY14" fmla="*/ 356638 h 2171208"/>
              <a:gd name="connsiteX15" fmla="*/ 9749477 w 11160425"/>
              <a:gd name="connsiteY15" fmla="*/ 412155 h 2171208"/>
              <a:gd name="connsiteX16" fmla="*/ 9703003 w 11160425"/>
              <a:gd name="connsiteY16" fmla="*/ 421886 h 2171208"/>
              <a:gd name="connsiteX17" fmla="*/ 9675483 w 11160425"/>
              <a:gd name="connsiteY17" fmla="*/ 429342 h 2171208"/>
              <a:gd name="connsiteX18" fmla="*/ 9620036 w 11160425"/>
              <a:gd name="connsiteY18" fmla="*/ 464774 h 2171208"/>
              <a:gd name="connsiteX19" fmla="*/ 9452920 w 11160425"/>
              <a:gd name="connsiteY19" fmla="*/ 513588 h 2171208"/>
              <a:gd name="connsiteX20" fmla="*/ 9339758 w 11160425"/>
              <a:gd name="connsiteY20" fmla="*/ 538315 h 2171208"/>
              <a:gd name="connsiteX21" fmla="*/ 9162197 w 11160425"/>
              <a:gd name="connsiteY21" fmla="*/ 584298 h 2171208"/>
              <a:gd name="connsiteX22" fmla="*/ 9041656 w 11160425"/>
              <a:gd name="connsiteY22" fmla="*/ 615184 h 2171208"/>
              <a:gd name="connsiteX23" fmla="*/ 8933630 w 11160425"/>
              <a:gd name="connsiteY23" fmla="*/ 658151 h 2171208"/>
              <a:gd name="connsiteX24" fmla="*/ 8890917 w 11160425"/>
              <a:gd name="connsiteY24" fmla="*/ 695005 h 2171208"/>
              <a:gd name="connsiteX25" fmla="*/ 8805835 w 11160425"/>
              <a:gd name="connsiteY25" fmla="*/ 775028 h 2171208"/>
              <a:gd name="connsiteX26" fmla="*/ 8796649 w 11160425"/>
              <a:gd name="connsiteY26" fmla="*/ 786216 h 2171208"/>
              <a:gd name="connsiteX27" fmla="*/ 8788653 w 11160425"/>
              <a:gd name="connsiteY27" fmla="*/ 782398 h 2171208"/>
              <a:gd name="connsiteX28" fmla="*/ 8769129 w 11160425"/>
              <a:gd name="connsiteY28" fmla="*/ 791648 h 2171208"/>
              <a:gd name="connsiteX29" fmla="*/ 8724049 w 11160425"/>
              <a:gd name="connsiteY29" fmla="*/ 780662 h 2171208"/>
              <a:gd name="connsiteX30" fmla="*/ 8687087 w 11160425"/>
              <a:gd name="connsiteY30" fmla="*/ 809641 h 2171208"/>
              <a:gd name="connsiteX31" fmla="*/ 8668059 w 11160425"/>
              <a:gd name="connsiteY31" fmla="*/ 830123 h 2171208"/>
              <a:gd name="connsiteX32" fmla="*/ 8646808 w 11160425"/>
              <a:gd name="connsiteY32" fmla="*/ 834415 h 2171208"/>
              <a:gd name="connsiteX33" fmla="*/ 8634346 w 11160425"/>
              <a:gd name="connsiteY33" fmla="*/ 848454 h 2171208"/>
              <a:gd name="connsiteX34" fmla="*/ 8612455 w 11160425"/>
              <a:gd name="connsiteY34" fmla="*/ 848442 h 2171208"/>
              <a:gd name="connsiteX35" fmla="*/ 8527938 w 11160425"/>
              <a:gd name="connsiteY35" fmla="*/ 879567 h 2171208"/>
              <a:gd name="connsiteX36" fmla="*/ 8511302 w 11160425"/>
              <a:gd name="connsiteY36" fmla="*/ 884414 h 2171208"/>
              <a:gd name="connsiteX37" fmla="*/ 8503670 w 11160425"/>
              <a:gd name="connsiteY37" fmla="*/ 893442 h 2171208"/>
              <a:gd name="connsiteX38" fmla="*/ 8480127 w 11160425"/>
              <a:gd name="connsiteY38" fmla="*/ 903942 h 2171208"/>
              <a:gd name="connsiteX39" fmla="*/ 8471039 w 11160425"/>
              <a:gd name="connsiteY39" fmla="*/ 901136 h 2171208"/>
              <a:gd name="connsiteX40" fmla="*/ 8470408 w 11160425"/>
              <a:gd name="connsiteY40" fmla="*/ 905572 h 2171208"/>
              <a:gd name="connsiteX41" fmla="*/ 8438518 w 11160425"/>
              <a:gd name="connsiteY41" fmla="*/ 923274 h 2171208"/>
              <a:gd name="connsiteX42" fmla="*/ 8369793 w 11160425"/>
              <a:gd name="connsiteY42" fmla="*/ 961709 h 2171208"/>
              <a:gd name="connsiteX43" fmla="*/ 8352510 w 11160425"/>
              <a:gd name="connsiteY43" fmla="*/ 971108 h 2171208"/>
              <a:gd name="connsiteX44" fmla="*/ 8336092 w 11160425"/>
              <a:gd name="connsiteY44" fmla="*/ 972364 h 2171208"/>
              <a:gd name="connsiteX45" fmla="*/ 8248439 w 11160425"/>
              <a:gd name="connsiteY45" fmla="*/ 994273 h 2171208"/>
              <a:gd name="connsiteX46" fmla="*/ 8226654 w 11160425"/>
              <a:gd name="connsiteY46" fmla="*/ 995152 h 2171208"/>
              <a:gd name="connsiteX47" fmla="*/ 8216356 w 11160425"/>
              <a:gd name="connsiteY47" fmla="*/ 990246 h 2171208"/>
              <a:gd name="connsiteX48" fmla="*/ 8184675 w 11160425"/>
              <a:gd name="connsiteY48" fmla="*/ 1009213 h 2171208"/>
              <a:gd name="connsiteX49" fmla="*/ 8133494 w 11160425"/>
              <a:gd name="connsiteY49" fmla="*/ 1027796 h 2171208"/>
              <a:gd name="connsiteX50" fmla="*/ 8109620 w 11160425"/>
              <a:gd name="connsiteY50" fmla="*/ 1038733 h 2171208"/>
              <a:gd name="connsiteX51" fmla="*/ 8088480 w 11160425"/>
              <a:gd name="connsiteY51" fmla="*/ 1038849 h 2171208"/>
              <a:gd name="connsiteX52" fmla="*/ 7972563 w 11160425"/>
              <a:gd name="connsiteY52" fmla="*/ 1059837 h 2171208"/>
              <a:gd name="connsiteX53" fmla="*/ 7944674 w 11160425"/>
              <a:gd name="connsiteY53" fmla="*/ 1058940 h 2171208"/>
              <a:gd name="connsiteX54" fmla="*/ 7929511 w 11160425"/>
              <a:gd name="connsiteY54" fmla="*/ 1049490 h 2171208"/>
              <a:gd name="connsiteX55" fmla="*/ 7920539 w 11160425"/>
              <a:gd name="connsiteY55" fmla="*/ 1055586 h 2171208"/>
              <a:gd name="connsiteX56" fmla="*/ 7850641 w 11160425"/>
              <a:gd name="connsiteY56" fmla="*/ 1069274 h 2171208"/>
              <a:gd name="connsiteX57" fmla="*/ 7805277 w 11160425"/>
              <a:gd name="connsiteY57" fmla="*/ 1079284 h 2171208"/>
              <a:gd name="connsiteX58" fmla="*/ 7721021 w 11160425"/>
              <a:gd name="connsiteY58" fmla="*/ 1107343 h 2171208"/>
              <a:gd name="connsiteX59" fmla="*/ 7670271 w 11160425"/>
              <a:gd name="connsiteY59" fmla="*/ 1118487 h 2171208"/>
              <a:gd name="connsiteX60" fmla="*/ 7639863 w 11160425"/>
              <a:gd name="connsiteY60" fmla="*/ 1124977 h 2171208"/>
              <a:gd name="connsiteX61" fmla="*/ 7562935 w 11160425"/>
              <a:gd name="connsiteY61" fmla="*/ 1155344 h 2171208"/>
              <a:gd name="connsiteX62" fmla="*/ 7445235 w 11160425"/>
              <a:gd name="connsiteY62" fmla="*/ 1237666 h 2171208"/>
              <a:gd name="connsiteX63" fmla="*/ 7406141 w 11160425"/>
              <a:gd name="connsiteY63" fmla="*/ 1253580 h 2171208"/>
              <a:gd name="connsiteX64" fmla="*/ 7398282 w 11160425"/>
              <a:gd name="connsiteY64" fmla="*/ 1251610 h 2171208"/>
              <a:gd name="connsiteX65" fmla="*/ 7352783 w 11160425"/>
              <a:gd name="connsiteY65" fmla="*/ 1290294 h 2171208"/>
              <a:gd name="connsiteX66" fmla="*/ 7268660 w 11160425"/>
              <a:gd name="connsiteY66" fmla="*/ 1313047 h 2171208"/>
              <a:gd name="connsiteX67" fmla="*/ 7202350 w 11160425"/>
              <a:gd name="connsiteY67" fmla="*/ 1324792 h 2171208"/>
              <a:gd name="connsiteX68" fmla="*/ 7166396 w 11160425"/>
              <a:gd name="connsiteY68" fmla="*/ 1333719 h 2171208"/>
              <a:gd name="connsiteX69" fmla="*/ 7138872 w 11160425"/>
              <a:gd name="connsiteY69" fmla="*/ 1337619 h 2171208"/>
              <a:gd name="connsiteX70" fmla="*/ 7076136 w 11160425"/>
              <a:gd name="connsiteY70" fmla="*/ 1361516 h 2171208"/>
              <a:gd name="connsiteX71" fmla="*/ 6975206 w 11160425"/>
              <a:gd name="connsiteY71" fmla="*/ 1406971 h 2171208"/>
              <a:gd name="connsiteX72" fmla="*/ 6953100 w 11160425"/>
              <a:gd name="connsiteY72" fmla="*/ 1415319 h 2171208"/>
              <a:gd name="connsiteX73" fmla="*/ 6931644 w 11160425"/>
              <a:gd name="connsiteY73" fmla="*/ 1417217 h 2171208"/>
              <a:gd name="connsiteX74" fmla="*/ 6924527 w 11160425"/>
              <a:gd name="connsiteY74" fmla="*/ 1413058 h 2171208"/>
              <a:gd name="connsiteX75" fmla="*/ 6911975 w 11160425"/>
              <a:gd name="connsiteY75" fmla="*/ 1416802 h 2171208"/>
              <a:gd name="connsiteX76" fmla="*/ 6908122 w 11160425"/>
              <a:gd name="connsiteY76" fmla="*/ 1416695 h 2171208"/>
              <a:gd name="connsiteX77" fmla="*/ 6886549 w 11160425"/>
              <a:gd name="connsiteY77" fmla="*/ 1417185 h 2171208"/>
              <a:gd name="connsiteX78" fmla="*/ 6853233 w 11160425"/>
              <a:gd name="connsiteY78" fmla="*/ 1445633 h 2171208"/>
              <a:gd name="connsiteX79" fmla="*/ 6801763 w 11160425"/>
              <a:gd name="connsiteY79" fmla="*/ 1458092 h 2171208"/>
              <a:gd name="connsiteX80" fmla="*/ 6573324 w 11160425"/>
              <a:gd name="connsiteY80" fmla="*/ 1508615 h 2171208"/>
              <a:gd name="connsiteX81" fmla="*/ 6512587 w 11160425"/>
              <a:gd name="connsiteY81" fmla="*/ 1580769 h 2171208"/>
              <a:gd name="connsiteX82" fmla="*/ 6412227 w 11160425"/>
              <a:gd name="connsiteY82" fmla="*/ 1635850 h 2171208"/>
              <a:gd name="connsiteX83" fmla="*/ 6271766 w 11160425"/>
              <a:gd name="connsiteY83" fmla="*/ 1685125 h 2171208"/>
              <a:gd name="connsiteX84" fmla="*/ 6265986 w 11160425"/>
              <a:gd name="connsiteY84" fmla="*/ 1697342 h 2171208"/>
              <a:gd name="connsiteX85" fmla="*/ 6255634 w 11160425"/>
              <a:gd name="connsiteY85" fmla="*/ 1706889 h 2171208"/>
              <a:gd name="connsiteX86" fmla="*/ 6253215 w 11160425"/>
              <a:gd name="connsiteY86" fmla="*/ 1706796 h 2171208"/>
              <a:gd name="connsiteX87" fmla="*/ 6237762 w 11160425"/>
              <a:gd name="connsiteY87" fmla="*/ 1714142 h 2171208"/>
              <a:gd name="connsiteX88" fmla="*/ 6236677 w 11160425"/>
              <a:gd name="connsiteY88" fmla="*/ 1718276 h 2171208"/>
              <a:gd name="connsiteX89" fmla="*/ 6226797 w 11160425"/>
              <a:gd name="connsiteY89" fmla="*/ 1724108 h 2171208"/>
              <a:gd name="connsiteX90" fmla="*/ 6209271 w 11160425"/>
              <a:gd name="connsiteY90" fmla="*/ 1737729 h 2171208"/>
              <a:gd name="connsiteX91" fmla="*/ 6204173 w 11160425"/>
              <a:gd name="connsiteY91" fmla="*/ 1738278 h 2171208"/>
              <a:gd name="connsiteX92" fmla="*/ 6174905 w 11160425"/>
              <a:gd name="connsiteY92" fmla="*/ 1755709 h 2171208"/>
              <a:gd name="connsiteX93" fmla="*/ 6173639 w 11160425"/>
              <a:gd name="connsiteY93" fmla="*/ 1755000 h 2171208"/>
              <a:gd name="connsiteX94" fmla="*/ 6161616 w 11160425"/>
              <a:gd name="connsiteY94" fmla="*/ 1755765 h 2171208"/>
              <a:gd name="connsiteX95" fmla="*/ 6140607 w 11160425"/>
              <a:gd name="connsiteY95" fmla="*/ 1759396 h 2171208"/>
              <a:gd name="connsiteX96" fmla="*/ 6081475 w 11160425"/>
              <a:gd name="connsiteY96" fmla="*/ 1756019 h 2171208"/>
              <a:gd name="connsiteX97" fmla="*/ 6050866 w 11160425"/>
              <a:gd name="connsiteY97" fmla="*/ 1774087 h 2171208"/>
              <a:gd name="connsiteX98" fmla="*/ 6044220 w 11160425"/>
              <a:gd name="connsiteY98" fmla="*/ 1777214 h 2171208"/>
              <a:gd name="connsiteX99" fmla="*/ 6043887 w 11160425"/>
              <a:gd name="connsiteY99" fmla="*/ 1777065 h 2171208"/>
              <a:gd name="connsiteX100" fmla="*/ 6036477 w 11160425"/>
              <a:gd name="connsiteY100" fmla="*/ 1779944 h 2171208"/>
              <a:gd name="connsiteX101" fmla="*/ 6032103 w 11160425"/>
              <a:gd name="connsiteY101" fmla="*/ 1782912 h 2171208"/>
              <a:gd name="connsiteX102" fmla="*/ 5998476 w 11160425"/>
              <a:gd name="connsiteY102" fmla="*/ 1768243 h 2171208"/>
              <a:gd name="connsiteX103" fmla="*/ 5955839 w 11160425"/>
              <a:gd name="connsiteY103" fmla="*/ 1778447 h 2171208"/>
              <a:gd name="connsiteX104" fmla="*/ 5855319 w 11160425"/>
              <a:gd name="connsiteY104" fmla="*/ 1791242 h 2171208"/>
              <a:gd name="connsiteX105" fmla="*/ 5756488 w 11160425"/>
              <a:gd name="connsiteY105" fmla="*/ 1807118 h 2171208"/>
              <a:gd name="connsiteX106" fmla="*/ 5721040 w 11160425"/>
              <a:gd name="connsiteY106" fmla="*/ 1814422 h 2171208"/>
              <a:gd name="connsiteX107" fmla="*/ 5656374 w 11160425"/>
              <a:gd name="connsiteY107" fmla="*/ 1820581 h 2171208"/>
              <a:gd name="connsiteX108" fmla="*/ 5625840 w 11160425"/>
              <a:gd name="connsiteY108" fmla="*/ 1819147 h 2171208"/>
              <a:gd name="connsiteX109" fmla="*/ 5624659 w 11160425"/>
              <a:gd name="connsiteY109" fmla="*/ 1819815 h 2171208"/>
              <a:gd name="connsiteX110" fmla="*/ 5621418 w 11160425"/>
              <a:gd name="connsiteY110" fmla="*/ 1817320 h 2171208"/>
              <a:gd name="connsiteX111" fmla="*/ 5615750 w 11160425"/>
              <a:gd name="connsiteY111" fmla="*/ 1816954 h 2171208"/>
              <a:gd name="connsiteX112" fmla="*/ 5601275 w 11160425"/>
              <a:gd name="connsiteY112" fmla="*/ 1820626 h 2171208"/>
              <a:gd name="connsiteX113" fmla="*/ 5595999 w 11160425"/>
              <a:gd name="connsiteY113" fmla="*/ 1822776 h 2171208"/>
              <a:gd name="connsiteX114" fmla="*/ 5587925 w 11160425"/>
              <a:gd name="connsiteY114" fmla="*/ 1824284 h 2171208"/>
              <a:gd name="connsiteX115" fmla="*/ 5587672 w 11160425"/>
              <a:gd name="connsiteY115" fmla="*/ 1824077 h 2171208"/>
              <a:gd name="connsiteX116" fmla="*/ 5580212 w 11160425"/>
              <a:gd name="connsiteY116" fmla="*/ 1825969 h 2171208"/>
              <a:gd name="connsiteX117" fmla="*/ 5544380 w 11160425"/>
              <a:gd name="connsiteY117" fmla="*/ 1838327 h 2171208"/>
              <a:gd name="connsiteX118" fmla="*/ 5490474 w 11160425"/>
              <a:gd name="connsiteY118" fmla="*/ 1824216 h 2171208"/>
              <a:gd name="connsiteX119" fmla="*/ 5469389 w 11160425"/>
              <a:gd name="connsiteY119" fmla="*/ 1823995 h 2171208"/>
              <a:gd name="connsiteX120" fmla="*/ 5457847 w 11160425"/>
              <a:gd name="connsiteY120" fmla="*/ 1822568 h 2171208"/>
              <a:gd name="connsiteX121" fmla="*/ 5456946 w 11160425"/>
              <a:gd name="connsiteY121" fmla="*/ 1821634 h 2171208"/>
              <a:gd name="connsiteX122" fmla="*/ 5422623 w 11160425"/>
              <a:gd name="connsiteY122" fmla="*/ 1833603 h 2171208"/>
              <a:gd name="connsiteX123" fmla="*/ 5417641 w 11160425"/>
              <a:gd name="connsiteY123" fmla="*/ 1833220 h 2171208"/>
              <a:gd name="connsiteX124" fmla="*/ 5395812 w 11160425"/>
              <a:gd name="connsiteY124" fmla="*/ 1843547 h 2171208"/>
              <a:gd name="connsiteX125" fmla="*/ 5384245 w 11160425"/>
              <a:gd name="connsiteY125" fmla="*/ 1847534 h 2171208"/>
              <a:gd name="connsiteX126" fmla="*/ 5381575 w 11160425"/>
              <a:gd name="connsiteY126" fmla="*/ 1851439 h 2171208"/>
              <a:gd name="connsiteX127" fmla="*/ 5364196 w 11160425"/>
              <a:gd name="connsiteY127" fmla="*/ 1855916 h 2171208"/>
              <a:gd name="connsiteX128" fmla="*/ 5361974 w 11160425"/>
              <a:gd name="connsiteY128" fmla="*/ 1855383 h 2171208"/>
              <a:gd name="connsiteX129" fmla="*/ 5348482 w 11160425"/>
              <a:gd name="connsiteY129" fmla="*/ 1862972 h 2171208"/>
              <a:gd name="connsiteX130" fmla="*/ 5338191 w 11160425"/>
              <a:gd name="connsiteY130" fmla="*/ 1874042 h 2171208"/>
              <a:gd name="connsiteX131" fmla="*/ 5187216 w 11160425"/>
              <a:gd name="connsiteY131" fmla="*/ 1897374 h 2171208"/>
              <a:gd name="connsiteX132" fmla="*/ 4979418 w 11160425"/>
              <a:gd name="connsiteY132" fmla="*/ 1970081 h 2171208"/>
              <a:gd name="connsiteX133" fmla="*/ 4888296 w 11160425"/>
              <a:gd name="connsiteY133" fmla="*/ 1967318 h 2171208"/>
              <a:gd name="connsiteX134" fmla="*/ 4752077 w 11160425"/>
              <a:gd name="connsiteY134" fmla="*/ 2002868 h 2171208"/>
              <a:gd name="connsiteX135" fmla="*/ 4698992 w 11160425"/>
              <a:gd name="connsiteY135" fmla="*/ 2005865 h 2171208"/>
              <a:gd name="connsiteX136" fmla="*/ 4656477 w 11160425"/>
              <a:gd name="connsiteY136" fmla="*/ 2028026 h 2171208"/>
              <a:gd name="connsiteX137" fmla="*/ 4636122 w 11160425"/>
              <a:gd name="connsiteY137" fmla="*/ 2024588 h 2171208"/>
              <a:gd name="connsiteX138" fmla="*/ 4632564 w 11160425"/>
              <a:gd name="connsiteY138" fmla="*/ 2023781 h 2171208"/>
              <a:gd name="connsiteX139" fmla="*/ 4619336 w 11160425"/>
              <a:gd name="connsiteY139" fmla="*/ 2025213 h 2171208"/>
              <a:gd name="connsiteX140" fmla="*/ 4614352 w 11160425"/>
              <a:gd name="connsiteY140" fmla="*/ 2019789 h 2171208"/>
              <a:gd name="connsiteX141" fmla="*/ 4569544 w 11160425"/>
              <a:gd name="connsiteY141" fmla="*/ 2022030 h 2171208"/>
              <a:gd name="connsiteX142" fmla="*/ 4484150 w 11160425"/>
              <a:gd name="connsiteY142" fmla="*/ 2036534 h 2171208"/>
              <a:gd name="connsiteX143" fmla="*/ 4470992 w 11160425"/>
              <a:gd name="connsiteY143" fmla="*/ 2042470 h 2171208"/>
              <a:gd name="connsiteX144" fmla="*/ 4383921 w 11160425"/>
              <a:gd name="connsiteY144" fmla="*/ 2051948 h 2171208"/>
              <a:gd name="connsiteX145" fmla="*/ 4324401 w 11160425"/>
              <a:gd name="connsiteY145" fmla="*/ 2062236 h 2171208"/>
              <a:gd name="connsiteX146" fmla="*/ 4311690 w 11160425"/>
              <a:gd name="connsiteY146" fmla="*/ 2068007 h 2171208"/>
              <a:gd name="connsiteX147" fmla="*/ 4296855 w 11160425"/>
              <a:gd name="connsiteY147" fmla="*/ 2063078 h 2171208"/>
              <a:gd name="connsiteX148" fmla="*/ 4292443 w 11160425"/>
              <a:gd name="connsiteY148" fmla="*/ 2058242 h 2171208"/>
              <a:gd name="connsiteX149" fmla="*/ 4245098 w 11160425"/>
              <a:gd name="connsiteY149" fmla="*/ 2067844 h 2171208"/>
              <a:gd name="connsiteX150" fmla="*/ 4239373 w 11160425"/>
              <a:gd name="connsiteY150" fmla="*/ 2068113 h 2171208"/>
              <a:gd name="connsiteX151" fmla="*/ 4199908 w 11160425"/>
              <a:gd name="connsiteY151" fmla="*/ 2066755 h 2171208"/>
              <a:gd name="connsiteX152" fmla="*/ 4141208 w 11160425"/>
              <a:gd name="connsiteY152" fmla="*/ 2059740 h 2171208"/>
              <a:gd name="connsiteX153" fmla="*/ 4080292 w 11160425"/>
              <a:gd name="connsiteY153" fmla="*/ 2043471 h 2171208"/>
              <a:gd name="connsiteX154" fmla="*/ 4045124 w 11160425"/>
              <a:gd name="connsiteY154" fmla="*/ 2036865 h 2171208"/>
              <a:gd name="connsiteX155" fmla="*/ 4020658 w 11160425"/>
              <a:gd name="connsiteY155" fmla="*/ 2029269 h 2171208"/>
              <a:gd name="connsiteX156" fmla="*/ 3952339 w 11160425"/>
              <a:gd name="connsiteY156" fmla="*/ 2024942 h 2171208"/>
              <a:gd name="connsiteX157" fmla="*/ 3836569 w 11160425"/>
              <a:gd name="connsiteY157" fmla="*/ 2024044 h 2171208"/>
              <a:gd name="connsiteX158" fmla="*/ 3794437 w 11160425"/>
              <a:gd name="connsiteY158" fmla="*/ 2015549 h 2171208"/>
              <a:gd name="connsiteX159" fmla="*/ 3792431 w 11160425"/>
              <a:gd name="connsiteY159" fmla="*/ 2009111 h 2171208"/>
              <a:gd name="connsiteX160" fmla="*/ 3779628 w 11160425"/>
              <a:gd name="connsiteY160" fmla="*/ 2007348 h 2171208"/>
              <a:gd name="connsiteX161" fmla="*/ 3776751 w 11160425"/>
              <a:gd name="connsiteY161" fmla="*/ 2005720 h 2171208"/>
              <a:gd name="connsiteX162" fmla="*/ 3759716 w 11160425"/>
              <a:gd name="connsiteY162" fmla="*/ 1997546 h 2171208"/>
              <a:gd name="connsiteX163" fmla="*/ 3710266 w 11160425"/>
              <a:gd name="connsiteY163" fmla="*/ 2008882 h 2171208"/>
              <a:gd name="connsiteX164" fmla="*/ 3601196 w 11160425"/>
              <a:gd name="connsiteY164" fmla="*/ 2003685 h 2171208"/>
              <a:gd name="connsiteX165" fmla="*/ 3446105 w 11160425"/>
              <a:gd name="connsiteY165" fmla="*/ 1989400 h 2171208"/>
              <a:gd name="connsiteX166" fmla="*/ 3324453 w 11160425"/>
              <a:gd name="connsiteY166" fmla="*/ 1985620 h 2171208"/>
              <a:gd name="connsiteX167" fmla="*/ 3170596 w 11160425"/>
              <a:gd name="connsiteY167" fmla="*/ 1997703 h 2171208"/>
              <a:gd name="connsiteX168" fmla="*/ 3062011 w 11160425"/>
              <a:gd name="connsiteY168" fmla="*/ 1984354 h 2171208"/>
              <a:gd name="connsiteX169" fmla="*/ 3047345 w 11160425"/>
              <a:gd name="connsiteY169" fmla="*/ 1992622 h 2171208"/>
              <a:gd name="connsiteX170" fmla="*/ 3031387 w 11160425"/>
              <a:gd name="connsiteY170" fmla="*/ 1996757 h 2171208"/>
              <a:gd name="connsiteX171" fmla="*/ 3029603 w 11160425"/>
              <a:gd name="connsiteY171" fmla="*/ 1995713 h 2171208"/>
              <a:gd name="connsiteX172" fmla="*/ 3011556 w 11160425"/>
              <a:gd name="connsiteY172" fmla="*/ 1995912 h 2171208"/>
              <a:gd name="connsiteX173" fmla="*/ 2994774 w 11160425"/>
              <a:gd name="connsiteY173" fmla="*/ 2000163 h 2171208"/>
              <a:gd name="connsiteX174" fmla="*/ 2928374 w 11160425"/>
              <a:gd name="connsiteY174" fmla="*/ 2006826 h 2171208"/>
              <a:gd name="connsiteX175" fmla="*/ 2927990 w 11160425"/>
              <a:gd name="connsiteY175" fmla="*/ 2005707 h 2171208"/>
              <a:gd name="connsiteX176" fmla="*/ 2918085 w 11160425"/>
              <a:gd name="connsiteY176" fmla="*/ 2001577 h 2171208"/>
              <a:gd name="connsiteX177" fmla="*/ 2898861 w 11160425"/>
              <a:gd name="connsiteY177" fmla="*/ 1996344 h 2171208"/>
              <a:gd name="connsiteX178" fmla="*/ 2856119 w 11160425"/>
              <a:gd name="connsiteY178" fmla="*/ 1969853 h 2171208"/>
              <a:gd name="connsiteX179" fmla="*/ 2817431 w 11160425"/>
              <a:gd name="connsiteY179" fmla="*/ 1973286 h 2171208"/>
              <a:gd name="connsiteX180" fmla="*/ 2809697 w 11160425"/>
              <a:gd name="connsiteY180" fmla="*/ 1973343 h 2171208"/>
              <a:gd name="connsiteX181" fmla="*/ 2809564 w 11160425"/>
              <a:gd name="connsiteY181" fmla="*/ 1973082 h 2171208"/>
              <a:gd name="connsiteX182" fmla="*/ 2801449 w 11160425"/>
              <a:gd name="connsiteY182" fmla="*/ 1972620 h 2171208"/>
              <a:gd name="connsiteX183" fmla="*/ 2780592 w 11160425"/>
              <a:gd name="connsiteY183" fmla="*/ 1973556 h 2171208"/>
              <a:gd name="connsiteX184" fmla="*/ 2775569 w 11160425"/>
              <a:gd name="connsiteY184" fmla="*/ 1971853 h 2171208"/>
              <a:gd name="connsiteX185" fmla="*/ 2745068 w 11160425"/>
              <a:gd name="connsiteY185" fmla="*/ 1960376 h 2171208"/>
              <a:gd name="connsiteX186" fmla="*/ 2646933 w 11160425"/>
              <a:gd name="connsiteY186" fmla="*/ 1949578 h 2171208"/>
              <a:gd name="connsiteX187" fmla="*/ 2548831 w 11160425"/>
              <a:gd name="connsiteY187" fmla="*/ 1941424 h 2171208"/>
              <a:gd name="connsiteX188" fmla="*/ 2450638 w 11160425"/>
              <a:gd name="connsiteY188" fmla="*/ 1929883 h 2171208"/>
              <a:gd name="connsiteX189" fmla="*/ 2403143 w 11160425"/>
              <a:gd name="connsiteY189" fmla="*/ 1905311 h 2171208"/>
              <a:gd name="connsiteX190" fmla="*/ 2397526 w 11160425"/>
              <a:gd name="connsiteY190" fmla="*/ 1904604 h 2171208"/>
              <a:gd name="connsiteX191" fmla="*/ 2382841 w 11160425"/>
              <a:gd name="connsiteY191" fmla="*/ 1907407 h 2171208"/>
              <a:gd name="connsiteX192" fmla="*/ 2377427 w 11160425"/>
              <a:gd name="connsiteY192" fmla="*/ 1909241 h 2171208"/>
              <a:gd name="connsiteX193" fmla="*/ 2369275 w 11160425"/>
              <a:gd name="connsiteY193" fmla="*/ 1910264 h 2171208"/>
              <a:gd name="connsiteX194" fmla="*/ 2369039 w 11160425"/>
              <a:gd name="connsiteY194" fmla="*/ 1910041 h 2171208"/>
              <a:gd name="connsiteX195" fmla="*/ 2324870 w 11160425"/>
              <a:gd name="connsiteY195" fmla="*/ 1921693 h 2171208"/>
              <a:gd name="connsiteX196" fmla="*/ 2272261 w 11160425"/>
              <a:gd name="connsiteY196" fmla="*/ 1904348 h 2171208"/>
              <a:gd name="connsiteX197" fmla="*/ 2251287 w 11160425"/>
              <a:gd name="connsiteY197" fmla="*/ 1902861 h 2171208"/>
              <a:gd name="connsiteX198" fmla="*/ 2239904 w 11160425"/>
              <a:gd name="connsiteY198" fmla="*/ 1900741 h 2171208"/>
              <a:gd name="connsiteX199" fmla="*/ 2204009 w 11160425"/>
              <a:gd name="connsiteY199" fmla="*/ 1909662 h 2171208"/>
              <a:gd name="connsiteX200" fmla="*/ 2199075 w 11160425"/>
              <a:gd name="connsiteY200" fmla="*/ 1908979 h 2171208"/>
              <a:gd name="connsiteX201" fmla="*/ 2176570 w 11160425"/>
              <a:gd name="connsiteY201" fmla="*/ 1917995 h 2171208"/>
              <a:gd name="connsiteX202" fmla="*/ 2144169 w 11160425"/>
              <a:gd name="connsiteY202" fmla="*/ 1928467 h 2171208"/>
              <a:gd name="connsiteX203" fmla="*/ 2141995 w 11160425"/>
              <a:gd name="connsiteY203" fmla="*/ 1927802 h 2171208"/>
              <a:gd name="connsiteX204" fmla="*/ 2127994 w 11160425"/>
              <a:gd name="connsiteY204" fmla="*/ 1934580 h 2171208"/>
              <a:gd name="connsiteX205" fmla="*/ 2062463 w 11160425"/>
              <a:gd name="connsiteY205" fmla="*/ 1945032 h 2171208"/>
              <a:gd name="connsiteX206" fmla="*/ 1964865 w 11160425"/>
              <a:gd name="connsiteY206" fmla="*/ 1959303 h 2171208"/>
              <a:gd name="connsiteX207" fmla="*/ 1848421 w 11160425"/>
              <a:gd name="connsiteY207" fmla="*/ 1967726 h 2171208"/>
              <a:gd name="connsiteX208" fmla="*/ 1726299 w 11160425"/>
              <a:gd name="connsiteY208" fmla="*/ 2001504 h 2171208"/>
              <a:gd name="connsiteX209" fmla="*/ 1523750 w 11160425"/>
              <a:gd name="connsiteY209" fmla="*/ 2038677 h 2171208"/>
              <a:gd name="connsiteX210" fmla="*/ 1470679 w 11160425"/>
              <a:gd name="connsiteY210" fmla="*/ 2038487 h 2171208"/>
              <a:gd name="connsiteX211" fmla="*/ 1426690 w 11160425"/>
              <a:gd name="connsiteY211" fmla="*/ 2058097 h 2171208"/>
              <a:gd name="connsiteX212" fmla="*/ 1406683 w 11160425"/>
              <a:gd name="connsiteY212" fmla="*/ 2053438 h 2171208"/>
              <a:gd name="connsiteX213" fmla="*/ 1364803 w 11160425"/>
              <a:gd name="connsiteY213" fmla="*/ 2044063 h 2171208"/>
              <a:gd name="connsiteX214" fmla="*/ 1340592 w 11160425"/>
              <a:gd name="connsiteY214" fmla="*/ 2046883 h 2171208"/>
              <a:gd name="connsiteX215" fmla="*/ 1226584 w 11160425"/>
              <a:gd name="connsiteY215" fmla="*/ 2066865 h 2171208"/>
              <a:gd name="connsiteX216" fmla="*/ 1157776 w 11160425"/>
              <a:gd name="connsiteY216" fmla="*/ 2075069 h 2171208"/>
              <a:gd name="connsiteX217" fmla="*/ 1130703 w 11160425"/>
              <a:gd name="connsiteY217" fmla="*/ 2072292 h 2171208"/>
              <a:gd name="connsiteX218" fmla="*/ 1093525 w 11160425"/>
              <a:gd name="connsiteY218" fmla="*/ 2072377 h 2171208"/>
              <a:gd name="connsiteX219" fmla="*/ 1027186 w 11160425"/>
              <a:gd name="connsiteY219" fmla="*/ 2067964 h 2171208"/>
              <a:gd name="connsiteX220" fmla="*/ 939318 w 11160425"/>
              <a:gd name="connsiteY220" fmla="*/ 2069968 h 2171208"/>
              <a:gd name="connsiteX221" fmla="*/ 911087 w 11160425"/>
              <a:gd name="connsiteY221" fmla="*/ 2082975 h 2171208"/>
              <a:gd name="connsiteX222" fmla="*/ 850358 w 11160425"/>
              <a:gd name="connsiteY222" fmla="*/ 2092811 h 2171208"/>
              <a:gd name="connsiteX223" fmla="*/ 784309 w 11160425"/>
              <a:gd name="connsiteY223" fmla="*/ 2098913 h 2171208"/>
              <a:gd name="connsiteX224" fmla="*/ 656060 w 11160425"/>
              <a:gd name="connsiteY224" fmla="*/ 2161683 h 2171208"/>
              <a:gd name="connsiteX225" fmla="*/ 567060 w 11160425"/>
              <a:gd name="connsiteY225" fmla="*/ 2160730 h 2171208"/>
              <a:gd name="connsiteX226" fmla="*/ 515269 w 11160425"/>
              <a:gd name="connsiteY226" fmla="*/ 2159436 h 2171208"/>
              <a:gd name="connsiteX227" fmla="*/ 474542 w 11160425"/>
              <a:gd name="connsiteY227" fmla="*/ 2146436 h 2171208"/>
              <a:gd name="connsiteX228" fmla="*/ 432035 w 11160425"/>
              <a:gd name="connsiteY228" fmla="*/ 2150124 h 2171208"/>
              <a:gd name="connsiteX229" fmla="*/ 378455 w 11160425"/>
              <a:gd name="connsiteY229" fmla="*/ 2165441 h 2171208"/>
              <a:gd name="connsiteX230" fmla="*/ 307909 w 11160425"/>
              <a:gd name="connsiteY230" fmla="*/ 2162055 h 2171208"/>
              <a:gd name="connsiteX231" fmla="*/ 231590 w 11160425"/>
              <a:gd name="connsiteY231" fmla="*/ 2164122 h 2171208"/>
              <a:gd name="connsiteX232" fmla="*/ 157866 w 11160425"/>
              <a:gd name="connsiteY232" fmla="*/ 2165402 h 2171208"/>
              <a:gd name="connsiteX233" fmla="*/ 47102 w 11160425"/>
              <a:gd name="connsiteY233" fmla="*/ 2163358 h 2171208"/>
              <a:gd name="connsiteX234" fmla="*/ 11656 w 11160425"/>
              <a:gd name="connsiteY234" fmla="*/ 2160770 h 2171208"/>
              <a:gd name="connsiteX235" fmla="*/ 0 w 11160425"/>
              <a:gd name="connsiteY235" fmla="*/ 2148979 h 217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160425" h="2171208">
                <a:moveTo>
                  <a:pt x="0" y="0"/>
                </a:moveTo>
                <a:lnTo>
                  <a:pt x="11160425" y="0"/>
                </a:lnTo>
                <a:lnTo>
                  <a:pt x="11159734" y="479"/>
                </a:lnTo>
                <a:cubicBezTo>
                  <a:pt x="11148609" y="13215"/>
                  <a:pt x="11145526" y="23772"/>
                  <a:pt x="11121828" y="34789"/>
                </a:cubicBezTo>
                <a:cubicBezTo>
                  <a:pt x="11098130" y="45806"/>
                  <a:pt x="11067703" y="77648"/>
                  <a:pt x="11017543" y="66582"/>
                </a:cubicBezTo>
                <a:cubicBezTo>
                  <a:pt x="10999713" y="58356"/>
                  <a:pt x="10947455" y="68542"/>
                  <a:pt x="10922865" y="74271"/>
                </a:cubicBezTo>
                <a:cubicBezTo>
                  <a:pt x="10898275" y="80000"/>
                  <a:pt x="10884055" y="109749"/>
                  <a:pt x="10870004" y="100959"/>
                </a:cubicBezTo>
                <a:cubicBezTo>
                  <a:pt x="10833512" y="107581"/>
                  <a:pt x="10780081" y="145063"/>
                  <a:pt x="10752266" y="138250"/>
                </a:cubicBezTo>
                <a:cubicBezTo>
                  <a:pt x="10741459" y="121366"/>
                  <a:pt x="10698175" y="130002"/>
                  <a:pt x="10673821" y="127209"/>
                </a:cubicBezTo>
                <a:cubicBezTo>
                  <a:pt x="10623964" y="156774"/>
                  <a:pt x="10616211" y="189862"/>
                  <a:pt x="10583628" y="190850"/>
                </a:cubicBezTo>
                <a:cubicBezTo>
                  <a:pt x="10561212" y="190513"/>
                  <a:pt x="10486354" y="225362"/>
                  <a:pt x="10455531" y="205196"/>
                </a:cubicBezTo>
                <a:cubicBezTo>
                  <a:pt x="10421894" y="233528"/>
                  <a:pt x="10400450" y="211247"/>
                  <a:pt x="10372214" y="226573"/>
                </a:cubicBezTo>
                <a:cubicBezTo>
                  <a:pt x="10305919" y="244536"/>
                  <a:pt x="10276543" y="279473"/>
                  <a:pt x="10185130" y="277903"/>
                </a:cubicBezTo>
                <a:cubicBezTo>
                  <a:pt x="10147983" y="295651"/>
                  <a:pt x="10081218" y="270605"/>
                  <a:pt x="10006577" y="328627"/>
                </a:cubicBezTo>
                <a:cubicBezTo>
                  <a:pt x="9959833" y="346448"/>
                  <a:pt x="9980028" y="322702"/>
                  <a:pt x="9908235" y="356638"/>
                </a:cubicBezTo>
                <a:cubicBezTo>
                  <a:pt x="9880741" y="336485"/>
                  <a:pt x="9773034" y="404054"/>
                  <a:pt x="9749477" y="412155"/>
                </a:cubicBezTo>
                <a:cubicBezTo>
                  <a:pt x="9726731" y="400338"/>
                  <a:pt x="9719990" y="415565"/>
                  <a:pt x="9703003" y="421886"/>
                </a:cubicBezTo>
                <a:cubicBezTo>
                  <a:pt x="9692958" y="413841"/>
                  <a:pt x="9678144" y="417168"/>
                  <a:pt x="9675483" y="429342"/>
                </a:cubicBezTo>
                <a:cubicBezTo>
                  <a:pt x="9688258" y="453826"/>
                  <a:pt x="9620044" y="446217"/>
                  <a:pt x="9620036" y="464774"/>
                </a:cubicBezTo>
                <a:cubicBezTo>
                  <a:pt x="9590760" y="474195"/>
                  <a:pt x="9468891" y="480857"/>
                  <a:pt x="9452920" y="513588"/>
                </a:cubicBezTo>
                <a:cubicBezTo>
                  <a:pt x="9395032" y="538666"/>
                  <a:pt x="9365430" y="532618"/>
                  <a:pt x="9339758" y="538315"/>
                </a:cubicBezTo>
                <a:cubicBezTo>
                  <a:pt x="9308179" y="538749"/>
                  <a:pt x="9271299" y="560576"/>
                  <a:pt x="9162197" y="584298"/>
                </a:cubicBezTo>
                <a:cubicBezTo>
                  <a:pt x="9146325" y="582070"/>
                  <a:pt x="9043060" y="602548"/>
                  <a:pt x="9041656" y="615184"/>
                </a:cubicBezTo>
                <a:cubicBezTo>
                  <a:pt x="9008079" y="623595"/>
                  <a:pt x="8960998" y="668145"/>
                  <a:pt x="8933630" y="658151"/>
                </a:cubicBezTo>
                <a:cubicBezTo>
                  <a:pt x="8944369" y="682387"/>
                  <a:pt x="8891269" y="669712"/>
                  <a:pt x="8890917" y="695005"/>
                </a:cubicBezTo>
                <a:cubicBezTo>
                  <a:pt x="8869618" y="714484"/>
                  <a:pt x="8819510" y="760320"/>
                  <a:pt x="8805835" y="775028"/>
                </a:cubicBezTo>
                <a:lnTo>
                  <a:pt x="8796649" y="786216"/>
                </a:lnTo>
                <a:lnTo>
                  <a:pt x="8788653" y="782398"/>
                </a:lnTo>
                <a:lnTo>
                  <a:pt x="8769129" y="791648"/>
                </a:lnTo>
                <a:cubicBezTo>
                  <a:pt x="8758362" y="791359"/>
                  <a:pt x="8737723" y="777663"/>
                  <a:pt x="8724049" y="780662"/>
                </a:cubicBezTo>
                <a:cubicBezTo>
                  <a:pt x="8696345" y="791261"/>
                  <a:pt x="8697041" y="821834"/>
                  <a:pt x="8687087" y="809641"/>
                </a:cubicBezTo>
                <a:cubicBezTo>
                  <a:pt x="8683977" y="819618"/>
                  <a:pt x="8677242" y="826011"/>
                  <a:pt x="8668059" y="830123"/>
                </a:cubicBezTo>
                <a:lnTo>
                  <a:pt x="8646808" y="834415"/>
                </a:lnTo>
                <a:lnTo>
                  <a:pt x="8634346" y="848454"/>
                </a:lnTo>
                <a:cubicBezTo>
                  <a:pt x="8628731" y="851628"/>
                  <a:pt x="8621740" y="852239"/>
                  <a:pt x="8612455" y="848442"/>
                </a:cubicBezTo>
                <a:cubicBezTo>
                  <a:pt x="8594720" y="853628"/>
                  <a:pt x="8544797" y="873572"/>
                  <a:pt x="8527938" y="879567"/>
                </a:cubicBezTo>
                <a:lnTo>
                  <a:pt x="8511302" y="884414"/>
                </a:lnTo>
                <a:lnTo>
                  <a:pt x="8503670" y="893442"/>
                </a:lnTo>
                <a:cubicBezTo>
                  <a:pt x="8496925" y="900076"/>
                  <a:pt x="8489344" y="904430"/>
                  <a:pt x="8480127" y="903942"/>
                </a:cubicBezTo>
                <a:lnTo>
                  <a:pt x="8471039" y="901136"/>
                </a:lnTo>
                <a:cubicBezTo>
                  <a:pt x="8470829" y="902615"/>
                  <a:pt x="8470618" y="904093"/>
                  <a:pt x="8470408" y="905572"/>
                </a:cubicBezTo>
                <a:cubicBezTo>
                  <a:pt x="8470227" y="912458"/>
                  <a:pt x="8467620" y="919058"/>
                  <a:pt x="8438518" y="923274"/>
                </a:cubicBezTo>
                <a:cubicBezTo>
                  <a:pt x="8420327" y="939422"/>
                  <a:pt x="8396654" y="952660"/>
                  <a:pt x="8369793" y="961709"/>
                </a:cubicBezTo>
                <a:cubicBezTo>
                  <a:pt x="8364198" y="956134"/>
                  <a:pt x="8356908" y="967996"/>
                  <a:pt x="8352510" y="971108"/>
                </a:cubicBezTo>
                <a:cubicBezTo>
                  <a:pt x="8350828" y="966958"/>
                  <a:pt x="8338752" y="967884"/>
                  <a:pt x="8336092" y="972364"/>
                </a:cubicBezTo>
                <a:cubicBezTo>
                  <a:pt x="8257682" y="1009032"/>
                  <a:pt x="8289862" y="957876"/>
                  <a:pt x="8248439" y="994273"/>
                </a:cubicBezTo>
                <a:cubicBezTo>
                  <a:pt x="8240455" y="997677"/>
                  <a:pt x="8233297" y="997231"/>
                  <a:pt x="8226654" y="995152"/>
                </a:cubicBezTo>
                <a:lnTo>
                  <a:pt x="8216356" y="990246"/>
                </a:lnTo>
                <a:lnTo>
                  <a:pt x="8184675" y="1009213"/>
                </a:lnTo>
                <a:cubicBezTo>
                  <a:pt x="8168684" y="1016761"/>
                  <a:pt x="8151490" y="1023016"/>
                  <a:pt x="8133494" y="1027796"/>
                </a:cubicBezTo>
                <a:cubicBezTo>
                  <a:pt x="8127499" y="1019800"/>
                  <a:pt x="8115838" y="1034986"/>
                  <a:pt x="8109620" y="1038733"/>
                </a:cubicBezTo>
                <a:cubicBezTo>
                  <a:pt x="8108313" y="1033017"/>
                  <a:pt x="8092766" y="1033105"/>
                  <a:pt x="8088480" y="1038849"/>
                </a:cubicBezTo>
                <a:cubicBezTo>
                  <a:pt x="7981355" y="1080476"/>
                  <a:pt x="8032580" y="1015054"/>
                  <a:pt x="7972563" y="1059837"/>
                </a:cubicBezTo>
                <a:cubicBezTo>
                  <a:pt x="7961723" y="1063633"/>
                  <a:pt x="7952708" y="1062355"/>
                  <a:pt x="7944674" y="1058940"/>
                </a:cubicBezTo>
                <a:lnTo>
                  <a:pt x="7929511" y="1049490"/>
                </a:lnTo>
                <a:lnTo>
                  <a:pt x="7920539" y="1055586"/>
                </a:lnTo>
                <a:cubicBezTo>
                  <a:pt x="7883315" y="1062987"/>
                  <a:pt x="7869705" y="1052934"/>
                  <a:pt x="7850641" y="1069274"/>
                </a:cubicBezTo>
                <a:cubicBezTo>
                  <a:pt x="7813097" y="1049940"/>
                  <a:pt x="7828826" y="1070772"/>
                  <a:pt x="7805277" y="1079284"/>
                </a:cubicBezTo>
                <a:cubicBezTo>
                  <a:pt x="7783674" y="1085629"/>
                  <a:pt x="7743522" y="1100809"/>
                  <a:pt x="7721021" y="1107343"/>
                </a:cubicBezTo>
                <a:cubicBezTo>
                  <a:pt x="7707136" y="1129937"/>
                  <a:pt x="7692990" y="1108029"/>
                  <a:pt x="7670271" y="1118487"/>
                </a:cubicBezTo>
                <a:cubicBezTo>
                  <a:pt x="7660535" y="1127885"/>
                  <a:pt x="7652653" y="1130674"/>
                  <a:pt x="7639863" y="1124977"/>
                </a:cubicBezTo>
                <a:cubicBezTo>
                  <a:pt x="7595428" y="1170166"/>
                  <a:pt x="7608715" y="1132529"/>
                  <a:pt x="7562935" y="1155344"/>
                </a:cubicBezTo>
                <a:cubicBezTo>
                  <a:pt x="7524045" y="1177585"/>
                  <a:pt x="7478472" y="1195870"/>
                  <a:pt x="7445235" y="1237666"/>
                </a:cubicBezTo>
                <a:cubicBezTo>
                  <a:pt x="7439864" y="1248740"/>
                  <a:pt x="7422361" y="1255866"/>
                  <a:pt x="7406141" y="1253580"/>
                </a:cubicBezTo>
                <a:cubicBezTo>
                  <a:pt x="7403349" y="1253187"/>
                  <a:pt x="7400702" y="1252523"/>
                  <a:pt x="7398282" y="1251610"/>
                </a:cubicBezTo>
                <a:cubicBezTo>
                  <a:pt x="7379362" y="1280298"/>
                  <a:pt x="7360014" y="1271943"/>
                  <a:pt x="7352783" y="1290294"/>
                </a:cubicBezTo>
                <a:cubicBezTo>
                  <a:pt x="7313523" y="1305346"/>
                  <a:pt x="7275692" y="1296814"/>
                  <a:pt x="7268660" y="1313047"/>
                </a:cubicBezTo>
                <a:cubicBezTo>
                  <a:pt x="7247325" y="1316608"/>
                  <a:pt x="7213598" y="1306491"/>
                  <a:pt x="7202350" y="1324792"/>
                </a:cubicBezTo>
                <a:cubicBezTo>
                  <a:pt x="7196438" y="1312993"/>
                  <a:pt x="7181055" y="1339222"/>
                  <a:pt x="7166396" y="1333719"/>
                </a:cubicBezTo>
                <a:cubicBezTo>
                  <a:pt x="7155618" y="1328495"/>
                  <a:pt x="7148437" y="1335233"/>
                  <a:pt x="7138872" y="1337619"/>
                </a:cubicBezTo>
                <a:cubicBezTo>
                  <a:pt x="7124928" y="1334549"/>
                  <a:pt x="7085452" y="1352349"/>
                  <a:pt x="7076136" y="1361516"/>
                </a:cubicBezTo>
                <a:cubicBezTo>
                  <a:pt x="7055536" y="1391136"/>
                  <a:pt x="6992666" y="1383958"/>
                  <a:pt x="6975206" y="1406971"/>
                </a:cubicBezTo>
                <a:cubicBezTo>
                  <a:pt x="6967988" y="1411228"/>
                  <a:pt x="6960583" y="1413802"/>
                  <a:pt x="6953100" y="1415319"/>
                </a:cubicBezTo>
                <a:lnTo>
                  <a:pt x="6931644" y="1417217"/>
                </a:lnTo>
                <a:lnTo>
                  <a:pt x="6924527" y="1413058"/>
                </a:lnTo>
                <a:lnTo>
                  <a:pt x="6911975" y="1416802"/>
                </a:lnTo>
                <a:lnTo>
                  <a:pt x="6908122" y="1416695"/>
                </a:lnTo>
                <a:lnTo>
                  <a:pt x="6886549" y="1417185"/>
                </a:lnTo>
                <a:cubicBezTo>
                  <a:pt x="6901297" y="1442009"/>
                  <a:pt x="6829601" y="1427777"/>
                  <a:pt x="6853233" y="1445633"/>
                </a:cubicBezTo>
                <a:cubicBezTo>
                  <a:pt x="6817440" y="1454147"/>
                  <a:pt x="6849325" y="1468908"/>
                  <a:pt x="6801763" y="1458092"/>
                </a:cubicBezTo>
                <a:cubicBezTo>
                  <a:pt x="6750314" y="1490429"/>
                  <a:pt x="6610187" y="1467361"/>
                  <a:pt x="6573324" y="1508615"/>
                </a:cubicBezTo>
                <a:cubicBezTo>
                  <a:pt x="6576073" y="1495010"/>
                  <a:pt x="6527627" y="1571425"/>
                  <a:pt x="6512587" y="1580769"/>
                </a:cubicBezTo>
                <a:cubicBezTo>
                  <a:pt x="6477418" y="1596681"/>
                  <a:pt x="6464465" y="1610138"/>
                  <a:pt x="6412227" y="1635850"/>
                </a:cubicBezTo>
                <a:cubicBezTo>
                  <a:pt x="6360920" y="1652089"/>
                  <a:pt x="6329198" y="1684983"/>
                  <a:pt x="6271766" y="1685125"/>
                </a:cubicBezTo>
                <a:cubicBezTo>
                  <a:pt x="6270954" y="1689630"/>
                  <a:pt x="6268899" y="1693662"/>
                  <a:pt x="6265986" y="1697342"/>
                </a:cubicBezTo>
                <a:lnTo>
                  <a:pt x="6255634" y="1706889"/>
                </a:lnTo>
                <a:lnTo>
                  <a:pt x="6253215" y="1706796"/>
                </a:lnTo>
                <a:cubicBezTo>
                  <a:pt x="6244144" y="1708418"/>
                  <a:pt x="6239885" y="1711059"/>
                  <a:pt x="6237762" y="1714142"/>
                </a:cubicBezTo>
                <a:lnTo>
                  <a:pt x="6236677" y="1718276"/>
                </a:lnTo>
                <a:lnTo>
                  <a:pt x="6226797" y="1724108"/>
                </a:lnTo>
                <a:lnTo>
                  <a:pt x="6209271" y="1737729"/>
                </a:lnTo>
                <a:lnTo>
                  <a:pt x="6204173" y="1738278"/>
                </a:lnTo>
                <a:lnTo>
                  <a:pt x="6174905" y="1755709"/>
                </a:lnTo>
                <a:lnTo>
                  <a:pt x="6173639" y="1755000"/>
                </a:lnTo>
                <a:cubicBezTo>
                  <a:pt x="6170130" y="1753808"/>
                  <a:pt x="6166281" y="1753678"/>
                  <a:pt x="6161616" y="1755765"/>
                </a:cubicBezTo>
                <a:cubicBezTo>
                  <a:pt x="6156118" y="1738654"/>
                  <a:pt x="6153879" y="1751728"/>
                  <a:pt x="6140607" y="1759396"/>
                </a:cubicBezTo>
                <a:cubicBezTo>
                  <a:pt x="6129108" y="1734530"/>
                  <a:pt x="6099048" y="1764714"/>
                  <a:pt x="6081475" y="1756019"/>
                </a:cubicBezTo>
                <a:cubicBezTo>
                  <a:pt x="6071982" y="1762213"/>
                  <a:pt x="6061735" y="1768310"/>
                  <a:pt x="6050866" y="1774087"/>
                </a:cubicBezTo>
                <a:lnTo>
                  <a:pt x="6044220" y="1777214"/>
                </a:lnTo>
                <a:lnTo>
                  <a:pt x="6043887" y="1777065"/>
                </a:lnTo>
                <a:cubicBezTo>
                  <a:pt x="6042014" y="1777296"/>
                  <a:pt x="6039667" y="1778155"/>
                  <a:pt x="6036477" y="1779944"/>
                </a:cubicBezTo>
                <a:lnTo>
                  <a:pt x="6032103" y="1782912"/>
                </a:lnTo>
                <a:lnTo>
                  <a:pt x="5998476" y="1768243"/>
                </a:lnTo>
                <a:lnTo>
                  <a:pt x="5955839" y="1778447"/>
                </a:lnTo>
                <a:cubicBezTo>
                  <a:pt x="5917066" y="1785378"/>
                  <a:pt x="5888184" y="1771691"/>
                  <a:pt x="5855319" y="1791242"/>
                </a:cubicBezTo>
                <a:cubicBezTo>
                  <a:pt x="5819000" y="1797653"/>
                  <a:pt x="5785962" y="1795828"/>
                  <a:pt x="5756488" y="1807118"/>
                </a:cubicBezTo>
                <a:cubicBezTo>
                  <a:pt x="5742733" y="1803434"/>
                  <a:pt x="5730469" y="1803218"/>
                  <a:pt x="5721040" y="1814422"/>
                </a:cubicBezTo>
                <a:cubicBezTo>
                  <a:pt x="5686587" y="1817812"/>
                  <a:pt x="5675621" y="1806443"/>
                  <a:pt x="5656374" y="1820581"/>
                </a:cubicBezTo>
                <a:cubicBezTo>
                  <a:pt x="5632879" y="1803280"/>
                  <a:pt x="5633474" y="1811470"/>
                  <a:pt x="5625840" y="1819147"/>
                </a:cubicBezTo>
                <a:lnTo>
                  <a:pt x="5624659" y="1819815"/>
                </a:lnTo>
                <a:lnTo>
                  <a:pt x="5621418" y="1817320"/>
                </a:lnTo>
                <a:lnTo>
                  <a:pt x="5615750" y="1816954"/>
                </a:lnTo>
                <a:lnTo>
                  <a:pt x="5601275" y="1820626"/>
                </a:lnTo>
                <a:lnTo>
                  <a:pt x="5595999" y="1822776"/>
                </a:lnTo>
                <a:cubicBezTo>
                  <a:pt x="5592302" y="1823971"/>
                  <a:pt x="5589767" y="1824397"/>
                  <a:pt x="5587925" y="1824284"/>
                </a:cubicBezTo>
                <a:lnTo>
                  <a:pt x="5587672" y="1824077"/>
                </a:lnTo>
                <a:lnTo>
                  <a:pt x="5580212" y="1825969"/>
                </a:lnTo>
                <a:cubicBezTo>
                  <a:pt x="5567744" y="1829724"/>
                  <a:pt x="5555728" y="1833908"/>
                  <a:pt x="5544380" y="1838327"/>
                </a:cubicBezTo>
                <a:cubicBezTo>
                  <a:pt x="5531435" y="1826502"/>
                  <a:pt x="5491269" y="1850982"/>
                  <a:pt x="5490474" y="1824216"/>
                </a:cubicBezTo>
                <a:cubicBezTo>
                  <a:pt x="5475002" y="1829409"/>
                  <a:pt x="5467679" y="1841974"/>
                  <a:pt x="5469389" y="1823995"/>
                </a:cubicBezTo>
                <a:cubicBezTo>
                  <a:pt x="5464194" y="1825217"/>
                  <a:pt x="5460649" y="1824388"/>
                  <a:pt x="5457847" y="1822568"/>
                </a:cubicBezTo>
                <a:lnTo>
                  <a:pt x="5456946" y="1821634"/>
                </a:lnTo>
                <a:lnTo>
                  <a:pt x="5422623" y="1833603"/>
                </a:lnTo>
                <a:lnTo>
                  <a:pt x="5417641" y="1833220"/>
                </a:lnTo>
                <a:lnTo>
                  <a:pt x="5395812" y="1843547"/>
                </a:lnTo>
                <a:lnTo>
                  <a:pt x="5384245" y="1847534"/>
                </a:lnTo>
                <a:lnTo>
                  <a:pt x="5381575" y="1851439"/>
                </a:lnTo>
                <a:cubicBezTo>
                  <a:pt x="5378360" y="1854112"/>
                  <a:pt x="5373323" y="1855958"/>
                  <a:pt x="5364196" y="1855916"/>
                </a:cubicBezTo>
                <a:lnTo>
                  <a:pt x="5361974" y="1855383"/>
                </a:lnTo>
                <a:lnTo>
                  <a:pt x="5348482" y="1862972"/>
                </a:lnTo>
                <a:cubicBezTo>
                  <a:pt x="5344283" y="1866093"/>
                  <a:pt x="5340752" y="1869721"/>
                  <a:pt x="5338191" y="1874042"/>
                </a:cubicBezTo>
                <a:cubicBezTo>
                  <a:pt x="5284467" y="1863733"/>
                  <a:pt x="5241659" y="1890598"/>
                  <a:pt x="5187216" y="1897374"/>
                </a:cubicBezTo>
                <a:cubicBezTo>
                  <a:pt x="5128112" y="1913380"/>
                  <a:pt x="5000209" y="1958424"/>
                  <a:pt x="4979418" y="1970081"/>
                </a:cubicBezTo>
                <a:cubicBezTo>
                  <a:pt x="4961626" y="1976617"/>
                  <a:pt x="4880285" y="1980317"/>
                  <a:pt x="4888296" y="1967318"/>
                </a:cubicBezTo>
                <a:cubicBezTo>
                  <a:pt x="4837341" y="2001544"/>
                  <a:pt x="4813096" y="1980143"/>
                  <a:pt x="4752077" y="2002868"/>
                </a:cubicBezTo>
                <a:cubicBezTo>
                  <a:pt x="4711959" y="1983479"/>
                  <a:pt x="4735849" y="2003927"/>
                  <a:pt x="4698992" y="2005865"/>
                </a:cubicBezTo>
                <a:cubicBezTo>
                  <a:pt x="4713932" y="2027882"/>
                  <a:pt x="4652629" y="2000711"/>
                  <a:pt x="4656477" y="2028026"/>
                </a:cubicBezTo>
                <a:cubicBezTo>
                  <a:pt x="4649649" y="2027513"/>
                  <a:pt x="4642912" y="2026156"/>
                  <a:pt x="4636122" y="2024588"/>
                </a:cubicBezTo>
                <a:lnTo>
                  <a:pt x="4632564" y="2023781"/>
                </a:lnTo>
                <a:lnTo>
                  <a:pt x="4619336" y="2025213"/>
                </a:lnTo>
                <a:lnTo>
                  <a:pt x="4614352" y="2019789"/>
                </a:lnTo>
                <a:lnTo>
                  <a:pt x="4569544" y="2022030"/>
                </a:lnTo>
                <a:cubicBezTo>
                  <a:pt x="4550398" y="2036773"/>
                  <a:pt x="4514182" y="2030017"/>
                  <a:pt x="4484150" y="2036534"/>
                </a:cubicBezTo>
                <a:lnTo>
                  <a:pt x="4470992" y="2042470"/>
                </a:lnTo>
                <a:lnTo>
                  <a:pt x="4383921" y="2051948"/>
                </a:lnTo>
                <a:lnTo>
                  <a:pt x="4324401" y="2062236"/>
                </a:lnTo>
                <a:lnTo>
                  <a:pt x="4311690" y="2068007"/>
                </a:lnTo>
                <a:lnTo>
                  <a:pt x="4296855" y="2063078"/>
                </a:lnTo>
                <a:cubicBezTo>
                  <a:pt x="4295031" y="2061626"/>
                  <a:pt x="4293546" y="2059995"/>
                  <a:pt x="4292443" y="2058242"/>
                </a:cubicBezTo>
                <a:lnTo>
                  <a:pt x="4245098" y="2067844"/>
                </a:lnTo>
                <a:lnTo>
                  <a:pt x="4239373" y="2068113"/>
                </a:lnTo>
                <a:lnTo>
                  <a:pt x="4199908" y="2066755"/>
                </a:lnTo>
                <a:lnTo>
                  <a:pt x="4141208" y="2059740"/>
                </a:lnTo>
                <a:cubicBezTo>
                  <a:pt x="4121791" y="2054316"/>
                  <a:pt x="4104260" y="2032120"/>
                  <a:pt x="4080292" y="2043471"/>
                </a:cubicBezTo>
                <a:cubicBezTo>
                  <a:pt x="4085601" y="2030904"/>
                  <a:pt x="4051823" y="2047468"/>
                  <a:pt x="4045124" y="2036865"/>
                </a:cubicBezTo>
                <a:cubicBezTo>
                  <a:pt x="4041187" y="2028047"/>
                  <a:pt x="4030023" y="2031017"/>
                  <a:pt x="4020658" y="2029269"/>
                </a:cubicBezTo>
                <a:cubicBezTo>
                  <a:pt x="4012480" y="2021053"/>
                  <a:pt x="3967178" y="2020722"/>
                  <a:pt x="3952339" y="2024942"/>
                </a:cubicBezTo>
                <a:cubicBezTo>
                  <a:pt x="3911707" y="2042361"/>
                  <a:pt x="3869264" y="2011089"/>
                  <a:pt x="3836569" y="2024044"/>
                </a:cubicBezTo>
                <a:cubicBezTo>
                  <a:pt x="3810252" y="2022479"/>
                  <a:pt x="3801793" y="2018038"/>
                  <a:pt x="3794437" y="2015549"/>
                </a:cubicBezTo>
                <a:lnTo>
                  <a:pt x="3792431" y="2009111"/>
                </a:lnTo>
                <a:lnTo>
                  <a:pt x="3779628" y="2007348"/>
                </a:lnTo>
                <a:lnTo>
                  <a:pt x="3776751" y="2005720"/>
                </a:lnTo>
                <a:cubicBezTo>
                  <a:pt x="3771267" y="2002586"/>
                  <a:pt x="3765734" y="1999668"/>
                  <a:pt x="3759716" y="1997546"/>
                </a:cubicBezTo>
                <a:cubicBezTo>
                  <a:pt x="3750329" y="2024906"/>
                  <a:pt x="3706981" y="1984010"/>
                  <a:pt x="3710266" y="2008882"/>
                </a:cubicBezTo>
                <a:cubicBezTo>
                  <a:pt x="3675567" y="2001984"/>
                  <a:pt x="3628804" y="2032006"/>
                  <a:pt x="3601196" y="2003685"/>
                </a:cubicBezTo>
                <a:cubicBezTo>
                  <a:pt x="3548850" y="1999682"/>
                  <a:pt x="3502061" y="1991654"/>
                  <a:pt x="3446105" y="1989400"/>
                </a:cubicBezTo>
                <a:cubicBezTo>
                  <a:pt x="3401638" y="1996894"/>
                  <a:pt x="3357711" y="1971646"/>
                  <a:pt x="3324453" y="1985620"/>
                </a:cubicBezTo>
                <a:cubicBezTo>
                  <a:pt x="3275634" y="1974332"/>
                  <a:pt x="3212760" y="1975743"/>
                  <a:pt x="3170596" y="1997703"/>
                </a:cubicBezTo>
                <a:cubicBezTo>
                  <a:pt x="3117486" y="1991304"/>
                  <a:pt x="3106384" y="2007124"/>
                  <a:pt x="3062011" y="1984354"/>
                </a:cubicBezTo>
                <a:cubicBezTo>
                  <a:pt x="3057621" y="1987929"/>
                  <a:pt x="3052668" y="1990600"/>
                  <a:pt x="3047345" y="1992622"/>
                </a:cubicBezTo>
                <a:lnTo>
                  <a:pt x="3031387" y="1996757"/>
                </a:lnTo>
                <a:lnTo>
                  <a:pt x="3029603" y="1995713"/>
                </a:lnTo>
                <a:cubicBezTo>
                  <a:pt x="3021258" y="1993501"/>
                  <a:pt x="3015768" y="1994088"/>
                  <a:pt x="3011556" y="1995912"/>
                </a:cubicBezTo>
                <a:lnTo>
                  <a:pt x="2994774" y="2000163"/>
                </a:lnTo>
                <a:lnTo>
                  <a:pt x="2928374" y="2006826"/>
                </a:lnTo>
                <a:lnTo>
                  <a:pt x="2927990" y="2005707"/>
                </a:lnTo>
                <a:cubicBezTo>
                  <a:pt x="2926282" y="2003277"/>
                  <a:pt x="2923426" y="2001631"/>
                  <a:pt x="2918085" y="2001577"/>
                </a:cubicBezTo>
                <a:cubicBezTo>
                  <a:pt x="2928152" y="1984579"/>
                  <a:pt x="2915501" y="1994999"/>
                  <a:pt x="2898861" y="1996344"/>
                </a:cubicBezTo>
                <a:cubicBezTo>
                  <a:pt x="2910786" y="1970243"/>
                  <a:pt x="2862394" y="1984383"/>
                  <a:pt x="2856119" y="1969853"/>
                </a:cubicBezTo>
                <a:cubicBezTo>
                  <a:pt x="2843628" y="1971429"/>
                  <a:pt x="2830634" y="1972621"/>
                  <a:pt x="2817431" y="1973286"/>
                </a:cubicBezTo>
                <a:lnTo>
                  <a:pt x="2809697" y="1973343"/>
                </a:lnTo>
                <a:cubicBezTo>
                  <a:pt x="2809653" y="1973255"/>
                  <a:pt x="2809608" y="1973169"/>
                  <a:pt x="2809564" y="1973082"/>
                </a:cubicBezTo>
                <a:cubicBezTo>
                  <a:pt x="2807929" y="1972535"/>
                  <a:pt x="2805403" y="1972343"/>
                  <a:pt x="2801449" y="1972620"/>
                </a:cubicBezTo>
                <a:lnTo>
                  <a:pt x="2780592" y="1973556"/>
                </a:lnTo>
                <a:lnTo>
                  <a:pt x="2775569" y="1971853"/>
                </a:lnTo>
                <a:lnTo>
                  <a:pt x="2745068" y="1960376"/>
                </a:lnTo>
                <a:cubicBezTo>
                  <a:pt x="2723927" y="1957194"/>
                  <a:pt x="2679639" y="1952736"/>
                  <a:pt x="2646933" y="1949578"/>
                </a:cubicBezTo>
                <a:cubicBezTo>
                  <a:pt x="2614577" y="1953493"/>
                  <a:pt x="2585154" y="1943863"/>
                  <a:pt x="2548831" y="1941424"/>
                </a:cubicBezTo>
                <a:cubicBezTo>
                  <a:pt x="2509461" y="1952528"/>
                  <a:pt x="2489457" y="1932402"/>
                  <a:pt x="2450638" y="1929883"/>
                </a:cubicBezTo>
                <a:cubicBezTo>
                  <a:pt x="2416878" y="1949136"/>
                  <a:pt x="2422997" y="1912970"/>
                  <a:pt x="2403143" y="1905311"/>
                </a:cubicBezTo>
                <a:lnTo>
                  <a:pt x="2397526" y="1904604"/>
                </a:lnTo>
                <a:lnTo>
                  <a:pt x="2382841" y="1907407"/>
                </a:lnTo>
                <a:lnTo>
                  <a:pt x="2377427" y="1909241"/>
                </a:lnTo>
                <a:cubicBezTo>
                  <a:pt x="2373657" y="1910213"/>
                  <a:pt x="2371100" y="1910487"/>
                  <a:pt x="2369275" y="1910264"/>
                </a:cubicBezTo>
                <a:lnTo>
                  <a:pt x="2369039" y="1910041"/>
                </a:lnTo>
                <a:lnTo>
                  <a:pt x="2324870" y="1921693"/>
                </a:lnTo>
                <a:cubicBezTo>
                  <a:pt x="2312870" y="1909092"/>
                  <a:pt x="2271048" y="1931159"/>
                  <a:pt x="2272261" y="1904348"/>
                </a:cubicBezTo>
                <a:cubicBezTo>
                  <a:pt x="2256469" y="1908613"/>
                  <a:pt x="2248237" y="1920737"/>
                  <a:pt x="2251287" y="1902861"/>
                </a:cubicBezTo>
                <a:cubicBezTo>
                  <a:pt x="2246022" y="1903773"/>
                  <a:pt x="2242556" y="1902730"/>
                  <a:pt x="2239904" y="1900741"/>
                </a:cubicBezTo>
                <a:lnTo>
                  <a:pt x="2204009" y="1909662"/>
                </a:lnTo>
                <a:lnTo>
                  <a:pt x="2199075" y="1908979"/>
                </a:lnTo>
                <a:lnTo>
                  <a:pt x="2176570" y="1917995"/>
                </a:lnTo>
                <a:lnTo>
                  <a:pt x="2144169" y="1928467"/>
                </a:lnTo>
                <a:lnTo>
                  <a:pt x="2141995" y="1927802"/>
                </a:lnTo>
                <a:lnTo>
                  <a:pt x="2127994" y="1934580"/>
                </a:lnTo>
                <a:cubicBezTo>
                  <a:pt x="2123582" y="1937450"/>
                  <a:pt x="2065338" y="1940864"/>
                  <a:pt x="2062463" y="1945032"/>
                </a:cubicBezTo>
                <a:cubicBezTo>
                  <a:pt x="2009750" y="1931500"/>
                  <a:pt x="2019575" y="1955794"/>
                  <a:pt x="1964865" y="1959303"/>
                </a:cubicBezTo>
                <a:cubicBezTo>
                  <a:pt x="1928063" y="1953972"/>
                  <a:pt x="1907652" y="1958603"/>
                  <a:pt x="1848421" y="1967726"/>
                </a:cubicBezTo>
                <a:cubicBezTo>
                  <a:pt x="1808660" y="1974760"/>
                  <a:pt x="1778898" y="1997243"/>
                  <a:pt x="1726299" y="2001504"/>
                </a:cubicBezTo>
                <a:cubicBezTo>
                  <a:pt x="1673005" y="2032669"/>
                  <a:pt x="1586201" y="2019615"/>
                  <a:pt x="1523750" y="2038677"/>
                </a:cubicBezTo>
                <a:cubicBezTo>
                  <a:pt x="1485266" y="2016882"/>
                  <a:pt x="1507515" y="2038764"/>
                  <a:pt x="1470679" y="2038487"/>
                </a:cubicBezTo>
                <a:cubicBezTo>
                  <a:pt x="1483901" y="2061400"/>
                  <a:pt x="1424907" y="2030553"/>
                  <a:pt x="1426690" y="2058097"/>
                </a:cubicBezTo>
                <a:cubicBezTo>
                  <a:pt x="1419929" y="2057176"/>
                  <a:pt x="1413325" y="2055413"/>
                  <a:pt x="1406683" y="2053438"/>
                </a:cubicBezTo>
                <a:lnTo>
                  <a:pt x="1364803" y="2044063"/>
                </a:lnTo>
                <a:cubicBezTo>
                  <a:pt x="1357227" y="2043750"/>
                  <a:pt x="1349221" y="2044481"/>
                  <a:pt x="1340592" y="2046883"/>
                </a:cubicBezTo>
                <a:cubicBezTo>
                  <a:pt x="1313706" y="2065008"/>
                  <a:pt x="1259470" y="2043093"/>
                  <a:pt x="1226584" y="2066865"/>
                </a:cubicBezTo>
                <a:cubicBezTo>
                  <a:pt x="1213711" y="2073523"/>
                  <a:pt x="1169107" y="2081361"/>
                  <a:pt x="1157776" y="2075069"/>
                </a:cubicBezTo>
                <a:cubicBezTo>
                  <a:pt x="1147881" y="2075101"/>
                  <a:pt x="1138113" y="2079917"/>
                  <a:pt x="1130703" y="2072292"/>
                </a:cubicBezTo>
                <a:cubicBezTo>
                  <a:pt x="1119867" y="2063476"/>
                  <a:pt x="1093365" y="2085206"/>
                  <a:pt x="1093525" y="2072377"/>
                </a:cubicBezTo>
                <a:cubicBezTo>
                  <a:pt x="1074560" y="2087416"/>
                  <a:pt x="1048429" y="2069593"/>
                  <a:pt x="1027186" y="2067964"/>
                </a:cubicBezTo>
                <a:cubicBezTo>
                  <a:pt x="1013067" y="2082005"/>
                  <a:pt x="982424" y="2064739"/>
                  <a:pt x="939318" y="2069968"/>
                </a:cubicBezTo>
                <a:cubicBezTo>
                  <a:pt x="924013" y="2086013"/>
                  <a:pt x="941994" y="2059704"/>
                  <a:pt x="911087" y="2082975"/>
                </a:cubicBezTo>
                <a:cubicBezTo>
                  <a:pt x="909300" y="2081516"/>
                  <a:pt x="871488" y="2090155"/>
                  <a:pt x="850358" y="2092811"/>
                </a:cubicBezTo>
                <a:cubicBezTo>
                  <a:pt x="829228" y="2095467"/>
                  <a:pt x="794468" y="2089469"/>
                  <a:pt x="784309" y="2098913"/>
                </a:cubicBezTo>
                <a:cubicBezTo>
                  <a:pt x="742250" y="2110391"/>
                  <a:pt x="704708" y="2163821"/>
                  <a:pt x="656060" y="2161683"/>
                </a:cubicBezTo>
                <a:cubicBezTo>
                  <a:pt x="647028" y="2153124"/>
                  <a:pt x="580428" y="2153947"/>
                  <a:pt x="567060" y="2160730"/>
                </a:cubicBezTo>
                <a:cubicBezTo>
                  <a:pt x="541290" y="2165447"/>
                  <a:pt x="538680" y="2140870"/>
                  <a:pt x="515269" y="2159436"/>
                </a:cubicBezTo>
                <a:cubicBezTo>
                  <a:pt x="517489" y="2145685"/>
                  <a:pt x="465134" y="2161804"/>
                  <a:pt x="474542" y="2146436"/>
                </a:cubicBezTo>
                <a:cubicBezTo>
                  <a:pt x="455402" y="2137099"/>
                  <a:pt x="450760" y="2157925"/>
                  <a:pt x="432035" y="2150124"/>
                </a:cubicBezTo>
                <a:cubicBezTo>
                  <a:pt x="416021" y="2153292"/>
                  <a:pt x="399143" y="2163452"/>
                  <a:pt x="378455" y="2165441"/>
                </a:cubicBezTo>
                <a:cubicBezTo>
                  <a:pt x="353253" y="2176722"/>
                  <a:pt x="345530" y="2163751"/>
                  <a:pt x="307909" y="2162055"/>
                </a:cubicBezTo>
                <a:cubicBezTo>
                  <a:pt x="294101" y="2171852"/>
                  <a:pt x="244890" y="2169830"/>
                  <a:pt x="231590" y="2164122"/>
                </a:cubicBezTo>
                <a:cubicBezTo>
                  <a:pt x="196536" y="2171051"/>
                  <a:pt x="198497" y="2164357"/>
                  <a:pt x="157866" y="2165402"/>
                </a:cubicBezTo>
                <a:cubicBezTo>
                  <a:pt x="116399" y="2180081"/>
                  <a:pt x="90508" y="2162154"/>
                  <a:pt x="47102" y="2163358"/>
                </a:cubicBezTo>
                <a:cubicBezTo>
                  <a:pt x="27824" y="2176027"/>
                  <a:pt x="19562" y="2169634"/>
                  <a:pt x="11656" y="2160770"/>
                </a:cubicBezTo>
                <a:lnTo>
                  <a:pt x="0" y="2148979"/>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reeform: Shape 27">
            <a:extLst>
              <a:ext uri="{FF2B5EF4-FFF2-40B4-BE49-F238E27FC236}">
                <a16:creationId xmlns:a16="http://schemas.microsoft.com/office/drawing/2014/main" id="{EB21254F-EDE8-A948-C148-88E205F6E4FC}"/>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5307088" y="6277972"/>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166816 w 6884912"/>
              <a:gd name="connsiteY43" fmla="*/ 559500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259275 w 6884912"/>
              <a:gd name="connsiteY103" fmla="*/ 231466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241446 h 1402843"/>
              <a:gd name="connsiteX1" fmla="*/ 6884912 w 6884912"/>
              <a:gd name="connsiteY1" fmla="*/ 1402843 h 1402843"/>
              <a:gd name="connsiteX2" fmla="*/ 0 w 6884912"/>
              <a:gd name="connsiteY2" fmla="*/ 1402843 h 1402843"/>
              <a:gd name="connsiteX3" fmla="*/ 27135 w 6884912"/>
              <a:gd name="connsiteY3" fmla="*/ 1388906 h 1402843"/>
              <a:gd name="connsiteX4" fmla="*/ 115388 w 6884912"/>
              <a:gd name="connsiteY4" fmla="*/ 1400489 h 1402843"/>
              <a:gd name="connsiteX5" fmla="*/ 119094 w 6884912"/>
              <a:gd name="connsiteY5" fmla="*/ 1389909 h 1402843"/>
              <a:gd name="connsiteX6" fmla="*/ 171824 w 6884912"/>
              <a:gd name="connsiteY6" fmla="*/ 1374670 h 1402843"/>
              <a:gd name="connsiteX7" fmla="*/ 353766 w 6884912"/>
              <a:gd name="connsiteY7" fmla="*/ 1269790 h 1402843"/>
              <a:gd name="connsiteX8" fmla="*/ 438104 w 6884912"/>
              <a:gd name="connsiteY8" fmla="*/ 1283852 h 1402843"/>
              <a:gd name="connsiteX9" fmla="*/ 471270 w 6884912"/>
              <a:gd name="connsiteY9" fmla="*/ 1281613 h 1402843"/>
              <a:gd name="connsiteX10" fmla="*/ 536109 w 6884912"/>
              <a:gd name="connsiteY10" fmla="*/ 1211645 h 1402843"/>
              <a:gd name="connsiteX11" fmla="*/ 601644 w 6884912"/>
              <a:gd name="connsiteY11" fmla="*/ 1245443 h 1402843"/>
              <a:gd name="connsiteX12" fmla="*/ 651408 w 6884912"/>
              <a:gd name="connsiteY12" fmla="*/ 1226384 h 1402843"/>
              <a:gd name="connsiteX13" fmla="*/ 673197 w 6884912"/>
              <a:gd name="connsiteY13" fmla="*/ 1251506 h 1402843"/>
              <a:gd name="connsiteX14" fmla="*/ 723108 w 6884912"/>
              <a:gd name="connsiteY14" fmla="*/ 1221527 h 1402843"/>
              <a:gd name="connsiteX15" fmla="*/ 797699 w 6884912"/>
              <a:gd name="connsiteY15" fmla="*/ 1172808 h 1402843"/>
              <a:gd name="connsiteX16" fmla="*/ 888738 w 6884912"/>
              <a:gd name="connsiteY16" fmla="*/ 1143254 h 1402843"/>
              <a:gd name="connsiteX17" fmla="*/ 965215 w 6884912"/>
              <a:gd name="connsiteY17" fmla="*/ 1088147 h 1402843"/>
              <a:gd name="connsiteX18" fmla="*/ 1085080 w 6884912"/>
              <a:gd name="connsiteY18" fmla="*/ 1017532 h 1402843"/>
              <a:gd name="connsiteX19" fmla="*/ 1131224 w 6884912"/>
              <a:gd name="connsiteY19" fmla="*/ 947606 h 1402843"/>
              <a:gd name="connsiteX20" fmla="*/ 1138051 w 6884912"/>
              <a:gd name="connsiteY20" fmla="*/ 943480 h 1402843"/>
              <a:gd name="connsiteX21" fmla="*/ 1158800 w 6884912"/>
              <a:gd name="connsiteY21" fmla="*/ 941450 h 1402843"/>
              <a:gd name="connsiteX22" fmla="*/ 1166947 w 6884912"/>
              <a:gd name="connsiteY22" fmla="*/ 942208 h 1402843"/>
              <a:gd name="connsiteX23" fmla="*/ 1178135 w 6884912"/>
              <a:gd name="connsiteY23" fmla="*/ 940077 h 1402843"/>
              <a:gd name="connsiteX24" fmla="*/ 1178301 w 6884912"/>
              <a:gd name="connsiteY24" fmla="*/ 939540 h 1402843"/>
              <a:gd name="connsiteX25" fmla="*/ 1188995 w 6884912"/>
              <a:gd name="connsiteY25" fmla="*/ 938494 h 1402843"/>
              <a:gd name="connsiteX26" fmla="*/ 1242716 w 6884912"/>
              <a:gd name="connsiteY26" fmla="*/ 939498 h 1402843"/>
              <a:gd name="connsiteX27" fmla="*/ 1299977 w 6884912"/>
              <a:gd name="connsiteY27" fmla="*/ 880642 h 1402843"/>
              <a:gd name="connsiteX28" fmla="*/ 1326190 w 6884912"/>
              <a:gd name="connsiteY28" fmla="*/ 867401 h 1402843"/>
              <a:gd name="connsiteX29" fmla="*/ 1339600 w 6884912"/>
              <a:gd name="connsiteY29" fmla="*/ 857741 h 1402843"/>
              <a:gd name="connsiteX30" fmla="*/ 1340054 w 6884912"/>
              <a:gd name="connsiteY30" fmla="*/ 855468 h 1402843"/>
              <a:gd name="connsiteX31" fmla="*/ 1391606 w 6884912"/>
              <a:gd name="connsiteY31" fmla="*/ 856675 h 1402843"/>
              <a:gd name="connsiteX32" fmla="*/ 1397565 w 6884912"/>
              <a:gd name="connsiteY32" fmla="*/ 852936 h 1402843"/>
              <a:gd name="connsiteX33" fmla="*/ 1432302 w 6884912"/>
              <a:gd name="connsiteY33" fmla="*/ 858713 h 1402843"/>
              <a:gd name="connsiteX34" fmla="*/ 1449644 w 6884912"/>
              <a:gd name="connsiteY34" fmla="*/ 859037 h 1402843"/>
              <a:gd name="connsiteX35" fmla="*/ 1455793 w 6884912"/>
              <a:gd name="connsiteY35" fmla="*/ 864620 h 1402843"/>
              <a:gd name="connsiteX36" fmla="*/ 1480758 w 6884912"/>
              <a:gd name="connsiteY36" fmla="*/ 862309 h 1402843"/>
              <a:gd name="connsiteX37" fmla="*/ 1483154 w 6884912"/>
              <a:gd name="connsiteY37" fmla="*/ 859973 h 1402843"/>
              <a:gd name="connsiteX38" fmla="*/ 1505495 w 6884912"/>
              <a:gd name="connsiteY38" fmla="*/ 865771 h 1402843"/>
              <a:gd name="connsiteX39" fmla="*/ 1589871 w 6884912"/>
              <a:gd name="connsiteY39" fmla="*/ 870855 h 1402843"/>
              <a:gd name="connsiteX40" fmla="*/ 1731986 w 6884912"/>
              <a:gd name="connsiteY40" fmla="*/ 831128 h 1402843"/>
              <a:gd name="connsiteX41" fmla="*/ 1927935 w 6884912"/>
              <a:gd name="connsiteY41" fmla="*/ 869986 h 1402843"/>
              <a:gd name="connsiteX42" fmla="*/ 2166816 w 6884912"/>
              <a:gd name="connsiteY42" fmla="*/ 800946 h 1402843"/>
              <a:gd name="connsiteX43" fmla="*/ 2352236 w 6884912"/>
              <a:gd name="connsiteY43" fmla="*/ 761048 h 1402843"/>
              <a:gd name="connsiteX44" fmla="*/ 2420791 w 6884912"/>
              <a:gd name="connsiteY44" fmla="*/ 734272 h 1402843"/>
              <a:gd name="connsiteX45" fmla="*/ 2489932 w 6884912"/>
              <a:gd name="connsiteY45" fmla="*/ 749310 h 1402843"/>
              <a:gd name="connsiteX46" fmla="*/ 2512917 w 6884912"/>
              <a:gd name="connsiteY46" fmla="*/ 730573 h 1402843"/>
              <a:gd name="connsiteX47" fmla="*/ 2516783 w 6884912"/>
              <a:gd name="connsiteY47" fmla="*/ 726919 h 1402843"/>
              <a:gd name="connsiteX48" fmla="*/ 2534360 w 6884912"/>
              <a:gd name="connsiteY48" fmla="*/ 721510 h 1402843"/>
              <a:gd name="connsiteX49" fmla="*/ 2536691 w 6884912"/>
              <a:gd name="connsiteY49" fmla="*/ 708464 h 1402843"/>
              <a:gd name="connsiteX50" fmla="*/ 2561265 w 6884912"/>
              <a:gd name="connsiteY50" fmla="*/ 692069 h 1402843"/>
              <a:gd name="connsiteX51" fmla="*/ 2594349 w 6884912"/>
              <a:gd name="connsiteY51" fmla="*/ 685330 h 1402843"/>
              <a:gd name="connsiteX52" fmla="*/ 2754324 w 6884912"/>
              <a:gd name="connsiteY52" fmla="*/ 666212 h 1402843"/>
              <a:gd name="connsiteX53" fmla="*/ 2848470 w 6884912"/>
              <a:gd name="connsiteY53" fmla="*/ 647412 h 1402843"/>
              <a:gd name="connsiteX54" fmla="*/ 2881772 w 6884912"/>
              <a:gd name="connsiteY54" fmla="*/ 628706 h 1402843"/>
              <a:gd name="connsiteX55" fmla="*/ 2929932 w 6884912"/>
              <a:gd name="connsiteY55" fmla="*/ 610358 h 1402843"/>
              <a:gd name="connsiteX56" fmla="*/ 3013020 w 6884912"/>
              <a:gd name="connsiteY56" fmla="*/ 569024 h 1402843"/>
              <a:gd name="connsiteX57" fmla="*/ 3127968 w 6884912"/>
              <a:gd name="connsiteY57" fmla="*/ 529059 h 1402843"/>
              <a:gd name="connsiteX58" fmla="*/ 3222191 w 6884912"/>
              <a:gd name="connsiteY58" fmla="*/ 549333 h 1402843"/>
              <a:gd name="connsiteX59" fmla="*/ 3227953 w 6884912"/>
              <a:gd name="connsiteY59" fmla="*/ 539096 h 1402843"/>
              <a:gd name="connsiteX60" fmla="*/ 3287859 w 6884912"/>
              <a:gd name="connsiteY60" fmla="*/ 529004 h 1402843"/>
              <a:gd name="connsiteX61" fmla="*/ 3510042 w 6884912"/>
              <a:gd name="connsiteY61" fmla="*/ 553266 h 1402843"/>
              <a:gd name="connsiteX62" fmla="*/ 3626773 w 6884912"/>
              <a:gd name="connsiteY62" fmla="*/ 531898 h 1402843"/>
              <a:gd name="connsiteX63" fmla="*/ 3666217 w 6884912"/>
              <a:gd name="connsiteY63" fmla="*/ 514701 h 1402843"/>
              <a:gd name="connsiteX64" fmla="*/ 3732427 w 6884912"/>
              <a:gd name="connsiteY64" fmla="*/ 486485 h 1402843"/>
              <a:gd name="connsiteX65" fmla="*/ 3777022 w 6884912"/>
              <a:gd name="connsiteY65" fmla="*/ 441722 h 1402843"/>
              <a:gd name="connsiteX66" fmla="*/ 3791246 w 6884912"/>
              <a:gd name="connsiteY66" fmla="*/ 431442 h 1402843"/>
              <a:gd name="connsiteX67" fmla="*/ 3819864 w 6884912"/>
              <a:gd name="connsiteY67" fmla="*/ 436051 h 1402843"/>
              <a:gd name="connsiteX68" fmla="*/ 3830398 w 6884912"/>
              <a:gd name="connsiteY68" fmla="*/ 429829 h 1402843"/>
              <a:gd name="connsiteX69" fmla="*/ 3834360 w 6884912"/>
              <a:gd name="connsiteY69" fmla="*/ 430438 h 1402843"/>
              <a:gd name="connsiteX70" fmla="*/ 3843715 w 6884912"/>
              <a:gd name="connsiteY70" fmla="*/ 430198 h 1402843"/>
              <a:gd name="connsiteX71" fmla="*/ 3842609 w 6884912"/>
              <a:gd name="connsiteY71" fmla="*/ 438832 h 1402843"/>
              <a:gd name="connsiteX72" fmla="*/ 3853961 w 6884912"/>
              <a:gd name="connsiteY72" fmla="*/ 454826 h 1402843"/>
              <a:gd name="connsiteX73" fmla="*/ 3907640 w 6884912"/>
              <a:gd name="connsiteY73" fmla="*/ 449014 h 1402843"/>
              <a:gd name="connsiteX74" fmla="*/ 3910449 w 6884912"/>
              <a:gd name="connsiteY74" fmla="*/ 439254 h 1402843"/>
              <a:gd name="connsiteX75" fmla="*/ 3917197 w 6884912"/>
              <a:gd name="connsiteY75" fmla="*/ 437567 h 1402843"/>
              <a:gd name="connsiteX76" fmla="*/ 3922400 w 6884912"/>
              <a:gd name="connsiteY76" fmla="*/ 446502 h 1402843"/>
              <a:gd name="connsiteX77" fmla="*/ 4013061 w 6884912"/>
              <a:gd name="connsiteY77" fmla="*/ 466320 h 1402843"/>
              <a:gd name="connsiteX78" fmla="*/ 4134285 w 6884912"/>
              <a:gd name="connsiteY78" fmla="*/ 477038 h 1402843"/>
              <a:gd name="connsiteX79" fmla="*/ 4220717 w 6884912"/>
              <a:gd name="connsiteY79" fmla="*/ 434392 h 1402843"/>
              <a:gd name="connsiteX80" fmla="*/ 4246954 w 6884912"/>
              <a:gd name="connsiteY80" fmla="*/ 452000 h 1402843"/>
              <a:gd name="connsiteX81" fmla="*/ 4289361 w 6884912"/>
              <a:gd name="connsiteY81" fmla="*/ 438088 h 1402843"/>
              <a:gd name="connsiteX82" fmla="*/ 4498913 w 6884912"/>
              <a:gd name="connsiteY82" fmla="*/ 360361 h 1402843"/>
              <a:gd name="connsiteX83" fmla="*/ 4617330 w 6884912"/>
              <a:gd name="connsiteY83" fmla="*/ 352609 h 1402843"/>
              <a:gd name="connsiteX84" fmla="*/ 4659778 w 6884912"/>
              <a:gd name="connsiteY84" fmla="*/ 359665 h 1402843"/>
              <a:gd name="connsiteX85" fmla="*/ 4730870 w 6884912"/>
              <a:gd name="connsiteY85" fmla="*/ 370878 h 1402843"/>
              <a:gd name="connsiteX86" fmla="*/ 4785037 w 6884912"/>
              <a:gd name="connsiteY86" fmla="*/ 403410 h 1402843"/>
              <a:gd name="connsiteX87" fmla="*/ 4844073 w 6884912"/>
              <a:gd name="connsiteY87" fmla="*/ 403214 h 1402843"/>
              <a:gd name="connsiteX88" fmla="*/ 4920038 w 6884912"/>
              <a:gd name="connsiteY88" fmla="*/ 381864 h 1402843"/>
              <a:gd name="connsiteX89" fmla="*/ 5016639 w 6884912"/>
              <a:gd name="connsiteY89" fmla="*/ 400351 h 1402843"/>
              <a:gd name="connsiteX90" fmla="*/ 5072009 w 6884912"/>
              <a:gd name="connsiteY90" fmla="*/ 402948 h 1402843"/>
              <a:gd name="connsiteX91" fmla="*/ 5223626 w 6884912"/>
              <a:gd name="connsiteY91" fmla="*/ 418802 h 1402843"/>
              <a:gd name="connsiteX92" fmla="*/ 5375773 w 6884912"/>
              <a:gd name="connsiteY92" fmla="*/ 441359 h 1402843"/>
              <a:gd name="connsiteX93" fmla="*/ 5467502 w 6884912"/>
              <a:gd name="connsiteY93" fmla="*/ 492409 h 1402843"/>
              <a:gd name="connsiteX94" fmla="*/ 5592395 w 6884912"/>
              <a:gd name="connsiteY94" fmla="*/ 506880 h 1402843"/>
              <a:gd name="connsiteX95" fmla="*/ 5613532 w 6884912"/>
              <a:gd name="connsiteY95" fmla="*/ 514825 h 1402843"/>
              <a:gd name="connsiteX96" fmla="*/ 5642173 w 6884912"/>
              <a:gd name="connsiteY96" fmla="*/ 508350 h 1402843"/>
              <a:gd name="connsiteX97" fmla="*/ 5756910 w 6884912"/>
              <a:gd name="connsiteY97" fmla="*/ 480657 h 1402843"/>
              <a:gd name="connsiteX98" fmla="*/ 5846667 w 6884912"/>
              <a:gd name="connsiteY98" fmla="*/ 443232 h 1402843"/>
              <a:gd name="connsiteX99" fmla="*/ 5960732 w 6884912"/>
              <a:gd name="connsiteY99" fmla="*/ 462154 h 1402843"/>
              <a:gd name="connsiteX100" fmla="*/ 6029542 w 6884912"/>
              <a:gd name="connsiteY100" fmla="*/ 451785 h 1402843"/>
              <a:gd name="connsiteX101" fmla="*/ 6141123 w 6884912"/>
              <a:gd name="connsiteY101" fmla="*/ 401369 h 1402843"/>
              <a:gd name="connsiteX102" fmla="*/ 6299716 w 6884912"/>
              <a:gd name="connsiteY102" fmla="*/ 0 h 1402843"/>
              <a:gd name="connsiteX103" fmla="*/ 6259275 w 6884912"/>
              <a:gd name="connsiteY103" fmla="*/ 472912 h 1402843"/>
              <a:gd name="connsiteX104" fmla="*/ 6364914 w 6884912"/>
              <a:gd name="connsiteY104" fmla="*/ 481586 h 1402843"/>
              <a:gd name="connsiteX105" fmla="*/ 6380420 w 6884912"/>
              <a:gd name="connsiteY105" fmla="*/ 414641 h 1402843"/>
              <a:gd name="connsiteX106" fmla="*/ 6507891 w 6884912"/>
              <a:gd name="connsiteY106" fmla="*/ 359920 h 1402843"/>
              <a:gd name="connsiteX107" fmla="*/ 6571807 w 6884912"/>
              <a:gd name="connsiteY107" fmla="*/ 340082 h 1402843"/>
              <a:gd name="connsiteX108" fmla="*/ 6671880 w 6884912"/>
              <a:gd name="connsiteY108" fmla="*/ 324377 h 1402843"/>
              <a:gd name="connsiteX109" fmla="*/ 6702266 w 6884912"/>
              <a:gd name="connsiteY109" fmla="*/ 316916 h 1402843"/>
              <a:gd name="connsiteX110" fmla="*/ 6845802 w 6884912"/>
              <a:gd name="connsiteY110" fmla="*/ 265942 h 1402843"/>
              <a:gd name="connsiteX111" fmla="*/ 6884912 w 6884912"/>
              <a:gd name="connsiteY111" fmla="*/ 241446 h 1402843"/>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259275 w 6884912"/>
              <a:gd name="connsiteY103" fmla="*/ 300271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68805 h 1230202"/>
              <a:gd name="connsiteX1" fmla="*/ 6884912 w 6884912"/>
              <a:gd name="connsiteY1" fmla="*/ 1230202 h 1230202"/>
              <a:gd name="connsiteX2" fmla="*/ 0 w 6884912"/>
              <a:gd name="connsiteY2" fmla="*/ 1230202 h 1230202"/>
              <a:gd name="connsiteX3" fmla="*/ 27135 w 6884912"/>
              <a:gd name="connsiteY3" fmla="*/ 1216265 h 1230202"/>
              <a:gd name="connsiteX4" fmla="*/ 115388 w 6884912"/>
              <a:gd name="connsiteY4" fmla="*/ 1227848 h 1230202"/>
              <a:gd name="connsiteX5" fmla="*/ 119094 w 6884912"/>
              <a:gd name="connsiteY5" fmla="*/ 1217268 h 1230202"/>
              <a:gd name="connsiteX6" fmla="*/ 171824 w 6884912"/>
              <a:gd name="connsiteY6" fmla="*/ 1202029 h 1230202"/>
              <a:gd name="connsiteX7" fmla="*/ 353766 w 6884912"/>
              <a:gd name="connsiteY7" fmla="*/ 1097149 h 1230202"/>
              <a:gd name="connsiteX8" fmla="*/ 438104 w 6884912"/>
              <a:gd name="connsiteY8" fmla="*/ 1111211 h 1230202"/>
              <a:gd name="connsiteX9" fmla="*/ 471270 w 6884912"/>
              <a:gd name="connsiteY9" fmla="*/ 1108972 h 1230202"/>
              <a:gd name="connsiteX10" fmla="*/ 536109 w 6884912"/>
              <a:gd name="connsiteY10" fmla="*/ 1039004 h 1230202"/>
              <a:gd name="connsiteX11" fmla="*/ 601644 w 6884912"/>
              <a:gd name="connsiteY11" fmla="*/ 1072802 h 1230202"/>
              <a:gd name="connsiteX12" fmla="*/ 651408 w 6884912"/>
              <a:gd name="connsiteY12" fmla="*/ 1053743 h 1230202"/>
              <a:gd name="connsiteX13" fmla="*/ 673197 w 6884912"/>
              <a:gd name="connsiteY13" fmla="*/ 1078865 h 1230202"/>
              <a:gd name="connsiteX14" fmla="*/ 723108 w 6884912"/>
              <a:gd name="connsiteY14" fmla="*/ 1048886 h 1230202"/>
              <a:gd name="connsiteX15" fmla="*/ 797699 w 6884912"/>
              <a:gd name="connsiteY15" fmla="*/ 1000167 h 1230202"/>
              <a:gd name="connsiteX16" fmla="*/ 888738 w 6884912"/>
              <a:gd name="connsiteY16" fmla="*/ 970613 h 1230202"/>
              <a:gd name="connsiteX17" fmla="*/ 965215 w 6884912"/>
              <a:gd name="connsiteY17" fmla="*/ 915506 h 1230202"/>
              <a:gd name="connsiteX18" fmla="*/ 1085080 w 6884912"/>
              <a:gd name="connsiteY18" fmla="*/ 844891 h 1230202"/>
              <a:gd name="connsiteX19" fmla="*/ 1131224 w 6884912"/>
              <a:gd name="connsiteY19" fmla="*/ 774965 h 1230202"/>
              <a:gd name="connsiteX20" fmla="*/ 1138051 w 6884912"/>
              <a:gd name="connsiteY20" fmla="*/ 770839 h 1230202"/>
              <a:gd name="connsiteX21" fmla="*/ 1158800 w 6884912"/>
              <a:gd name="connsiteY21" fmla="*/ 768809 h 1230202"/>
              <a:gd name="connsiteX22" fmla="*/ 1166947 w 6884912"/>
              <a:gd name="connsiteY22" fmla="*/ 769567 h 1230202"/>
              <a:gd name="connsiteX23" fmla="*/ 1178135 w 6884912"/>
              <a:gd name="connsiteY23" fmla="*/ 767436 h 1230202"/>
              <a:gd name="connsiteX24" fmla="*/ 1178301 w 6884912"/>
              <a:gd name="connsiteY24" fmla="*/ 766899 h 1230202"/>
              <a:gd name="connsiteX25" fmla="*/ 1188995 w 6884912"/>
              <a:gd name="connsiteY25" fmla="*/ 765853 h 1230202"/>
              <a:gd name="connsiteX26" fmla="*/ 1242716 w 6884912"/>
              <a:gd name="connsiteY26" fmla="*/ 766857 h 1230202"/>
              <a:gd name="connsiteX27" fmla="*/ 1299977 w 6884912"/>
              <a:gd name="connsiteY27" fmla="*/ 708001 h 1230202"/>
              <a:gd name="connsiteX28" fmla="*/ 1326190 w 6884912"/>
              <a:gd name="connsiteY28" fmla="*/ 694760 h 1230202"/>
              <a:gd name="connsiteX29" fmla="*/ 1339600 w 6884912"/>
              <a:gd name="connsiteY29" fmla="*/ 685100 h 1230202"/>
              <a:gd name="connsiteX30" fmla="*/ 1340054 w 6884912"/>
              <a:gd name="connsiteY30" fmla="*/ 682827 h 1230202"/>
              <a:gd name="connsiteX31" fmla="*/ 1391606 w 6884912"/>
              <a:gd name="connsiteY31" fmla="*/ 684034 h 1230202"/>
              <a:gd name="connsiteX32" fmla="*/ 1397565 w 6884912"/>
              <a:gd name="connsiteY32" fmla="*/ 680295 h 1230202"/>
              <a:gd name="connsiteX33" fmla="*/ 1432302 w 6884912"/>
              <a:gd name="connsiteY33" fmla="*/ 686072 h 1230202"/>
              <a:gd name="connsiteX34" fmla="*/ 1449644 w 6884912"/>
              <a:gd name="connsiteY34" fmla="*/ 686396 h 1230202"/>
              <a:gd name="connsiteX35" fmla="*/ 1455793 w 6884912"/>
              <a:gd name="connsiteY35" fmla="*/ 691979 h 1230202"/>
              <a:gd name="connsiteX36" fmla="*/ 1480758 w 6884912"/>
              <a:gd name="connsiteY36" fmla="*/ 689668 h 1230202"/>
              <a:gd name="connsiteX37" fmla="*/ 1483154 w 6884912"/>
              <a:gd name="connsiteY37" fmla="*/ 687332 h 1230202"/>
              <a:gd name="connsiteX38" fmla="*/ 1505495 w 6884912"/>
              <a:gd name="connsiteY38" fmla="*/ 693130 h 1230202"/>
              <a:gd name="connsiteX39" fmla="*/ 1589871 w 6884912"/>
              <a:gd name="connsiteY39" fmla="*/ 698214 h 1230202"/>
              <a:gd name="connsiteX40" fmla="*/ 1731986 w 6884912"/>
              <a:gd name="connsiteY40" fmla="*/ 658487 h 1230202"/>
              <a:gd name="connsiteX41" fmla="*/ 1927935 w 6884912"/>
              <a:gd name="connsiteY41" fmla="*/ 697345 h 1230202"/>
              <a:gd name="connsiteX42" fmla="*/ 2166816 w 6884912"/>
              <a:gd name="connsiteY42" fmla="*/ 628305 h 1230202"/>
              <a:gd name="connsiteX43" fmla="*/ 2352236 w 6884912"/>
              <a:gd name="connsiteY43" fmla="*/ 588407 h 1230202"/>
              <a:gd name="connsiteX44" fmla="*/ 2420791 w 6884912"/>
              <a:gd name="connsiteY44" fmla="*/ 561631 h 1230202"/>
              <a:gd name="connsiteX45" fmla="*/ 2489932 w 6884912"/>
              <a:gd name="connsiteY45" fmla="*/ 576669 h 1230202"/>
              <a:gd name="connsiteX46" fmla="*/ 2512917 w 6884912"/>
              <a:gd name="connsiteY46" fmla="*/ 557932 h 1230202"/>
              <a:gd name="connsiteX47" fmla="*/ 2516783 w 6884912"/>
              <a:gd name="connsiteY47" fmla="*/ 554278 h 1230202"/>
              <a:gd name="connsiteX48" fmla="*/ 2534360 w 6884912"/>
              <a:gd name="connsiteY48" fmla="*/ 548869 h 1230202"/>
              <a:gd name="connsiteX49" fmla="*/ 2536691 w 6884912"/>
              <a:gd name="connsiteY49" fmla="*/ 535823 h 1230202"/>
              <a:gd name="connsiteX50" fmla="*/ 2561265 w 6884912"/>
              <a:gd name="connsiteY50" fmla="*/ 519428 h 1230202"/>
              <a:gd name="connsiteX51" fmla="*/ 2594349 w 6884912"/>
              <a:gd name="connsiteY51" fmla="*/ 512689 h 1230202"/>
              <a:gd name="connsiteX52" fmla="*/ 2754324 w 6884912"/>
              <a:gd name="connsiteY52" fmla="*/ 493571 h 1230202"/>
              <a:gd name="connsiteX53" fmla="*/ 2848470 w 6884912"/>
              <a:gd name="connsiteY53" fmla="*/ 474771 h 1230202"/>
              <a:gd name="connsiteX54" fmla="*/ 2881772 w 6884912"/>
              <a:gd name="connsiteY54" fmla="*/ 456065 h 1230202"/>
              <a:gd name="connsiteX55" fmla="*/ 2929932 w 6884912"/>
              <a:gd name="connsiteY55" fmla="*/ 437717 h 1230202"/>
              <a:gd name="connsiteX56" fmla="*/ 3013020 w 6884912"/>
              <a:gd name="connsiteY56" fmla="*/ 396383 h 1230202"/>
              <a:gd name="connsiteX57" fmla="*/ 3127968 w 6884912"/>
              <a:gd name="connsiteY57" fmla="*/ 356418 h 1230202"/>
              <a:gd name="connsiteX58" fmla="*/ 3222191 w 6884912"/>
              <a:gd name="connsiteY58" fmla="*/ 376692 h 1230202"/>
              <a:gd name="connsiteX59" fmla="*/ 3227953 w 6884912"/>
              <a:gd name="connsiteY59" fmla="*/ 366455 h 1230202"/>
              <a:gd name="connsiteX60" fmla="*/ 3287859 w 6884912"/>
              <a:gd name="connsiteY60" fmla="*/ 356363 h 1230202"/>
              <a:gd name="connsiteX61" fmla="*/ 3510042 w 6884912"/>
              <a:gd name="connsiteY61" fmla="*/ 380625 h 1230202"/>
              <a:gd name="connsiteX62" fmla="*/ 3626773 w 6884912"/>
              <a:gd name="connsiteY62" fmla="*/ 359257 h 1230202"/>
              <a:gd name="connsiteX63" fmla="*/ 3666217 w 6884912"/>
              <a:gd name="connsiteY63" fmla="*/ 342060 h 1230202"/>
              <a:gd name="connsiteX64" fmla="*/ 3732427 w 6884912"/>
              <a:gd name="connsiteY64" fmla="*/ 313844 h 1230202"/>
              <a:gd name="connsiteX65" fmla="*/ 3777022 w 6884912"/>
              <a:gd name="connsiteY65" fmla="*/ 269081 h 1230202"/>
              <a:gd name="connsiteX66" fmla="*/ 3791246 w 6884912"/>
              <a:gd name="connsiteY66" fmla="*/ 258801 h 1230202"/>
              <a:gd name="connsiteX67" fmla="*/ 3819864 w 6884912"/>
              <a:gd name="connsiteY67" fmla="*/ 263410 h 1230202"/>
              <a:gd name="connsiteX68" fmla="*/ 3830398 w 6884912"/>
              <a:gd name="connsiteY68" fmla="*/ 257188 h 1230202"/>
              <a:gd name="connsiteX69" fmla="*/ 3834360 w 6884912"/>
              <a:gd name="connsiteY69" fmla="*/ 257797 h 1230202"/>
              <a:gd name="connsiteX70" fmla="*/ 3843715 w 6884912"/>
              <a:gd name="connsiteY70" fmla="*/ 257557 h 1230202"/>
              <a:gd name="connsiteX71" fmla="*/ 3842609 w 6884912"/>
              <a:gd name="connsiteY71" fmla="*/ 266191 h 1230202"/>
              <a:gd name="connsiteX72" fmla="*/ 3853961 w 6884912"/>
              <a:gd name="connsiteY72" fmla="*/ 282185 h 1230202"/>
              <a:gd name="connsiteX73" fmla="*/ 3907640 w 6884912"/>
              <a:gd name="connsiteY73" fmla="*/ 276373 h 1230202"/>
              <a:gd name="connsiteX74" fmla="*/ 3910449 w 6884912"/>
              <a:gd name="connsiteY74" fmla="*/ 266613 h 1230202"/>
              <a:gd name="connsiteX75" fmla="*/ 3917197 w 6884912"/>
              <a:gd name="connsiteY75" fmla="*/ 264926 h 1230202"/>
              <a:gd name="connsiteX76" fmla="*/ 3922400 w 6884912"/>
              <a:gd name="connsiteY76" fmla="*/ 273861 h 1230202"/>
              <a:gd name="connsiteX77" fmla="*/ 4013061 w 6884912"/>
              <a:gd name="connsiteY77" fmla="*/ 293679 h 1230202"/>
              <a:gd name="connsiteX78" fmla="*/ 4134285 w 6884912"/>
              <a:gd name="connsiteY78" fmla="*/ 304397 h 1230202"/>
              <a:gd name="connsiteX79" fmla="*/ 4220717 w 6884912"/>
              <a:gd name="connsiteY79" fmla="*/ 261751 h 1230202"/>
              <a:gd name="connsiteX80" fmla="*/ 4246954 w 6884912"/>
              <a:gd name="connsiteY80" fmla="*/ 279359 h 1230202"/>
              <a:gd name="connsiteX81" fmla="*/ 4289361 w 6884912"/>
              <a:gd name="connsiteY81" fmla="*/ 265447 h 1230202"/>
              <a:gd name="connsiteX82" fmla="*/ 4498913 w 6884912"/>
              <a:gd name="connsiteY82" fmla="*/ 187720 h 1230202"/>
              <a:gd name="connsiteX83" fmla="*/ 4617330 w 6884912"/>
              <a:gd name="connsiteY83" fmla="*/ 179968 h 1230202"/>
              <a:gd name="connsiteX84" fmla="*/ 4659778 w 6884912"/>
              <a:gd name="connsiteY84" fmla="*/ 187024 h 1230202"/>
              <a:gd name="connsiteX85" fmla="*/ 4730870 w 6884912"/>
              <a:gd name="connsiteY85" fmla="*/ 198237 h 1230202"/>
              <a:gd name="connsiteX86" fmla="*/ 4785037 w 6884912"/>
              <a:gd name="connsiteY86" fmla="*/ 230769 h 1230202"/>
              <a:gd name="connsiteX87" fmla="*/ 4844073 w 6884912"/>
              <a:gd name="connsiteY87" fmla="*/ 230573 h 1230202"/>
              <a:gd name="connsiteX88" fmla="*/ 4920038 w 6884912"/>
              <a:gd name="connsiteY88" fmla="*/ 209223 h 1230202"/>
              <a:gd name="connsiteX89" fmla="*/ 5016639 w 6884912"/>
              <a:gd name="connsiteY89" fmla="*/ 227710 h 1230202"/>
              <a:gd name="connsiteX90" fmla="*/ 5072009 w 6884912"/>
              <a:gd name="connsiteY90" fmla="*/ 230307 h 1230202"/>
              <a:gd name="connsiteX91" fmla="*/ 5223626 w 6884912"/>
              <a:gd name="connsiteY91" fmla="*/ 246161 h 1230202"/>
              <a:gd name="connsiteX92" fmla="*/ 5375773 w 6884912"/>
              <a:gd name="connsiteY92" fmla="*/ 268718 h 1230202"/>
              <a:gd name="connsiteX93" fmla="*/ 5467502 w 6884912"/>
              <a:gd name="connsiteY93" fmla="*/ 319768 h 1230202"/>
              <a:gd name="connsiteX94" fmla="*/ 5592395 w 6884912"/>
              <a:gd name="connsiteY94" fmla="*/ 334239 h 1230202"/>
              <a:gd name="connsiteX95" fmla="*/ 5613532 w 6884912"/>
              <a:gd name="connsiteY95" fmla="*/ 342184 h 1230202"/>
              <a:gd name="connsiteX96" fmla="*/ 5642173 w 6884912"/>
              <a:gd name="connsiteY96" fmla="*/ 335709 h 1230202"/>
              <a:gd name="connsiteX97" fmla="*/ 5756910 w 6884912"/>
              <a:gd name="connsiteY97" fmla="*/ 308016 h 1230202"/>
              <a:gd name="connsiteX98" fmla="*/ 5846667 w 6884912"/>
              <a:gd name="connsiteY98" fmla="*/ 270591 h 1230202"/>
              <a:gd name="connsiteX99" fmla="*/ 5960732 w 6884912"/>
              <a:gd name="connsiteY99" fmla="*/ 289513 h 1230202"/>
              <a:gd name="connsiteX100" fmla="*/ 6029542 w 6884912"/>
              <a:gd name="connsiteY100" fmla="*/ 279144 h 1230202"/>
              <a:gd name="connsiteX101" fmla="*/ 6141123 w 6884912"/>
              <a:gd name="connsiteY101" fmla="*/ 228728 h 1230202"/>
              <a:gd name="connsiteX102" fmla="*/ 6258874 w 6884912"/>
              <a:gd name="connsiteY102" fmla="*/ 0 h 1230202"/>
              <a:gd name="connsiteX103" fmla="*/ 6309193 w 6884912"/>
              <a:gd name="connsiteY103" fmla="*/ 309358 h 1230202"/>
              <a:gd name="connsiteX104" fmla="*/ 6364914 w 6884912"/>
              <a:gd name="connsiteY104" fmla="*/ 308945 h 1230202"/>
              <a:gd name="connsiteX105" fmla="*/ 6380420 w 6884912"/>
              <a:gd name="connsiteY105" fmla="*/ 242000 h 1230202"/>
              <a:gd name="connsiteX106" fmla="*/ 6507891 w 6884912"/>
              <a:gd name="connsiteY106" fmla="*/ 187279 h 1230202"/>
              <a:gd name="connsiteX107" fmla="*/ 6571807 w 6884912"/>
              <a:gd name="connsiteY107" fmla="*/ 167441 h 1230202"/>
              <a:gd name="connsiteX108" fmla="*/ 6671880 w 6884912"/>
              <a:gd name="connsiteY108" fmla="*/ 151736 h 1230202"/>
              <a:gd name="connsiteX109" fmla="*/ 6702266 w 6884912"/>
              <a:gd name="connsiteY109" fmla="*/ 144275 h 1230202"/>
              <a:gd name="connsiteX110" fmla="*/ 6845802 w 6884912"/>
              <a:gd name="connsiteY110" fmla="*/ 93301 h 1230202"/>
              <a:gd name="connsiteX111" fmla="*/ 6884912 w 6884912"/>
              <a:gd name="connsiteY111" fmla="*/ 68805 h 1230202"/>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77022 w 6884912"/>
              <a:gd name="connsiteY65" fmla="*/ 200276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13491 w 6884912"/>
              <a:gd name="connsiteY65" fmla="*/ 254795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53766 w 6884912"/>
              <a:gd name="connsiteY7" fmla="*/ 1028344 h 1161397"/>
              <a:gd name="connsiteX8" fmla="*/ 438104 w 6884912"/>
              <a:gd name="connsiteY8" fmla="*/ 1042406 h 1161397"/>
              <a:gd name="connsiteX9" fmla="*/ 471270 w 6884912"/>
              <a:gd name="connsiteY9" fmla="*/ 1040167 h 1161397"/>
              <a:gd name="connsiteX10" fmla="*/ 536109 w 6884912"/>
              <a:gd name="connsiteY10" fmla="*/ 970199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88738 w 6884912"/>
              <a:gd name="connsiteY16" fmla="*/ 901808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89871 w 6884912"/>
              <a:gd name="connsiteY39" fmla="*/ 629409 h 1161397"/>
              <a:gd name="connsiteX40" fmla="*/ 1731986 w 6884912"/>
              <a:gd name="connsiteY40" fmla="*/ 589682 h 1161397"/>
              <a:gd name="connsiteX41" fmla="*/ 1927935 w 6884912"/>
              <a:gd name="connsiteY41" fmla="*/ 628540 h 1161397"/>
              <a:gd name="connsiteX42" fmla="*/ 2166816 w 6884912"/>
              <a:gd name="connsiteY42" fmla="*/ 559500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127968 w 6884912"/>
              <a:gd name="connsiteY57" fmla="*/ 287613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455587 w 6884912"/>
              <a:gd name="connsiteY61" fmla="*/ 311821 h 1161397"/>
              <a:gd name="connsiteX62" fmla="*/ 3540551 w 6884912"/>
              <a:gd name="connsiteY62" fmla="*/ 290452 h 1161397"/>
              <a:gd name="connsiteX63" fmla="*/ 3611762 w 6884912"/>
              <a:gd name="connsiteY63" fmla="*/ 300514 h 1161397"/>
              <a:gd name="connsiteX64" fmla="*/ 3677971 w 6884912"/>
              <a:gd name="connsiteY64" fmla="*/ 272297 h 1161397"/>
              <a:gd name="connsiteX65" fmla="*/ 3713491 w 6884912"/>
              <a:gd name="connsiteY65" fmla="*/ 254795 h 1161397"/>
              <a:gd name="connsiteX66" fmla="*/ 3754942 w 6884912"/>
              <a:gd name="connsiteY66" fmla="*/ 271775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67575 w 6884912"/>
              <a:gd name="connsiteY72" fmla="*/ 195207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46954 w 6884912"/>
              <a:gd name="connsiteY80" fmla="*/ 210554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13495 w 6884912"/>
              <a:gd name="connsiteY102" fmla="*/ 158354 h 1161397"/>
              <a:gd name="connsiteX103" fmla="*/ 6309193 w 6884912"/>
              <a:gd name="connsiteY103" fmla="*/ 24055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292769" y="1034183"/>
                  <a:pt x="353766" y="1028344"/>
                </a:cubicBezTo>
                <a:cubicBezTo>
                  <a:pt x="421086" y="1016577"/>
                  <a:pt x="342043" y="1020322"/>
                  <a:pt x="438104" y="1042406"/>
                </a:cubicBezTo>
                <a:cubicBezTo>
                  <a:pt x="440820" y="1021567"/>
                  <a:pt x="450890" y="1036057"/>
                  <a:pt x="471270" y="1040167"/>
                </a:cubicBezTo>
                <a:cubicBezTo>
                  <a:pt x="503527" y="1033070"/>
                  <a:pt x="494793" y="950977"/>
                  <a:pt x="536109" y="970199"/>
                </a:cubicBezTo>
                <a:cubicBezTo>
                  <a:pt x="522105" y="946825"/>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78944" y="920103"/>
                  <a:pt x="888738" y="901808"/>
                </a:cubicBezTo>
                <a:cubicBezTo>
                  <a:pt x="933047" y="893074"/>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cubicBezTo>
                  <a:pt x="1178190" y="698452"/>
                  <a:pt x="1178246" y="698273"/>
                  <a:pt x="1178301" y="698094"/>
                </a:cubicBez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83556" y="622991"/>
                  <a:pt x="1589871" y="629409"/>
                </a:cubicBezTo>
                <a:cubicBezTo>
                  <a:pt x="1649644" y="577681"/>
                  <a:pt x="1659006" y="610309"/>
                  <a:pt x="1731986" y="589682"/>
                </a:cubicBezTo>
                <a:cubicBezTo>
                  <a:pt x="1750397" y="604884"/>
                  <a:pt x="1896056" y="573257"/>
                  <a:pt x="1927935" y="628540"/>
                </a:cubicBezTo>
                <a:cubicBezTo>
                  <a:pt x="2000407" y="623510"/>
                  <a:pt x="2096099" y="577656"/>
                  <a:pt x="2166816" y="559500"/>
                </a:cubicBezTo>
                <a:cubicBezTo>
                  <a:pt x="2255200" y="591669"/>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388202" y="311682"/>
                  <a:pt x="3455587" y="311821"/>
                </a:cubicBezTo>
                <a:cubicBezTo>
                  <a:pt x="3530819" y="306642"/>
                  <a:pt x="3439531" y="258887"/>
                  <a:pt x="3540551" y="290452"/>
                </a:cubicBezTo>
                <a:cubicBezTo>
                  <a:pt x="3546902" y="269835"/>
                  <a:pt x="3590238" y="294393"/>
                  <a:pt x="3611762" y="300514"/>
                </a:cubicBezTo>
                <a:cubicBezTo>
                  <a:pt x="3648047" y="296569"/>
                  <a:pt x="3636107" y="248978"/>
                  <a:pt x="3677971" y="272297"/>
                </a:cubicBezTo>
                <a:cubicBezTo>
                  <a:pt x="3666529" y="247499"/>
                  <a:pt x="3735245" y="279058"/>
                  <a:pt x="3713491" y="254795"/>
                </a:cubicBezTo>
                <a:cubicBezTo>
                  <a:pt x="3718228" y="248018"/>
                  <a:pt x="3737213" y="281807"/>
                  <a:pt x="3754942" y="271775"/>
                </a:cubicBezTo>
                <a:cubicBezTo>
                  <a:pt x="3772671" y="261743"/>
                  <a:pt x="3810265" y="195284"/>
                  <a:pt x="3819864" y="194605"/>
                </a:cubicBezTo>
                <a:lnTo>
                  <a:pt x="3830398" y="188383"/>
                </a:lnTo>
                <a:lnTo>
                  <a:pt x="3834360" y="188992"/>
                </a:lnTo>
                <a:lnTo>
                  <a:pt x="3843715" y="188752"/>
                </a:lnTo>
                <a:lnTo>
                  <a:pt x="3842609" y="197386"/>
                </a:lnTo>
                <a:cubicBezTo>
                  <a:pt x="3840673" y="205638"/>
                  <a:pt x="3852862" y="196498"/>
                  <a:pt x="3867575" y="195207"/>
                </a:cubicBezTo>
                <a:cubicBezTo>
                  <a:pt x="3898010" y="188396"/>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43839" y="208088"/>
                  <a:pt x="4246954" y="210554"/>
                </a:cubicBezTo>
                <a:cubicBezTo>
                  <a:pt x="4265050" y="224878"/>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66573" y="158177"/>
                  <a:pt x="4891277" y="140895"/>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183483" y="210628"/>
                  <a:pt x="6213495" y="158354"/>
                </a:cubicBezTo>
                <a:cubicBezTo>
                  <a:pt x="6218048" y="179602"/>
                  <a:pt x="6245115" y="154212"/>
                  <a:pt x="6309193" y="240553"/>
                </a:cubicBezTo>
                <a:cubicBezTo>
                  <a:pt x="6313222" y="269315"/>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AEE6034-A001-4CD4-2006-AD459C2902BF}"/>
              </a:ext>
            </a:extLst>
          </p:cNvPr>
          <p:cNvSpPr>
            <a:spLocks noGrp="1"/>
          </p:cNvSpPr>
          <p:nvPr>
            <p:ph type="sldNum" sz="quarter" idx="4"/>
          </p:nvPr>
        </p:nvSpPr>
        <p:spPr>
          <a:xfrm>
            <a:off x="9271000" y="6356350"/>
            <a:ext cx="2743200" cy="365125"/>
          </a:xfrm>
          <a:prstGeom prst="rect">
            <a:avLst/>
          </a:prstGeom>
        </p:spPr>
        <p:txBody>
          <a:bodyPr vert="horz" lIns="91440" tIns="45720" rIns="91440" bIns="45720" rtlCol="0" anchor="ctr"/>
          <a:lstStyle>
            <a:lvl1pPr algn="r">
              <a:defRPr sz="1200">
                <a:solidFill>
                  <a:schemeClr val="bg1"/>
                </a:solidFill>
                <a:latin typeface="Roboto Condensed" panose="02000000000000000000" pitchFamily="2" charset="0"/>
                <a:ea typeface="Roboto Condensed" panose="02000000000000000000" pitchFamily="2" charset="0"/>
              </a:defRPr>
            </a:lvl1pPr>
          </a:lstStyle>
          <a:p>
            <a:fld id="{54D84BD5-6132-0142-9C9B-FD983378D71E}" type="slidenum">
              <a:rPr lang="en-CH" smtClean="0"/>
              <a:pPr/>
              <a:t>‹#›</a:t>
            </a:fld>
            <a:endParaRPr lang="en-CH"/>
          </a:p>
        </p:txBody>
      </p:sp>
      <p:sp>
        <p:nvSpPr>
          <p:cNvPr id="2" name="Title Placeholder 1">
            <a:extLst>
              <a:ext uri="{FF2B5EF4-FFF2-40B4-BE49-F238E27FC236}">
                <a16:creationId xmlns:a16="http://schemas.microsoft.com/office/drawing/2014/main" id="{C5947360-2F1F-1711-2B62-B50E20853E33}"/>
              </a:ext>
            </a:extLst>
          </p:cNvPr>
          <p:cNvSpPr>
            <a:spLocks noGrp="1"/>
          </p:cNvSpPr>
          <p:nvPr>
            <p:ph type="title"/>
          </p:nvPr>
        </p:nvSpPr>
        <p:spPr>
          <a:xfrm>
            <a:off x="312887" y="1365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Tree>
    <p:extLst>
      <p:ext uri="{BB962C8B-B14F-4D97-AF65-F5344CB8AC3E}">
        <p14:creationId xmlns:p14="http://schemas.microsoft.com/office/powerpoint/2010/main" val="1462344485"/>
      </p:ext>
    </p:extLst>
  </p:cSld>
  <p:clrMap bg1="lt1" tx1="dk1" bg2="lt2" tx2="dk2" accent1="accent1" accent2="accent2" accent3="accent3" accent4="accent4" accent5="accent5" accent6="accent6" hlink="hlink" folHlink="folHlink"/>
  <p:sldLayoutIdLst>
    <p:sldLayoutId id="2147483738" r:id="rId1"/>
  </p:sldLayoutIdLst>
  <p:txStyles>
    <p:title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reeform: Shape 27">
            <a:extLst>
              <a:ext uri="{FF2B5EF4-FFF2-40B4-BE49-F238E27FC236}">
                <a16:creationId xmlns:a16="http://schemas.microsoft.com/office/drawing/2014/main" id="{D37162DB-3A33-81B0-BBC5-124C7FC661F8}"/>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1" y="5016384"/>
            <a:ext cx="10232859" cy="1841617"/>
          </a:xfrm>
          <a:custGeom>
            <a:avLst/>
            <a:gdLst>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679743 w 10232859"/>
              <a:gd name="connsiteY180" fmla="*/ 558264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8902 w 10232859"/>
              <a:gd name="connsiteY235" fmla="*/ 1173259 h 1705557"/>
              <a:gd name="connsiteX236" fmla="*/ 8834270 w 10232859"/>
              <a:gd name="connsiteY236" fmla="*/ 1213138 h 1705557"/>
              <a:gd name="connsiteX237" fmla="*/ 8853872 w 10232859"/>
              <a:gd name="connsiteY237" fmla="*/ 1221228 h 1705557"/>
              <a:gd name="connsiteX238" fmla="*/ 8861901 w 10232859"/>
              <a:gd name="connsiteY238" fmla="*/ 1217889 h 1705557"/>
              <a:gd name="connsiteX239" fmla="*/ 8874168 w 10232859"/>
              <a:gd name="connsiteY239" fmla="*/ 1220481 h 1705557"/>
              <a:gd name="connsiteX240" fmla="*/ 8871123 w 10232859"/>
              <a:gd name="connsiteY240" fmla="*/ 1227674 h 1705557"/>
              <a:gd name="connsiteX241" fmla="*/ 8903537 w 10232859"/>
              <a:gd name="connsiteY241" fmla="*/ 1237102 h 1705557"/>
              <a:gd name="connsiteX242" fmla="*/ 8933767 w 10232859"/>
              <a:gd name="connsiteY242" fmla="*/ 1269882 h 1705557"/>
              <a:gd name="connsiteX243" fmla="*/ 8985765 w 10232859"/>
              <a:gd name="connsiteY243" fmla="*/ 1294178 h 1705557"/>
              <a:gd name="connsiteX244" fmla="*/ 9071444 w 10232859"/>
              <a:gd name="connsiteY244" fmla="*/ 1323819 h 1705557"/>
              <a:gd name="connsiteX245" fmla="*/ 9096711 w 10232859"/>
              <a:gd name="connsiteY245" fmla="*/ 1334291 h 1705557"/>
              <a:gd name="connsiteX246" fmla="*/ 9338853 w 10232859"/>
              <a:gd name="connsiteY246" fmla="*/ 1454560 h 1705557"/>
              <a:gd name="connsiteX247" fmla="*/ 9520814 w 10232859"/>
              <a:gd name="connsiteY247" fmla="*/ 1456341 h 1705557"/>
              <a:gd name="connsiteX248" fmla="*/ 9702271 w 10232859"/>
              <a:gd name="connsiteY248" fmla="*/ 1495067 h 1705557"/>
              <a:gd name="connsiteX249" fmla="*/ 9744273 w 10232859"/>
              <a:gd name="connsiteY249" fmla="*/ 1530026 h 1705557"/>
              <a:gd name="connsiteX250" fmla="*/ 9771903 w 10232859"/>
              <a:gd name="connsiteY250" fmla="*/ 1536548 h 1705557"/>
              <a:gd name="connsiteX251" fmla="*/ 9818565 w 10232859"/>
              <a:gd name="connsiteY251" fmla="*/ 1545059 h 1705557"/>
              <a:gd name="connsiteX252" fmla="*/ 9882202 w 10232859"/>
              <a:gd name="connsiteY252" fmla="*/ 1572402 h 1705557"/>
              <a:gd name="connsiteX253" fmla="*/ 10022025 w 10232859"/>
              <a:gd name="connsiteY253" fmla="*/ 1606210 h 1705557"/>
              <a:gd name="connsiteX254" fmla="*/ 10220406 w 10232859"/>
              <a:gd name="connsiteY254" fmla="*/ 1683519 h 1705557"/>
              <a:gd name="connsiteX255" fmla="*/ 10232859 w 10232859"/>
              <a:gd name="connsiteY255" fmla="*/ 1705557 h 1705557"/>
              <a:gd name="connsiteX256" fmla="*/ 0 w 10232859"/>
              <a:gd name="connsiteY256" fmla="*/ 1705557 h 1705557"/>
              <a:gd name="connsiteX257" fmla="*/ 0 w 10232859"/>
              <a:gd name="connsiteY257" fmla="*/ 28342 h 1705557"/>
              <a:gd name="connsiteX258" fmla="*/ 8097 w 10232859"/>
              <a:gd name="connsiteY258" fmla="*/ 30869 h 1705557"/>
              <a:gd name="connsiteX259" fmla="*/ 77128 w 10232859"/>
              <a:gd name="connsiteY259" fmla="*/ 13381 h 1705557"/>
              <a:gd name="connsiteX260" fmla="*/ 188338 w 10232859"/>
              <a:gd name="connsiteY260" fmla="*/ 11593 h 1705557"/>
              <a:gd name="connsiteX261" fmla="*/ 298809 w 10232859"/>
              <a:gd name="connsiteY261" fmla="*/ 12712 h 1705557"/>
              <a:gd name="connsiteX262" fmla="*/ 338985 w 10232859"/>
              <a:gd name="connsiteY262" fmla="*/ 14520 h 1705557"/>
              <a:gd name="connsiteX263" fmla="*/ 409815 w 10232859"/>
              <a:gd name="connsiteY263" fmla="*/ 11559 h 1705557"/>
              <a:gd name="connsiteX264" fmla="*/ 424169 w 10232859"/>
              <a:gd name="connsiteY26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592108 w 10232859"/>
              <a:gd name="connsiteY227" fmla="*/ 1136240 h 1705557"/>
              <a:gd name="connsiteX228" fmla="*/ 8633779 w 10232859"/>
              <a:gd name="connsiteY228" fmla="*/ 1145740 h 1705557"/>
              <a:gd name="connsiteX229" fmla="*/ 8676965 w 10232859"/>
              <a:gd name="connsiteY229" fmla="*/ 1163463 h 1705557"/>
              <a:gd name="connsiteX230" fmla="*/ 8698944 w 10232859"/>
              <a:gd name="connsiteY230" fmla="*/ 1163453 h 1705557"/>
              <a:gd name="connsiteX231" fmla="*/ 8711456 w 10232859"/>
              <a:gd name="connsiteY231" fmla="*/ 1175731 h 1705557"/>
              <a:gd name="connsiteX232" fmla="*/ 8732793 w 10232859"/>
              <a:gd name="connsiteY232" fmla="*/ 1179486 h 1705557"/>
              <a:gd name="connsiteX233" fmla="*/ 8751897 w 10232859"/>
              <a:gd name="connsiteY233" fmla="*/ 1197400 h 1705557"/>
              <a:gd name="connsiteX234" fmla="*/ 8793564 w 10232859"/>
              <a:gd name="connsiteY234" fmla="*/ 1179086 h 1705557"/>
              <a:gd name="connsiteX235" fmla="*/ 8834270 w 10232859"/>
              <a:gd name="connsiteY235" fmla="*/ 1213138 h 1705557"/>
              <a:gd name="connsiteX236" fmla="*/ 8853872 w 10232859"/>
              <a:gd name="connsiteY236" fmla="*/ 1221228 h 1705557"/>
              <a:gd name="connsiteX237" fmla="*/ 8861901 w 10232859"/>
              <a:gd name="connsiteY237" fmla="*/ 1217889 h 1705557"/>
              <a:gd name="connsiteX238" fmla="*/ 8874168 w 10232859"/>
              <a:gd name="connsiteY238" fmla="*/ 1220481 h 1705557"/>
              <a:gd name="connsiteX239" fmla="*/ 8871123 w 10232859"/>
              <a:gd name="connsiteY239" fmla="*/ 1227674 h 1705557"/>
              <a:gd name="connsiteX240" fmla="*/ 8903537 w 10232859"/>
              <a:gd name="connsiteY240" fmla="*/ 1237102 h 1705557"/>
              <a:gd name="connsiteX241" fmla="*/ 8933767 w 10232859"/>
              <a:gd name="connsiteY241" fmla="*/ 1269882 h 1705557"/>
              <a:gd name="connsiteX242" fmla="*/ 8985765 w 10232859"/>
              <a:gd name="connsiteY242" fmla="*/ 1294178 h 1705557"/>
              <a:gd name="connsiteX243" fmla="*/ 9071444 w 10232859"/>
              <a:gd name="connsiteY243" fmla="*/ 1323819 h 1705557"/>
              <a:gd name="connsiteX244" fmla="*/ 9096711 w 10232859"/>
              <a:gd name="connsiteY244" fmla="*/ 1334291 h 1705557"/>
              <a:gd name="connsiteX245" fmla="*/ 9338853 w 10232859"/>
              <a:gd name="connsiteY245" fmla="*/ 1454560 h 1705557"/>
              <a:gd name="connsiteX246" fmla="*/ 9520814 w 10232859"/>
              <a:gd name="connsiteY246" fmla="*/ 1456341 h 1705557"/>
              <a:gd name="connsiteX247" fmla="*/ 9702271 w 10232859"/>
              <a:gd name="connsiteY247" fmla="*/ 1495067 h 1705557"/>
              <a:gd name="connsiteX248" fmla="*/ 9744273 w 10232859"/>
              <a:gd name="connsiteY248" fmla="*/ 1530026 h 1705557"/>
              <a:gd name="connsiteX249" fmla="*/ 9771903 w 10232859"/>
              <a:gd name="connsiteY249" fmla="*/ 1536548 h 1705557"/>
              <a:gd name="connsiteX250" fmla="*/ 9818565 w 10232859"/>
              <a:gd name="connsiteY250" fmla="*/ 1545059 h 1705557"/>
              <a:gd name="connsiteX251" fmla="*/ 9882202 w 10232859"/>
              <a:gd name="connsiteY251" fmla="*/ 1572402 h 1705557"/>
              <a:gd name="connsiteX252" fmla="*/ 10022025 w 10232859"/>
              <a:gd name="connsiteY252" fmla="*/ 1606210 h 1705557"/>
              <a:gd name="connsiteX253" fmla="*/ 10220406 w 10232859"/>
              <a:gd name="connsiteY253" fmla="*/ 1683519 h 1705557"/>
              <a:gd name="connsiteX254" fmla="*/ 10232859 w 10232859"/>
              <a:gd name="connsiteY254" fmla="*/ 1705557 h 1705557"/>
              <a:gd name="connsiteX255" fmla="*/ 0 w 10232859"/>
              <a:gd name="connsiteY255" fmla="*/ 1705557 h 1705557"/>
              <a:gd name="connsiteX256" fmla="*/ 0 w 10232859"/>
              <a:gd name="connsiteY256" fmla="*/ 28342 h 1705557"/>
              <a:gd name="connsiteX257" fmla="*/ 8097 w 10232859"/>
              <a:gd name="connsiteY257" fmla="*/ 30869 h 1705557"/>
              <a:gd name="connsiteX258" fmla="*/ 77128 w 10232859"/>
              <a:gd name="connsiteY258" fmla="*/ 13381 h 1705557"/>
              <a:gd name="connsiteX259" fmla="*/ 188338 w 10232859"/>
              <a:gd name="connsiteY259" fmla="*/ 11593 h 1705557"/>
              <a:gd name="connsiteX260" fmla="*/ 298809 w 10232859"/>
              <a:gd name="connsiteY260" fmla="*/ 12712 h 1705557"/>
              <a:gd name="connsiteX261" fmla="*/ 338985 w 10232859"/>
              <a:gd name="connsiteY261" fmla="*/ 14520 h 1705557"/>
              <a:gd name="connsiteX262" fmla="*/ 409815 w 10232859"/>
              <a:gd name="connsiteY262" fmla="*/ 11559 h 1705557"/>
              <a:gd name="connsiteX263" fmla="*/ 424169 w 10232859"/>
              <a:gd name="connsiteY263"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575405 w 10232859"/>
              <a:gd name="connsiteY226" fmla="*/ 1132001 h 1705557"/>
              <a:gd name="connsiteX227" fmla="*/ 8633779 w 10232859"/>
              <a:gd name="connsiteY227" fmla="*/ 1145740 h 1705557"/>
              <a:gd name="connsiteX228" fmla="*/ 8676965 w 10232859"/>
              <a:gd name="connsiteY228" fmla="*/ 1163463 h 1705557"/>
              <a:gd name="connsiteX229" fmla="*/ 8698944 w 10232859"/>
              <a:gd name="connsiteY229" fmla="*/ 1163453 h 1705557"/>
              <a:gd name="connsiteX230" fmla="*/ 8711456 w 10232859"/>
              <a:gd name="connsiteY230" fmla="*/ 1175731 h 1705557"/>
              <a:gd name="connsiteX231" fmla="*/ 8732793 w 10232859"/>
              <a:gd name="connsiteY231" fmla="*/ 1179486 h 1705557"/>
              <a:gd name="connsiteX232" fmla="*/ 8751897 w 10232859"/>
              <a:gd name="connsiteY232" fmla="*/ 1197400 h 1705557"/>
              <a:gd name="connsiteX233" fmla="*/ 8793564 w 10232859"/>
              <a:gd name="connsiteY233" fmla="*/ 1179086 h 1705557"/>
              <a:gd name="connsiteX234" fmla="*/ 8834270 w 10232859"/>
              <a:gd name="connsiteY234" fmla="*/ 1213138 h 1705557"/>
              <a:gd name="connsiteX235" fmla="*/ 8853872 w 10232859"/>
              <a:gd name="connsiteY235" fmla="*/ 1221228 h 1705557"/>
              <a:gd name="connsiteX236" fmla="*/ 8861901 w 10232859"/>
              <a:gd name="connsiteY236" fmla="*/ 1217889 h 1705557"/>
              <a:gd name="connsiteX237" fmla="*/ 8874168 w 10232859"/>
              <a:gd name="connsiteY237" fmla="*/ 1220481 h 1705557"/>
              <a:gd name="connsiteX238" fmla="*/ 8871123 w 10232859"/>
              <a:gd name="connsiteY238" fmla="*/ 1227674 h 1705557"/>
              <a:gd name="connsiteX239" fmla="*/ 8903537 w 10232859"/>
              <a:gd name="connsiteY239" fmla="*/ 1237102 h 1705557"/>
              <a:gd name="connsiteX240" fmla="*/ 8933767 w 10232859"/>
              <a:gd name="connsiteY240" fmla="*/ 1269882 h 1705557"/>
              <a:gd name="connsiteX241" fmla="*/ 8985765 w 10232859"/>
              <a:gd name="connsiteY241" fmla="*/ 1294178 h 1705557"/>
              <a:gd name="connsiteX242" fmla="*/ 9071444 w 10232859"/>
              <a:gd name="connsiteY242" fmla="*/ 1323819 h 1705557"/>
              <a:gd name="connsiteX243" fmla="*/ 9096711 w 10232859"/>
              <a:gd name="connsiteY243" fmla="*/ 1334291 h 1705557"/>
              <a:gd name="connsiteX244" fmla="*/ 9338853 w 10232859"/>
              <a:gd name="connsiteY244" fmla="*/ 1454560 h 1705557"/>
              <a:gd name="connsiteX245" fmla="*/ 9520814 w 10232859"/>
              <a:gd name="connsiteY245" fmla="*/ 1456341 h 1705557"/>
              <a:gd name="connsiteX246" fmla="*/ 9702271 w 10232859"/>
              <a:gd name="connsiteY246" fmla="*/ 1495067 h 1705557"/>
              <a:gd name="connsiteX247" fmla="*/ 9744273 w 10232859"/>
              <a:gd name="connsiteY247" fmla="*/ 1530026 h 1705557"/>
              <a:gd name="connsiteX248" fmla="*/ 9771903 w 10232859"/>
              <a:gd name="connsiteY248" fmla="*/ 1536548 h 1705557"/>
              <a:gd name="connsiteX249" fmla="*/ 9818565 w 10232859"/>
              <a:gd name="connsiteY249" fmla="*/ 1545059 h 1705557"/>
              <a:gd name="connsiteX250" fmla="*/ 9882202 w 10232859"/>
              <a:gd name="connsiteY250" fmla="*/ 1572402 h 1705557"/>
              <a:gd name="connsiteX251" fmla="*/ 10022025 w 10232859"/>
              <a:gd name="connsiteY251" fmla="*/ 1606210 h 1705557"/>
              <a:gd name="connsiteX252" fmla="*/ 10220406 w 10232859"/>
              <a:gd name="connsiteY252" fmla="*/ 1683519 h 1705557"/>
              <a:gd name="connsiteX253" fmla="*/ 10232859 w 10232859"/>
              <a:gd name="connsiteY253" fmla="*/ 1705557 h 1705557"/>
              <a:gd name="connsiteX254" fmla="*/ 0 w 10232859"/>
              <a:gd name="connsiteY254" fmla="*/ 1705557 h 1705557"/>
              <a:gd name="connsiteX255" fmla="*/ 0 w 10232859"/>
              <a:gd name="connsiteY255" fmla="*/ 28342 h 1705557"/>
              <a:gd name="connsiteX256" fmla="*/ 8097 w 10232859"/>
              <a:gd name="connsiteY256" fmla="*/ 30869 h 1705557"/>
              <a:gd name="connsiteX257" fmla="*/ 77128 w 10232859"/>
              <a:gd name="connsiteY257" fmla="*/ 13381 h 1705557"/>
              <a:gd name="connsiteX258" fmla="*/ 188338 w 10232859"/>
              <a:gd name="connsiteY258" fmla="*/ 11593 h 1705557"/>
              <a:gd name="connsiteX259" fmla="*/ 298809 w 10232859"/>
              <a:gd name="connsiteY259" fmla="*/ 12712 h 1705557"/>
              <a:gd name="connsiteX260" fmla="*/ 338985 w 10232859"/>
              <a:gd name="connsiteY260" fmla="*/ 14520 h 1705557"/>
              <a:gd name="connsiteX261" fmla="*/ 409815 w 10232859"/>
              <a:gd name="connsiteY261" fmla="*/ 11559 h 1705557"/>
              <a:gd name="connsiteX262" fmla="*/ 424169 w 10232859"/>
              <a:gd name="connsiteY26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678325 w 10232859"/>
              <a:gd name="connsiteY150" fmla="*/ 314443 h 1705557"/>
              <a:gd name="connsiteX151" fmla="*/ 5708983 w 10232859"/>
              <a:gd name="connsiteY151" fmla="*/ 313188 h 1705557"/>
              <a:gd name="connsiteX152" fmla="*/ 5773909 w 10232859"/>
              <a:gd name="connsiteY152" fmla="*/ 318575 h 1705557"/>
              <a:gd name="connsiteX153" fmla="*/ 5809500 w 10232859"/>
              <a:gd name="connsiteY153" fmla="*/ 324964 h 1705557"/>
              <a:gd name="connsiteX154" fmla="*/ 5908729 w 10232859"/>
              <a:gd name="connsiteY154" fmla="*/ 338849 h 1705557"/>
              <a:gd name="connsiteX155" fmla="*/ 6009654 w 10232859"/>
              <a:gd name="connsiteY155" fmla="*/ 350040 h 1705557"/>
              <a:gd name="connsiteX156" fmla="*/ 6067487 w 10232859"/>
              <a:gd name="connsiteY156" fmla="*/ 340226 h 1705557"/>
              <a:gd name="connsiteX157" fmla="*/ 6073281 w 10232859"/>
              <a:gd name="connsiteY157" fmla="*/ 340830 h 1705557"/>
              <a:gd name="connsiteX158" fmla="*/ 6086225 w 10232859"/>
              <a:gd name="connsiteY158" fmla="*/ 346135 h 1705557"/>
              <a:gd name="connsiteX159" fmla="*/ 6090616 w 10232859"/>
              <a:gd name="connsiteY159" fmla="*/ 348731 h 1705557"/>
              <a:gd name="connsiteX160" fmla="*/ 6098056 w 10232859"/>
              <a:gd name="connsiteY160" fmla="*/ 351249 h 1705557"/>
              <a:gd name="connsiteX161" fmla="*/ 6098391 w 10232859"/>
              <a:gd name="connsiteY161" fmla="*/ 351119 h 1705557"/>
              <a:gd name="connsiteX162" fmla="*/ 6105063 w 10232859"/>
              <a:gd name="connsiteY162" fmla="*/ 353854 h 1705557"/>
              <a:gd name="connsiteX163" fmla="*/ 6135796 w 10232859"/>
              <a:gd name="connsiteY163" fmla="*/ 369657 h 1705557"/>
              <a:gd name="connsiteX164" fmla="*/ 6195166 w 10232859"/>
              <a:gd name="connsiteY164" fmla="*/ 366704 h 1705557"/>
              <a:gd name="connsiteX165" fmla="*/ 6216259 w 10232859"/>
              <a:gd name="connsiteY165" fmla="*/ 369879 h 1705557"/>
              <a:gd name="connsiteX166" fmla="*/ 6228331 w 10232859"/>
              <a:gd name="connsiteY166" fmla="*/ 370548 h 1705557"/>
              <a:gd name="connsiteX167" fmla="*/ 6229602 w 10232859"/>
              <a:gd name="connsiteY167" fmla="*/ 369928 h 1705557"/>
              <a:gd name="connsiteX168" fmla="*/ 6258988 w 10232859"/>
              <a:gd name="connsiteY168" fmla="*/ 385174 h 1705557"/>
              <a:gd name="connsiteX169" fmla="*/ 6264106 w 10232859"/>
              <a:gd name="connsiteY169" fmla="*/ 385655 h 1705557"/>
              <a:gd name="connsiteX170" fmla="*/ 6281703 w 10232859"/>
              <a:gd name="connsiteY170" fmla="*/ 397568 h 1705557"/>
              <a:gd name="connsiteX171" fmla="*/ 6291622 w 10232859"/>
              <a:gd name="connsiteY171" fmla="*/ 402669 h 1705557"/>
              <a:gd name="connsiteX172" fmla="*/ 6292712 w 10232859"/>
              <a:gd name="connsiteY172" fmla="*/ 406285 h 1705557"/>
              <a:gd name="connsiteX173" fmla="*/ 6308227 w 10232859"/>
              <a:gd name="connsiteY173" fmla="*/ 412710 h 1705557"/>
              <a:gd name="connsiteX174" fmla="*/ 6310656 w 10232859"/>
              <a:gd name="connsiteY174" fmla="*/ 412628 h 1705557"/>
              <a:gd name="connsiteX175" fmla="*/ 6321049 w 10232859"/>
              <a:gd name="connsiteY175" fmla="*/ 420978 h 1705557"/>
              <a:gd name="connsiteX176" fmla="*/ 6326853 w 10232859"/>
              <a:gd name="connsiteY176" fmla="*/ 431664 h 1705557"/>
              <a:gd name="connsiteX177" fmla="*/ 6467879 w 10232859"/>
              <a:gd name="connsiteY177" fmla="*/ 474762 h 1705557"/>
              <a:gd name="connsiteX178" fmla="*/ 6564351 w 10232859"/>
              <a:gd name="connsiteY178" fmla="*/ 544032 h 1705557"/>
              <a:gd name="connsiteX179" fmla="*/ 6641544 w 10232859"/>
              <a:gd name="connsiteY179" fmla="*/ 566599 h 1705557"/>
              <a:gd name="connsiteX180" fmla="*/ 6731052 w 10232859"/>
              <a:gd name="connsiteY180" fmla="*/ 578550 h 1705557"/>
              <a:gd name="connsiteX181" fmla="*/ 6858983 w 10232859"/>
              <a:gd name="connsiteY181" fmla="*/ 630237 h 1705557"/>
              <a:gd name="connsiteX182" fmla="*/ 6910661 w 10232859"/>
              <a:gd name="connsiteY182" fmla="*/ 641134 h 1705557"/>
              <a:gd name="connsiteX183" fmla="*/ 6944111 w 10232859"/>
              <a:gd name="connsiteY183" fmla="*/ 666016 h 1705557"/>
              <a:gd name="connsiteX184" fmla="*/ 6965771 w 10232859"/>
              <a:gd name="connsiteY184" fmla="*/ 666445 h 1705557"/>
              <a:gd name="connsiteX185" fmla="*/ 6969639 w 10232859"/>
              <a:gd name="connsiteY185" fmla="*/ 666351 h 1705557"/>
              <a:gd name="connsiteX186" fmla="*/ 6982242 w 10232859"/>
              <a:gd name="connsiteY186" fmla="*/ 669626 h 1705557"/>
              <a:gd name="connsiteX187" fmla="*/ 6989387 w 10232859"/>
              <a:gd name="connsiteY187" fmla="*/ 665988 h 1705557"/>
              <a:gd name="connsiteX188" fmla="*/ 7010930 w 10232859"/>
              <a:gd name="connsiteY188" fmla="*/ 667648 h 1705557"/>
              <a:gd name="connsiteX189" fmla="*/ 7033125 w 10232859"/>
              <a:gd name="connsiteY189" fmla="*/ 674950 h 1705557"/>
              <a:gd name="connsiteX190" fmla="*/ 7134461 w 10232859"/>
              <a:gd name="connsiteY190" fmla="*/ 714706 h 1705557"/>
              <a:gd name="connsiteX191" fmla="*/ 7197450 w 10232859"/>
              <a:gd name="connsiteY191" fmla="*/ 735608 h 1705557"/>
              <a:gd name="connsiteX192" fmla="*/ 7225084 w 10232859"/>
              <a:gd name="connsiteY192" fmla="*/ 739019 h 1705557"/>
              <a:gd name="connsiteX193" fmla="*/ 7261183 w 10232859"/>
              <a:gd name="connsiteY193" fmla="*/ 746827 h 1705557"/>
              <a:gd name="connsiteX194" fmla="*/ 7327760 w 10232859"/>
              <a:gd name="connsiteY194" fmla="*/ 757100 h 1705557"/>
              <a:gd name="connsiteX195" fmla="*/ 7412222 w 10232859"/>
              <a:gd name="connsiteY195" fmla="*/ 777001 h 1705557"/>
              <a:gd name="connsiteX196" fmla="*/ 7457904 w 10232859"/>
              <a:gd name="connsiteY196" fmla="*/ 810835 h 1705557"/>
              <a:gd name="connsiteX197" fmla="*/ 7465795 w 10232859"/>
              <a:gd name="connsiteY197" fmla="*/ 809112 h 1705557"/>
              <a:gd name="connsiteX198" fmla="*/ 7505046 w 10232859"/>
              <a:gd name="connsiteY198" fmla="*/ 823031 h 1705557"/>
              <a:gd name="connsiteX199" fmla="*/ 7623220 w 10232859"/>
              <a:gd name="connsiteY199" fmla="*/ 895034 h 1705557"/>
              <a:gd name="connsiteX200" fmla="*/ 7700458 w 10232859"/>
              <a:gd name="connsiteY200" fmla="*/ 921593 h 1705557"/>
              <a:gd name="connsiteX201" fmla="*/ 7730988 w 10232859"/>
              <a:gd name="connsiteY201" fmla="*/ 927270 h 1705557"/>
              <a:gd name="connsiteX202" fmla="*/ 7781942 w 10232859"/>
              <a:gd name="connsiteY202" fmla="*/ 937017 h 1705557"/>
              <a:gd name="connsiteX203" fmla="*/ 7827704 w 10232859"/>
              <a:gd name="connsiteY203" fmla="*/ 935072 h 1705557"/>
              <a:gd name="connsiteX204" fmla="*/ 7867270 w 10232859"/>
              <a:gd name="connsiteY204" fmla="*/ 946880 h 1705557"/>
              <a:gd name="connsiteX205" fmla="*/ 7866538 w 10232859"/>
              <a:gd name="connsiteY205" fmla="*/ 961559 h 1705557"/>
              <a:gd name="connsiteX206" fmla="*/ 7912084 w 10232859"/>
              <a:gd name="connsiteY206" fmla="*/ 970314 h 1705557"/>
              <a:gd name="connsiteX207" fmla="*/ 7982264 w 10232859"/>
              <a:gd name="connsiteY207" fmla="*/ 982287 h 1705557"/>
              <a:gd name="connsiteX208" fmla="*/ 7991272 w 10232859"/>
              <a:gd name="connsiteY208" fmla="*/ 987618 h 1705557"/>
              <a:gd name="connsiteX209" fmla="*/ 8006496 w 10232859"/>
              <a:gd name="connsiteY209" fmla="*/ 979353 h 1705557"/>
              <a:gd name="connsiteX210" fmla="*/ 8034497 w 10232859"/>
              <a:gd name="connsiteY210" fmla="*/ 978568 h 1705557"/>
              <a:gd name="connsiteX211" fmla="*/ 8150881 w 10232859"/>
              <a:gd name="connsiteY211" fmla="*/ 996925 h 1705557"/>
              <a:gd name="connsiteX212" fmla="*/ 8172106 w 10232859"/>
              <a:gd name="connsiteY212" fmla="*/ 997026 h 1705557"/>
              <a:gd name="connsiteX213" fmla="*/ 8196076 w 10232859"/>
              <a:gd name="connsiteY213" fmla="*/ 1006592 h 1705557"/>
              <a:gd name="connsiteX214" fmla="*/ 8247463 w 10232859"/>
              <a:gd name="connsiteY214" fmla="*/ 1022846 h 1705557"/>
              <a:gd name="connsiteX215" fmla="*/ 8279272 w 10232859"/>
              <a:gd name="connsiteY215" fmla="*/ 1039435 h 1705557"/>
              <a:gd name="connsiteX216" fmla="*/ 8289611 w 10232859"/>
              <a:gd name="connsiteY216" fmla="*/ 1035144 h 1705557"/>
              <a:gd name="connsiteX217" fmla="*/ 8311483 w 10232859"/>
              <a:gd name="connsiteY217" fmla="*/ 1035913 h 1705557"/>
              <a:gd name="connsiteX218" fmla="*/ 8399489 w 10232859"/>
              <a:gd name="connsiteY218" fmla="*/ 1055076 h 1705557"/>
              <a:gd name="connsiteX219" fmla="*/ 8415973 w 10232859"/>
              <a:gd name="connsiteY219" fmla="*/ 1056174 h 1705557"/>
              <a:gd name="connsiteX220" fmla="*/ 8433326 w 10232859"/>
              <a:gd name="connsiteY220" fmla="*/ 1064395 h 1705557"/>
              <a:gd name="connsiteX221" fmla="*/ 8502328 w 10232859"/>
              <a:gd name="connsiteY221" fmla="*/ 1098012 h 1705557"/>
              <a:gd name="connsiteX222" fmla="*/ 8534346 w 10232859"/>
              <a:gd name="connsiteY222" fmla="*/ 1113494 h 1705557"/>
              <a:gd name="connsiteX223" fmla="*/ 8534980 w 10232859"/>
              <a:gd name="connsiteY223" fmla="*/ 1117375 h 1705557"/>
              <a:gd name="connsiteX224" fmla="*/ 8544104 w 10232859"/>
              <a:gd name="connsiteY224" fmla="*/ 1114920 h 1705557"/>
              <a:gd name="connsiteX225" fmla="*/ 8567742 w 10232859"/>
              <a:gd name="connsiteY225" fmla="*/ 1124104 h 1705557"/>
              <a:gd name="connsiteX226" fmla="*/ 8633779 w 10232859"/>
              <a:gd name="connsiteY226" fmla="*/ 1145740 h 1705557"/>
              <a:gd name="connsiteX227" fmla="*/ 8676965 w 10232859"/>
              <a:gd name="connsiteY227" fmla="*/ 1163463 h 1705557"/>
              <a:gd name="connsiteX228" fmla="*/ 8698944 w 10232859"/>
              <a:gd name="connsiteY228" fmla="*/ 1163453 h 1705557"/>
              <a:gd name="connsiteX229" fmla="*/ 8711456 w 10232859"/>
              <a:gd name="connsiteY229" fmla="*/ 1175731 h 1705557"/>
              <a:gd name="connsiteX230" fmla="*/ 8732793 w 10232859"/>
              <a:gd name="connsiteY230" fmla="*/ 1179486 h 1705557"/>
              <a:gd name="connsiteX231" fmla="*/ 8751897 w 10232859"/>
              <a:gd name="connsiteY231" fmla="*/ 1197400 h 1705557"/>
              <a:gd name="connsiteX232" fmla="*/ 8793564 w 10232859"/>
              <a:gd name="connsiteY232" fmla="*/ 1179086 h 1705557"/>
              <a:gd name="connsiteX233" fmla="*/ 8834270 w 10232859"/>
              <a:gd name="connsiteY233" fmla="*/ 1213138 h 1705557"/>
              <a:gd name="connsiteX234" fmla="*/ 8853872 w 10232859"/>
              <a:gd name="connsiteY234" fmla="*/ 1221228 h 1705557"/>
              <a:gd name="connsiteX235" fmla="*/ 8861901 w 10232859"/>
              <a:gd name="connsiteY235" fmla="*/ 1217889 h 1705557"/>
              <a:gd name="connsiteX236" fmla="*/ 8874168 w 10232859"/>
              <a:gd name="connsiteY236" fmla="*/ 1220481 h 1705557"/>
              <a:gd name="connsiteX237" fmla="*/ 8871123 w 10232859"/>
              <a:gd name="connsiteY237" fmla="*/ 1227674 h 1705557"/>
              <a:gd name="connsiteX238" fmla="*/ 8903537 w 10232859"/>
              <a:gd name="connsiteY238" fmla="*/ 1237102 h 1705557"/>
              <a:gd name="connsiteX239" fmla="*/ 8933767 w 10232859"/>
              <a:gd name="connsiteY239" fmla="*/ 1269882 h 1705557"/>
              <a:gd name="connsiteX240" fmla="*/ 8985765 w 10232859"/>
              <a:gd name="connsiteY240" fmla="*/ 1294178 h 1705557"/>
              <a:gd name="connsiteX241" fmla="*/ 9071444 w 10232859"/>
              <a:gd name="connsiteY241" fmla="*/ 1323819 h 1705557"/>
              <a:gd name="connsiteX242" fmla="*/ 9096711 w 10232859"/>
              <a:gd name="connsiteY242" fmla="*/ 1334291 h 1705557"/>
              <a:gd name="connsiteX243" fmla="*/ 9338853 w 10232859"/>
              <a:gd name="connsiteY243" fmla="*/ 1454560 h 1705557"/>
              <a:gd name="connsiteX244" fmla="*/ 9520814 w 10232859"/>
              <a:gd name="connsiteY244" fmla="*/ 1456341 h 1705557"/>
              <a:gd name="connsiteX245" fmla="*/ 9702271 w 10232859"/>
              <a:gd name="connsiteY245" fmla="*/ 1495067 h 1705557"/>
              <a:gd name="connsiteX246" fmla="*/ 9744273 w 10232859"/>
              <a:gd name="connsiteY246" fmla="*/ 1530026 h 1705557"/>
              <a:gd name="connsiteX247" fmla="*/ 9771903 w 10232859"/>
              <a:gd name="connsiteY247" fmla="*/ 1536548 h 1705557"/>
              <a:gd name="connsiteX248" fmla="*/ 9818565 w 10232859"/>
              <a:gd name="connsiteY248" fmla="*/ 1545059 h 1705557"/>
              <a:gd name="connsiteX249" fmla="*/ 9882202 w 10232859"/>
              <a:gd name="connsiteY249" fmla="*/ 1572402 h 1705557"/>
              <a:gd name="connsiteX250" fmla="*/ 10022025 w 10232859"/>
              <a:gd name="connsiteY250" fmla="*/ 1606210 h 1705557"/>
              <a:gd name="connsiteX251" fmla="*/ 10220406 w 10232859"/>
              <a:gd name="connsiteY251" fmla="*/ 1683519 h 1705557"/>
              <a:gd name="connsiteX252" fmla="*/ 10232859 w 10232859"/>
              <a:gd name="connsiteY252" fmla="*/ 1705557 h 1705557"/>
              <a:gd name="connsiteX253" fmla="*/ 0 w 10232859"/>
              <a:gd name="connsiteY253" fmla="*/ 1705557 h 1705557"/>
              <a:gd name="connsiteX254" fmla="*/ 0 w 10232859"/>
              <a:gd name="connsiteY254" fmla="*/ 28342 h 1705557"/>
              <a:gd name="connsiteX255" fmla="*/ 8097 w 10232859"/>
              <a:gd name="connsiteY255" fmla="*/ 30869 h 1705557"/>
              <a:gd name="connsiteX256" fmla="*/ 77128 w 10232859"/>
              <a:gd name="connsiteY256" fmla="*/ 13381 h 1705557"/>
              <a:gd name="connsiteX257" fmla="*/ 188338 w 10232859"/>
              <a:gd name="connsiteY257" fmla="*/ 11593 h 1705557"/>
              <a:gd name="connsiteX258" fmla="*/ 298809 w 10232859"/>
              <a:gd name="connsiteY258" fmla="*/ 12712 h 1705557"/>
              <a:gd name="connsiteX259" fmla="*/ 338985 w 10232859"/>
              <a:gd name="connsiteY259" fmla="*/ 14520 h 1705557"/>
              <a:gd name="connsiteX260" fmla="*/ 409815 w 10232859"/>
              <a:gd name="connsiteY260" fmla="*/ 11559 h 1705557"/>
              <a:gd name="connsiteX261" fmla="*/ 424169 w 10232859"/>
              <a:gd name="connsiteY261"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474291 w 10232859"/>
              <a:gd name="connsiteY136" fmla="*/ 301799 h 1705557"/>
              <a:gd name="connsiteX137" fmla="*/ 5508752 w 10232859"/>
              <a:gd name="connsiteY137" fmla="*/ 312267 h 1705557"/>
              <a:gd name="connsiteX138" fmla="*/ 5509657 w 10232859"/>
              <a:gd name="connsiteY138" fmla="*/ 311450 h 1705557"/>
              <a:gd name="connsiteX139" fmla="*/ 5521245 w 10232859"/>
              <a:gd name="connsiteY139" fmla="*/ 310202 h 1705557"/>
              <a:gd name="connsiteX140" fmla="*/ 5542415 w 10232859"/>
              <a:gd name="connsiteY140" fmla="*/ 310009 h 1705557"/>
              <a:gd name="connsiteX141" fmla="*/ 5596538 w 10232859"/>
              <a:gd name="connsiteY141" fmla="*/ 297667 h 1705557"/>
              <a:gd name="connsiteX142" fmla="*/ 5632514 w 10232859"/>
              <a:gd name="connsiteY142" fmla="*/ 308476 h 1705557"/>
              <a:gd name="connsiteX143" fmla="*/ 5640005 w 10232859"/>
              <a:gd name="connsiteY143" fmla="*/ 310131 h 1705557"/>
              <a:gd name="connsiteX144" fmla="*/ 5640259 w 10232859"/>
              <a:gd name="connsiteY144" fmla="*/ 309949 h 1705557"/>
              <a:gd name="connsiteX145" fmla="*/ 5648365 w 10232859"/>
              <a:gd name="connsiteY145" fmla="*/ 311268 h 1705557"/>
              <a:gd name="connsiteX146" fmla="*/ 5653662 w 10232859"/>
              <a:gd name="connsiteY146" fmla="*/ 313149 h 1705557"/>
              <a:gd name="connsiteX147" fmla="*/ 5668196 w 10232859"/>
              <a:gd name="connsiteY147" fmla="*/ 316360 h 1705557"/>
              <a:gd name="connsiteX148" fmla="*/ 5673886 w 10232859"/>
              <a:gd name="connsiteY148" fmla="*/ 316040 h 1705557"/>
              <a:gd name="connsiteX149" fmla="*/ 5677139 w 10232859"/>
              <a:gd name="connsiteY149" fmla="*/ 313859 h 1705557"/>
              <a:gd name="connsiteX150" fmla="*/ 5708983 w 10232859"/>
              <a:gd name="connsiteY150" fmla="*/ 313188 h 1705557"/>
              <a:gd name="connsiteX151" fmla="*/ 5773909 w 10232859"/>
              <a:gd name="connsiteY151" fmla="*/ 318575 h 1705557"/>
              <a:gd name="connsiteX152" fmla="*/ 5809500 w 10232859"/>
              <a:gd name="connsiteY152" fmla="*/ 324964 h 1705557"/>
              <a:gd name="connsiteX153" fmla="*/ 5908729 w 10232859"/>
              <a:gd name="connsiteY153" fmla="*/ 338849 h 1705557"/>
              <a:gd name="connsiteX154" fmla="*/ 6009654 w 10232859"/>
              <a:gd name="connsiteY154" fmla="*/ 350040 h 1705557"/>
              <a:gd name="connsiteX155" fmla="*/ 6067487 w 10232859"/>
              <a:gd name="connsiteY155" fmla="*/ 340226 h 1705557"/>
              <a:gd name="connsiteX156" fmla="*/ 6073281 w 10232859"/>
              <a:gd name="connsiteY156" fmla="*/ 340830 h 1705557"/>
              <a:gd name="connsiteX157" fmla="*/ 6086225 w 10232859"/>
              <a:gd name="connsiteY157" fmla="*/ 346135 h 1705557"/>
              <a:gd name="connsiteX158" fmla="*/ 6090616 w 10232859"/>
              <a:gd name="connsiteY158" fmla="*/ 348731 h 1705557"/>
              <a:gd name="connsiteX159" fmla="*/ 6098056 w 10232859"/>
              <a:gd name="connsiteY159" fmla="*/ 351249 h 1705557"/>
              <a:gd name="connsiteX160" fmla="*/ 6098391 w 10232859"/>
              <a:gd name="connsiteY160" fmla="*/ 351119 h 1705557"/>
              <a:gd name="connsiteX161" fmla="*/ 6105063 w 10232859"/>
              <a:gd name="connsiteY161" fmla="*/ 353854 h 1705557"/>
              <a:gd name="connsiteX162" fmla="*/ 6135796 w 10232859"/>
              <a:gd name="connsiteY162" fmla="*/ 369657 h 1705557"/>
              <a:gd name="connsiteX163" fmla="*/ 6195166 w 10232859"/>
              <a:gd name="connsiteY163" fmla="*/ 366704 h 1705557"/>
              <a:gd name="connsiteX164" fmla="*/ 6216259 w 10232859"/>
              <a:gd name="connsiteY164" fmla="*/ 369879 h 1705557"/>
              <a:gd name="connsiteX165" fmla="*/ 6228331 w 10232859"/>
              <a:gd name="connsiteY165" fmla="*/ 370548 h 1705557"/>
              <a:gd name="connsiteX166" fmla="*/ 6229602 w 10232859"/>
              <a:gd name="connsiteY166" fmla="*/ 369928 h 1705557"/>
              <a:gd name="connsiteX167" fmla="*/ 6258988 w 10232859"/>
              <a:gd name="connsiteY167" fmla="*/ 385174 h 1705557"/>
              <a:gd name="connsiteX168" fmla="*/ 6264106 w 10232859"/>
              <a:gd name="connsiteY168" fmla="*/ 385655 h 1705557"/>
              <a:gd name="connsiteX169" fmla="*/ 6281703 w 10232859"/>
              <a:gd name="connsiteY169" fmla="*/ 397568 h 1705557"/>
              <a:gd name="connsiteX170" fmla="*/ 6291622 w 10232859"/>
              <a:gd name="connsiteY170" fmla="*/ 402669 h 1705557"/>
              <a:gd name="connsiteX171" fmla="*/ 6292712 w 10232859"/>
              <a:gd name="connsiteY171" fmla="*/ 406285 h 1705557"/>
              <a:gd name="connsiteX172" fmla="*/ 6308227 w 10232859"/>
              <a:gd name="connsiteY172" fmla="*/ 412710 h 1705557"/>
              <a:gd name="connsiteX173" fmla="*/ 6310656 w 10232859"/>
              <a:gd name="connsiteY173" fmla="*/ 412628 h 1705557"/>
              <a:gd name="connsiteX174" fmla="*/ 6321049 w 10232859"/>
              <a:gd name="connsiteY174" fmla="*/ 420978 h 1705557"/>
              <a:gd name="connsiteX175" fmla="*/ 6326853 w 10232859"/>
              <a:gd name="connsiteY175" fmla="*/ 431664 h 1705557"/>
              <a:gd name="connsiteX176" fmla="*/ 6467879 w 10232859"/>
              <a:gd name="connsiteY176" fmla="*/ 474762 h 1705557"/>
              <a:gd name="connsiteX177" fmla="*/ 6564351 w 10232859"/>
              <a:gd name="connsiteY177" fmla="*/ 544032 h 1705557"/>
              <a:gd name="connsiteX178" fmla="*/ 6641544 w 10232859"/>
              <a:gd name="connsiteY178" fmla="*/ 566599 h 1705557"/>
              <a:gd name="connsiteX179" fmla="*/ 6731052 w 10232859"/>
              <a:gd name="connsiteY179" fmla="*/ 578550 h 1705557"/>
              <a:gd name="connsiteX180" fmla="*/ 6858983 w 10232859"/>
              <a:gd name="connsiteY180" fmla="*/ 630237 h 1705557"/>
              <a:gd name="connsiteX181" fmla="*/ 6910661 w 10232859"/>
              <a:gd name="connsiteY181" fmla="*/ 641134 h 1705557"/>
              <a:gd name="connsiteX182" fmla="*/ 6944111 w 10232859"/>
              <a:gd name="connsiteY182" fmla="*/ 666016 h 1705557"/>
              <a:gd name="connsiteX183" fmla="*/ 6965771 w 10232859"/>
              <a:gd name="connsiteY183" fmla="*/ 666445 h 1705557"/>
              <a:gd name="connsiteX184" fmla="*/ 6969639 w 10232859"/>
              <a:gd name="connsiteY184" fmla="*/ 666351 h 1705557"/>
              <a:gd name="connsiteX185" fmla="*/ 6982242 w 10232859"/>
              <a:gd name="connsiteY185" fmla="*/ 669626 h 1705557"/>
              <a:gd name="connsiteX186" fmla="*/ 6989387 w 10232859"/>
              <a:gd name="connsiteY186" fmla="*/ 665988 h 1705557"/>
              <a:gd name="connsiteX187" fmla="*/ 7010930 w 10232859"/>
              <a:gd name="connsiteY187" fmla="*/ 667648 h 1705557"/>
              <a:gd name="connsiteX188" fmla="*/ 7033125 w 10232859"/>
              <a:gd name="connsiteY188" fmla="*/ 674950 h 1705557"/>
              <a:gd name="connsiteX189" fmla="*/ 7134461 w 10232859"/>
              <a:gd name="connsiteY189" fmla="*/ 714706 h 1705557"/>
              <a:gd name="connsiteX190" fmla="*/ 7197450 w 10232859"/>
              <a:gd name="connsiteY190" fmla="*/ 735608 h 1705557"/>
              <a:gd name="connsiteX191" fmla="*/ 7225084 w 10232859"/>
              <a:gd name="connsiteY191" fmla="*/ 739019 h 1705557"/>
              <a:gd name="connsiteX192" fmla="*/ 7261183 w 10232859"/>
              <a:gd name="connsiteY192" fmla="*/ 746827 h 1705557"/>
              <a:gd name="connsiteX193" fmla="*/ 7327760 w 10232859"/>
              <a:gd name="connsiteY193" fmla="*/ 757100 h 1705557"/>
              <a:gd name="connsiteX194" fmla="*/ 7412222 w 10232859"/>
              <a:gd name="connsiteY194" fmla="*/ 777001 h 1705557"/>
              <a:gd name="connsiteX195" fmla="*/ 7457904 w 10232859"/>
              <a:gd name="connsiteY195" fmla="*/ 810835 h 1705557"/>
              <a:gd name="connsiteX196" fmla="*/ 7465795 w 10232859"/>
              <a:gd name="connsiteY196" fmla="*/ 809112 h 1705557"/>
              <a:gd name="connsiteX197" fmla="*/ 7505046 w 10232859"/>
              <a:gd name="connsiteY197" fmla="*/ 823031 h 1705557"/>
              <a:gd name="connsiteX198" fmla="*/ 7623220 w 10232859"/>
              <a:gd name="connsiteY198" fmla="*/ 895034 h 1705557"/>
              <a:gd name="connsiteX199" fmla="*/ 7700458 w 10232859"/>
              <a:gd name="connsiteY199" fmla="*/ 921593 h 1705557"/>
              <a:gd name="connsiteX200" fmla="*/ 7730988 w 10232859"/>
              <a:gd name="connsiteY200" fmla="*/ 927270 h 1705557"/>
              <a:gd name="connsiteX201" fmla="*/ 7781942 w 10232859"/>
              <a:gd name="connsiteY201" fmla="*/ 937017 h 1705557"/>
              <a:gd name="connsiteX202" fmla="*/ 7827704 w 10232859"/>
              <a:gd name="connsiteY202" fmla="*/ 935072 h 1705557"/>
              <a:gd name="connsiteX203" fmla="*/ 7867270 w 10232859"/>
              <a:gd name="connsiteY203" fmla="*/ 946880 h 1705557"/>
              <a:gd name="connsiteX204" fmla="*/ 7866538 w 10232859"/>
              <a:gd name="connsiteY204" fmla="*/ 961559 h 1705557"/>
              <a:gd name="connsiteX205" fmla="*/ 7912084 w 10232859"/>
              <a:gd name="connsiteY205" fmla="*/ 970314 h 1705557"/>
              <a:gd name="connsiteX206" fmla="*/ 7982264 w 10232859"/>
              <a:gd name="connsiteY206" fmla="*/ 982287 h 1705557"/>
              <a:gd name="connsiteX207" fmla="*/ 7991272 w 10232859"/>
              <a:gd name="connsiteY207" fmla="*/ 987618 h 1705557"/>
              <a:gd name="connsiteX208" fmla="*/ 8006496 w 10232859"/>
              <a:gd name="connsiteY208" fmla="*/ 979353 h 1705557"/>
              <a:gd name="connsiteX209" fmla="*/ 8034497 w 10232859"/>
              <a:gd name="connsiteY209" fmla="*/ 978568 h 1705557"/>
              <a:gd name="connsiteX210" fmla="*/ 8150881 w 10232859"/>
              <a:gd name="connsiteY210" fmla="*/ 996925 h 1705557"/>
              <a:gd name="connsiteX211" fmla="*/ 8172106 w 10232859"/>
              <a:gd name="connsiteY211" fmla="*/ 997026 h 1705557"/>
              <a:gd name="connsiteX212" fmla="*/ 8196076 w 10232859"/>
              <a:gd name="connsiteY212" fmla="*/ 1006592 h 1705557"/>
              <a:gd name="connsiteX213" fmla="*/ 8247463 w 10232859"/>
              <a:gd name="connsiteY213" fmla="*/ 1022846 h 1705557"/>
              <a:gd name="connsiteX214" fmla="*/ 8279272 w 10232859"/>
              <a:gd name="connsiteY214" fmla="*/ 1039435 h 1705557"/>
              <a:gd name="connsiteX215" fmla="*/ 8289611 w 10232859"/>
              <a:gd name="connsiteY215" fmla="*/ 1035144 h 1705557"/>
              <a:gd name="connsiteX216" fmla="*/ 8311483 w 10232859"/>
              <a:gd name="connsiteY216" fmla="*/ 1035913 h 1705557"/>
              <a:gd name="connsiteX217" fmla="*/ 8399489 w 10232859"/>
              <a:gd name="connsiteY217" fmla="*/ 1055076 h 1705557"/>
              <a:gd name="connsiteX218" fmla="*/ 8415973 w 10232859"/>
              <a:gd name="connsiteY218" fmla="*/ 1056174 h 1705557"/>
              <a:gd name="connsiteX219" fmla="*/ 8433326 w 10232859"/>
              <a:gd name="connsiteY219" fmla="*/ 1064395 h 1705557"/>
              <a:gd name="connsiteX220" fmla="*/ 8502328 w 10232859"/>
              <a:gd name="connsiteY220" fmla="*/ 1098012 h 1705557"/>
              <a:gd name="connsiteX221" fmla="*/ 8534346 w 10232859"/>
              <a:gd name="connsiteY221" fmla="*/ 1113494 h 1705557"/>
              <a:gd name="connsiteX222" fmla="*/ 8534980 w 10232859"/>
              <a:gd name="connsiteY222" fmla="*/ 1117375 h 1705557"/>
              <a:gd name="connsiteX223" fmla="*/ 8544104 w 10232859"/>
              <a:gd name="connsiteY223" fmla="*/ 1114920 h 1705557"/>
              <a:gd name="connsiteX224" fmla="*/ 8567742 w 10232859"/>
              <a:gd name="connsiteY224" fmla="*/ 1124104 h 1705557"/>
              <a:gd name="connsiteX225" fmla="*/ 8633779 w 10232859"/>
              <a:gd name="connsiteY225" fmla="*/ 1145740 h 1705557"/>
              <a:gd name="connsiteX226" fmla="*/ 8676965 w 10232859"/>
              <a:gd name="connsiteY226" fmla="*/ 1163463 h 1705557"/>
              <a:gd name="connsiteX227" fmla="*/ 8698944 w 10232859"/>
              <a:gd name="connsiteY227" fmla="*/ 1163453 h 1705557"/>
              <a:gd name="connsiteX228" fmla="*/ 8711456 w 10232859"/>
              <a:gd name="connsiteY228" fmla="*/ 1175731 h 1705557"/>
              <a:gd name="connsiteX229" fmla="*/ 8732793 w 10232859"/>
              <a:gd name="connsiteY229" fmla="*/ 1179486 h 1705557"/>
              <a:gd name="connsiteX230" fmla="*/ 8751897 w 10232859"/>
              <a:gd name="connsiteY230" fmla="*/ 1197400 h 1705557"/>
              <a:gd name="connsiteX231" fmla="*/ 8793564 w 10232859"/>
              <a:gd name="connsiteY231" fmla="*/ 1179086 h 1705557"/>
              <a:gd name="connsiteX232" fmla="*/ 8834270 w 10232859"/>
              <a:gd name="connsiteY232" fmla="*/ 1213138 h 1705557"/>
              <a:gd name="connsiteX233" fmla="*/ 8853872 w 10232859"/>
              <a:gd name="connsiteY233" fmla="*/ 1221228 h 1705557"/>
              <a:gd name="connsiteX234" fmla="*/ 8861901 w 10232859"/>
              <a:gd name="connsiteY234" fmla="*/ 1217889 h 1705557"/>
              <a:gd name="connsiteX235" fmla="*/ 8874168 w 10232859"/>
              <a:gd name="connsiteY235" fmla="*/ 1220481 h 1705557"/>
              <a:gd name="connsiteX236" fmla="*/ 8871123 w 10232859"/>
              <a:gd name="connsiteY236" fmla="*/ 1227674 h 1705557"/>
              <a:gd name="connsiteX237" fmla="*/ 8903537 w 10232859"/>
              <a:gd name="connsiteY237" fmla="*/ 1237102 h 1705557"/>
              <a:gd name="connsiteX238" fmla="*/ 8933767 w 10232859"/>
              <a:gd name="connsiteY238" fmla="*/ 1269882 h 1705557"/>
              <a:gd name="connsiteX239" fmla="*/ 8985765 w 10232859"/>
              <a:gd name="connsiteY239" fmla="*/ 1294178 h 1705557"/>
              <a:gd name="connsiteX240" fmla="*/ 9071444 w 10232859"/>
              <a:gd name="connsiteY240" fmla="*/ 1323819 h 1705557"/>
              <a:gd name="connsiteX241" fmla="*/ 9096711 w 10232859"/>
              <a:gd name="connsiteY241" fmla="*/ 1334291 h 1705557"/>
              <a:gd name="connsiteX242" fmla="*/ 9338853 w 10232859"/>
              <a:gd name="connsiteY242" fmla="*/ 1454560 h 1705557"/>
              <a:gd name="connsiteX243" fmla="*/ 9520814 w 10232859"/>
              <a:gd name="connsiteY243" fmla="*/ 1456341 h 1705557"/>
              <a:gd name="connsiteX244" fmla="*/ 9702271 w 10232859"/>
              <a:gd name="connsiteY244" fmla="*/ 1495067 h 1705557"/>
              <a:gd name="connsiteX245" fmla="*/ 9744273 w 10232859"/>
              <a:gd name="connsiteY245" fmla="*/ 1530026 h 1705557"/>
              <a:gd name="connsiteX246" fmla="*/ 9771903 w 10232859"/>
              <a:gd name="connsiteY246" fmla="*/ 1536548 h 1705557"/>
              <a:gd name="connsiteX247" fmla="*/ 9818565 w 10232859"/>
              <a:gd name="connsiteY247" fmla="*/ 1545059 h 1705557"/>
              <a:gd name="connsiteX248" fmla="*/ 9882202 w 10232859"/>
              <a:gd name="connsiteY248" fmla="*/ 1572402 h 1705557"/>
              <a:gd name="connsiteX249" fmla="*/ 10022025 w 10232859"/>
              <a:gd name="connsiteY249" fmla="*/ 1606210 h 1705557"/>
              <a:gd name="connsiteX250" fmla="*/ 10220406 w 10232859"/>
              <a:gd name="connsiteY250" fmla="*/ 1683519 h 1705557"/>
              <a:gd name="connsiteX251" fmla="*/ 10232859 w 10232859"/>
              <a:gd name="connsiteY251" fmla="*/ 1705557 h 1705557"/>
              <a:gd name="connsiteX252" fmla="*/ 0 w 10232859"/>
              <a:gd name="connsiteY252" fmla="*/ 1705557 h 1705557"/>
              <a:gd name="connsiteX253" fmla="*/ 0 w 10232859"/>
              <a:gd name="connsiteY253" fmla="*/ 28342 h 1705557"/>
              <a:gd name="connsiteX254" fmla="*/ 8097 w 10232859"/>
              <a:gd name="connsiteY254" fmla="*/ 30869 h 1705557"/>
              <a:gd name="connsiteX255" fmla="*/ 77128 w 10232859"/>
              <a:gd name="connsiteY255" fmla="*/ 13381 h 1705557"/>
              <a:gd name="connsiteX256" fmla="*/ 188338 w 10232859"/>
              <a:gd name="connsiteY256" fmla="*/ 11593 h 1705557"/>
              <a:gd name="connsiteX257" fmla="*/ 298809 w 10232859"/>
              <a:gd name="connsiteY257" fmla="*/ 12712 h 1705557"/>
              <a:gd name="connsiteX258" fmla="*/ 338985 w 10232859"/>
              <a:gd name="connsiteY258" fmla="*/ 14520 h 1705557"/>
              <a:gd name="connsiteX259" fmla="*/ 409815 w 10232859"/>
              <a:gd name="connsiteY259" fmla="*/ 11559 h 1705557"/>
              <a:gd name="connsiteX260" fmla="*/ 424169 w 10232859"/>
              <a:gd name="connsiteY260"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399852 w 10232859"/>
              <a:gd name="connsiteY129" fmla="*/ 276111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89519 w 10232859"/>
              <a:gd name="connsiteY128" fmla="*/ 266429 h 1705557"/>
              <a:gd name="connsiteX129" fmla="*/ 5297234 w 10232859"/>
              <a:gd name="connsiteY129" fmla="*/ 380929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34545 w 10232859"/>
              <a:gd name="connsiteY128" fmla="*/ 276572 h 1705557"/>
              <a:gd name="connsiteX129" fmla="*/ 5297234 w 10232859"/>
              <a:gd name="connsiteY129" fmla="*/ 380929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334545 w 10232859"/>
              <a:gd name="connsiteY128" fmla="*/ 276572 h 1705557"/>
              <a:gd name="connsiteX129" fmla="*/ 5377862 w 10232859"/>
              <a:gd name="connsiteY129" fmla="*/ 306543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77862 w 10232859"/>
              <a:gd name="connsiteY129" fmla="*/ 306543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098391 w 10232859"/>
              <a:gd name="connsiteY159" fmla="*/ 351119 h 1705557"/>
              <a:gd name="connsiteX160" fmla="*/ 6105063 w 10232859"/>
              <a:gd name="connsiteY160" fmla="*/ 353854 h 1705557"/>
              <a:gd name="connsiteX161" fmla="*/ 6135796 w 10232859"/>
              <a:gd name="connsiteY161" fmla="*/ 369657 h 1705557"/>
              <a:gd name="connsiteX162" fmla="*/ 6195166 w 10232859"/>
              <a:gd name="connsiteY162" fmla="*/ 366704 h 1705557"/>
              <a:gd name="connsiteX163" fmla="*/ 6216259 w 10232859"/>
              <a:gd name="connsiteY163" fmla="*/ 369879 h 1705557"/>
              <a:gd name="connsiteX164" fmla="*/ 6228331 w 10232859"/>
              <a:gd name="connsiteY164" fmla="*/ 370548 h 1705557"/>
              <a:gd name="connsiteX165" fmla="*/ 6229602 w 10232859"/>
              <a:gd name="connsiteY165" fmla="*/ 369928 h 1705557"/>
              <a:gd name="connsiteX166" fmla="*/ 6258988 w 10232859"/>
              <a:gd name="connsiteY166" fmla="*/ 385174 h 1705557"/>
              <a:gd name="connsiteX167" fmla="*/ 6264106 w 10232859"/>
              <a:gd name="connsiteY167" fmla="*/ 385655 h 1705557"/>
              <a:gd name="connsiteX168" fmla="*/ 6281703 w 10232859"/>
              <a:gd name="connsiteY168" fmla="*/ 397568 h 1705557"/>
              <a:gd name="connsiteX169" fmla="*/ 6291622 w 10232859"/>
              <a:gd name="connsiteY169" fmla="*/ 402669 h 1705557"/>
              <a:gd name="connsiteX170" fmla="*/ 6292712 w 10232859"/>
              <a:gd name="connsiteY170" fmla="*/ 406285 h 1705557"/>
              <a:gd name="connsiteX171" fmla="*/ 6308227 w 10232859"/>
              <a:gd name="connsiteY171" fmla="*/ 412710 h 1705557"/>
              <a:gd name="connsiteX172" fmla="*/ 6310656 w 10232859"/>
              <a:gd name="connsiteY172" fmla="*/ 412628 h 1705557"/>
              <a:gd name="connsiteX173" fmla="*/ 6321049 w 10232859"/>
              <a:gd name="connsiteY173" fmla="*/ 420978 h 1705557"/>
              <a:gd name="connsiteX174" fmla="*/ 6326853 w 10232859"/>
              <a:gd name="connsiteY174" fmla="*/ 431664 h 1705557"/>
              <a:gd name="connsiteX175" fmla="*/ 6467879 w 10232859"/>
              <a:gd name="connsiteY175" fmla="*/ 474762 h 1705557"/>
              <a:gd name="connsiteX176" fmla="*/ 6564351 w 10232859"/>
              <a:gd name="connsiteY176" fmla="*/ 544032 h 1705557"/>
              <a:gd name="connsiteX177" fmla="*/ 6641544 w 10232859"/>
              <a:gd name="connsiteY177" fmla="*/ 566599 h 1705557"/>
              <a:gd name="connsiteX178" fmla="*/ 6731052 w 10232859"/>
              <a:gd name="connsiteY178" fmla="*/ 578550 h 1705557"/>
              <a:gd name="connsiteX179" fmla="*/ 6858983 w 10232859"/>
              <a:gd name="connsiteY179" fmla="*/ 630237 h 1705557"/>
              <a:gd name="connsiteX180" fmla="*/ 6910661 w 10232859"/>
              <a:gd name="connsiteY180" fmla="*/ 641134 h 1705557"/>
              <a:gd name="connsiteX181" fmla="*/ 6944111 w 10232859"/>
              <a:gd name="connsiteY181" fmla="*/ 666016 h 1705557"/>
              <a:gd name="connsiteX182" fmla="*/ 6965771 w 10232859"/>
              <a:gd name="connsiteY182" fmla="*/ 666445 h 1705557"/>
              <a:gd name="connsiteX183" fmla="*/ 6969639 w 10232859"/>
              <a:gd name="connsiteY183" fmla="*/ 666351 h 1705557"/>
              <a:gd name="connsiteX184" fmla="*/ 6982242 w 10232859"/>
              <a:gd name="connsiteY184" fmla="*/ 669626 h 1705557"/>
              <a:gd name="connsiteX185" fmla="*/ 6989387 w 10232859"/>
              <a:gd name="connsiteY185" fmla="*/ 665988 h 1705557"/>
              <a:gd name="connsiteX186" fmla="*/ 7010930 w 10232859"/>
              <a:gd name="connsiteY186" fmla="*/ 667648 h 1705557"/>
              <a:gd name="connsiteX187" fmla="*/ 7033125 w 10232859"/>
              <a:gd name="connsiteY187" fmla="*/ 674950 h 1705557"/>
              <a:gd name="connsiteX188" fmla="*/ 7134461 w 10232859"/>
              <a:gd name="connsiteY188" fmla="*/ 714706 h 1705557"/>
              <a:gd name="connsiteX189" fmla="*/ 7197450 w 10232859"/>
              <a:gd name="connsiteY189" fmla="*/ 735608 h 1705557"/>
              <a:gd name="connsiteX190" fmla="*/ 7225084 w 10232859"/>
              <a:gd name="connsiteY190" fmla="*/ 739019 h 1705557"/>
              <a:gd name="connsiteX191" fmla="*/ 7261183 w 10232859"/>
              <a:gd name="connsiteY191" fmla="*/ 746827 h 1705557"/>
              <a:gd name="connsiteX192" fmla="*/ 7327760 w 10232859"/>
              <a:gd name="connsiteY192" fmla="*/ 757100 h 1705557"/>
              <a:gd name="connsiteX193" fmla="*/ 7412222 w 10232859"/>
              <a:gd name="connsiteY193" fmla="*/ 777001 h 1705557"/>
              <a:gd name="connsiteX194" fmla="*/ 7457904 w 10232859"/>
              <a:gd name="connsiteY194" fmla="*/ 810835 h 1705557"/>
              <a:gd name="connsiteX195" fmla="*/ 7465795 w 10232859"/>
              <a:gd name="connsiteY195" fmla="*/ 809112 h 1705557"/>
              <a:gd name="connsiteX196" fmla="*/ 7505046 w 10232859"/>
              <a:gd name="connsiteY196" fmla="*/ 823031 h 1705557"/>
              <a:gd name="connsiteX197" fmla="*/ 7623220 w 10232859"/>
              <a:gd name="connsiteY197" fmla="*/ 895034 h 1705557"/>
              <a:gd name="connsiteX198" fmla="*/ 7700458 w 10232859"/>
              <a:gd name="connsiteY198" fmla="*/ 921593 h 1705557"/>
              <a:gd name="connsiteX199" fmla="*/ 7730988 w 10232859"/>
              <a:gd name="connsiteY199" fmla="*/ 927270 h 1705557"/>
              <a:gd name="connsiteX200" fmla="*/ 7781942 w 10232859"/>
              <a:gd name="connsiteY200" fmla="*/ 937017 h 1705557"/>
              <a:gd name="connsiteX201" fmla="*/ 7827704 w 10232859"/>
              <a:gd name="connsiteY201" fmla="*/ 935072 h 1705557"/>
              <a:gd name="connsiteX202" fmla="*/ 7867270 w 10232859"/>
              <a:gd name="connsiteY202" fmla="*/ 946880 h 1705557"/>
              <a:gd name="connsiteX203" fmla="*/ 7866538 w 10232859"/>
              <a:gd name="connsiteY203" fmla="*/ 961559 h 1705557"/>
              <a:gd name="connsiteX204" fmla="*/ 7912084 w 10232859"/>
              <a:gd name="connsiteY204" fmla="*/ 970314 h 1705557"/>
              <a:gd name="connsiteX205" fmla="*/ 7982264 w 10232859"/>
              <a:gd name="connsiteY205" fmla="*/ 982287 h 1705557"/>
              <a:gd name="connsiteX206" fmla="*/ 7991272 w 10232859"/>
              <a:gd name="connsiteY206" fmla="*/ 987618 h 1705557"/>
              <a:gd name="connsiteX207" fmla="*/ 8006496 w 10232859"/>
              <a:gd name="connsiteY207" fmla="*/ 979353 h 1705557"/>
              <a:gd name="connsiteX208" fmla="*/ 8034497 w 10232859"/>
              <a:gd name="connsiteY208" fmla="*/ 978568 h 1705557"/>
              <a:gd name="connsiteX209" fmla="*/ 8150881 w 10232859"/>
              <a:gd name="connsiteY209" fmla="*/ 996925 h 1705557"/>
              <a:gd name="connsiteX210" fmla="*/ 8172106 w 10232859"/>
              <a:gd name="connsiteY210" fmla="*/ 997026 h 1705557"/>
              <a:gd name="connsiteX211" fmla="*/ 8196076 w 10232859"/>
              <a:gd name="connsiteY211" fmla="*/ 1006592 h 1705557"/>
              <a:gd name="connsiteX212" fmla="*/ 8247463 w 10232859"/>
              <a:gd name="connsiteY212" fmla="*/ 1022846 h 1705557"/>
              <a:gd name="connsiteX213" fmla="*/ 8279272 w 10232859"/>
              <a:gd name="connsiteY213" fmla="*/ 1039435 h 1705557"/>
              <a:gd name="connsiteX214" fmla="*/ 8289611 w 10232859"/>
              <a:gd name="connsiteY214" fmla="*/ 1035144 h 1705557"/>
              <a:gd name="connsiteX215" fmla="*/ 8311483 w 10232859"/>
              <a:gd name="connsiteY215" fmla="*/ 1035913 h 1705557"/>
              <a:gd name="connsiteX216" fmla="*/ 8399489 w 10232859"/>
              <a:gd name="connsiteY216" fmla="*/ 1055076 h 1705557"/>
              <a:gd name="connsiteX217" fmla="*/ 8415973 w 10232859"/>
              <a:gd name="connsiteY217" fmla="*/ 1056174 h 1705557"/>
              <a:gd name="connsiteX218" fmla="*/ 8433326 w 10232859"/>
              <a:gd name="connsiteY218" fmla="*/ 1064395 h 1705557"/>
              <a:gd name="connsiteX219" fmla="*/ 8502328 w 10232859"/>
              <a:gd name="connsiteY219" fmla="*/ 1098012 h 1705557"/>
              <a:gd name="connsiteX220" fmla="*/ 8534346 w 10232859"/>
              <a:gd name="connsiteY220" fmla="*/ 1113494 h 1705557"/>
              <a:gd name="connsiteX221" fmla="*/ 8534980 w 10232859"/>
              <a:gd name="connsiteY221" fmla="*/ 1117375 h 1705557"/>
              <a:gd name="connsiteX222" fmla="*/ 8544104 w 10232859"/>
              <a:gd name="connsiteY222" fmla="*/ 1114920 h 1705557"/>
              <a:gd name="connsiteX223" fmla="*/ 8567742 w 10232859"/>
              <a:gd name="connsiteY223" fmla="*/ 1124104 h 1705557"/>
              <a:gd name="connsiteX224" fmla="*/ 8633779 w 10232859"/>
              <a:gd name="connsiteY224" fmla="*/ 1145740 h 1705557"/>
              <a:gd name="connsiteX225" fmla="*/ 8676965 w 10232859"/>
              <a:gd name="connsiteY225" fmla="*/ 1163463 h 1705557"/>
              <a:gd name="connsiteX226" fmla="*/ 8698944 w 10232859"/>
              <a:gd name="connsiteY226" fmla="*/ 1163453 h 1705557"/>
              <a:gd name="connsiteX227" fmla="*/ 8711456 w 10232859"/>
              <a:gd name="connsiteY227" fmla="*/ 1175731 h 1705557"/>
              <a:gd name="connsiteX228" fmla="*/ 8732793 w 10232859"/>
              <a:gd name="connsiteY228" fmla="*/ 1179486 h 1705557"/>
              <a:gd name="connsiteX229" fmla="*/ 8751897 w 10232859"/>
              <a:gd name="connsiteY229" fmla="*/ 1197400 h 1705557"/>
              <a:gd name="connsiteX230" fmla="*/ 8793564 w 10232859"/>
              <a:gd name="connsiteY230" fmla="*/ 1179086 h 1705557"/>
              <a:gd name="connsiteX231" fmla="*/ 8834270 w 10232859"/>
              <a:gd name="connsiteY231" fmla="*/ 1213138 h 1705557"/>
              <a:gd name="connsiteX232" fmla="*/ 8853872 w 10232859"/>
              <a:gd name="connsiteY232" fmla="*/ 1221228 h 1705557"/>
              <a:gd name="connsiteX233" fmla="*/ 8861901 w 10232859"/>
              <a:gd name="connsiteY233" fmla="*/ 1217889 h 1705557"/>
              <a:gd name="connsiteX234" fmla="*/ 8874168 w 10232859"/>
              <a:gd name="connsiteY234" fmla="*/ 1220481 h 1705557"/>
              <a:gd name="connsiteX235" fmla="*/ 8871123 w 10232859"/>
              <a:gd name="connsiteY235" fmla="*/ 1227674 h 1705557"/>
              <a:gd name="connsiteX236" fmla="*/ 8903537 w 10232859"/>
              <a:gd name="connsiteY236" fmla="*/ 1237102 h 1705557"/>
              <a:gd name="connsiteX237" fmla="*/ 8933767 w 10232859"/>
              <a:gd name="connsiteY237" fmla="*/ 1269882 h 1705557"/>
              <a:gd name="connsiteX238" fmla="*/ 8985765 w 10232859"/>
              <a:gd name="connsiteY238" fmla="*/ 1294178 h 1705557"/>
              <a:gd name="connsiteX239" fmla="*/ 9071444 w 10232859"/>
              <a:gd name="connsiteY239" fmla="*/ 1323819 h 1705557"/>
              <a:gd name="connsiteX240" fmla="*/ 9096711 w 10232859"/>
              <a:gd name="connsiteY240" fmla="*/ 1334291 h 1705557"/>
              <a:gd name="connsiteX241" fmla="*/ 9338853 w 10232859"/>
              <a:gd name="connsiteY241" fmla="*/ 1454560 h 1705557"/>
              <a:gd name="connsiteX242" fmla="*/ 9520814 w 10232859"/>
              <a:gd name="connsiteY242" fmla="*/ 1456341 h 1705557"/>
              <a:gd name="connsiteX243" fmla="*/ 9702271 w 10232859"/>
              <a:gd name="connsiteY243" fmla="*/ 1495067 h 1705557"/>
              <a:gd name="connsiteX244" fmla="*/ 9744273 w 10232859"/>
              <a:gd name="connsiteY244" fmla="*/ 1530026 h 1705557"/>
              <a:gd name="connsiteX245" fmla="*/ 9771903 w 10232859"/>
              <a:gd name="connsiteY245" fmla="*/ 1536548 h 1705557"/>
              <a:gd name="connsiteX246" fmla="*/ 9818565 w 10232859"/>
              <a:gd name="connsiteY246" fmla="*/ 1545059 h 1705557"/>
              <a:gd name="connsiteX247" fmla="*/ 9882202 w 10232859"/>
              <a:gd name="connsiteY247" fmla="*/ 1572402 h 1705557"/>
              <a:gd name="connsiteX248" fmla="*/ 10022025 w 10232859"/>
              <a:gd name="connsiteY248" fmla="*/ 1606210 h 1705557"/>
              <a:gd name="connsiteX249" fmla="*/ 10220406 w 10232859"/>
              <a:gd name="connsiteY249" fmla="*/ 1683519 h 1705557"/>
              <a:gd name="connsiteX250" fmla="*/ 10232859 w 10232859"/>
              <a:gd name="connsiteY250" fmla="*/ 1705557 h 1705557"/>
              <a:gd name="connsiteX251" fmla="*/ 0 w 10232859"/>
              <a:gd name="connsiteY251" fmla="*/ 1705557 h 1705557"/>
              <a:gd name="connsiteX252" fmla="*/ 0 w 10232859"/>
              <a:gd name="connsiteY252" fmla="*/ 28342 h 1705557"/>
              <a:gd name="connsiteX253" fmla="*/ 8097 w 10232859"/>
              <a:gd name="connsiteY253" fmla="*/ 30869 h 1705557"/>
              <a:gd name="connsiteX254" fmla="*/ 77128 w 10232859"/>
              <a:gd name="connsiteY254" fmla="*/ 13381 h 1705557"/>
              <a:gd name="connsiteX255" fmla="*/ 188338 w 10232859"/>
              <a:gd name="connsiteY255" fmla="*/ 11593 h 1705557"/>
              <a:gd name="connsiteX256" fmla="*/ 298809 w 10232859"/>
              <a:gd name="connsiteY256" fmla="*/ 12712 h 1705557"/>
              <a:gd name="connsiteX257" fmla="*/ 338985 w 10232859"/>
              <a:gd name="connsiteY257" fmla="*/ 14520 h 1705557"/>
              <a:gd name="connsiteX258" fmla="*/ 409815 w 10232859"/>
              <a:gd name="connsiteY258" fmla="*/ 11559 h 1705557"/>
              <a:gd name="connsiteX259" fmla="*/ 424169 w 10232859"/>
              <a:gd name="connsiteY259"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098056 w 10232859"/>
              <a:gd name="connsiteY158" fmla="*/ 351249 h 1705557"/>
              <a:gd name="connsiteX159" fmla="*/ 6105063 w 10232859"/>
              <a:gd name="connsiteY159" fmla="*/ 353854 h 1705557"/>
              <a:gd name="connsiteX160" fmla="*/ 6135796 w 10232859"/>
              <a:gd name="connsiteY160" fmla="*/ 369657 h 1705557"/>
              <a:gd name="connsiteX161" fmla="*/ 6195166 w 10232859"/>
              <a:gd name="connsiteY161" fmla="*/ 366704 h 1705557"/>
              <a:gd name="connsiteX162" fmla="*/ 6216259 w 10232859"/>
              <a:gd name="connsiteY162" fmla="*/ 369879 h 1705557"/>
              <a:gd name="connsiteX163" fmla="*/ 6228331 w 10232859"/>
              <a:gd name="connsiteY163" fmla="*/ 370548 h 1705557"/>
              <a:gd name="connsiteX164" fmla="*/ 6229602 w 10232859"/>
              <a:gd name="connsiteY164" fmla="*/ 369928 h 1705557"/>
              <a:gd name="connsiteX165" fmla="*/ 6258988 w 10232859"/>
              <a:gd name="connsiteY165" fmla="*/ 385174 h 1705557"/>
              <a:gd name="connsiteX166" fmla="*/ 6264106 w 10232859"/>
              <a:gd name="connsiteY166" fmla="*/ 385655 h 1705557"/>
              <a:gd name="connsiteX167" fmla="*/ 6281703 w 10232859"/>
              <a:gd name="connsiteY167" fmla="*/ 397568 h 1705557"/>
              <a:gd name="connsiteX168" fmla="*/ 6291622 w 10232859"/>
              <a:gd name="connsiteY168" fmla="*/ 402669 h 1705557"/>
              <a:gd name="connsiteX169" fmla="*/ 6292712 w 10232859"/>
              <a:gd name="connsiteY169" fmla="*/ 406285 h 1705557"/>
              <a:gd name="connsiteX170" fmla="*/ 6308227 w 10232859"/>
              <a:gd name="connsiteY170" fmla="*/ 412710 h 1705557"/>
              <a:gd name="connsiteX171" fmla="*/ 6310656 w 10232859"/>
              <a:gd name="connsiteY171" fmla="*/ 412628 h 1705557"/>
              <a:gd name="connsiteX172" fmla="*/ 6321049 w 10232859"/>
              <a:gd name="connsiteY172" fmla="*/ 420978 h 1705557"/>
              <a:gd name="connsiteX173" fmla="*/ 6326853 w 10232859"/>
              <a:gd name="connsiteY173" fmla="*/ 431664 h 1705557"/>
              <a:gd name="connsiteX174" fmla="*/ 6467879 w 10232859"/>
              <a:gd name="connsiteY174" fmla="*/ 474762 h 1705557"/>
              <a:gd name="connsiteX175" fmla="*/ 6564351 w 10232859"/>
              <a:gd name="connsiteY175" fmla="*/ 544032 h 1705557"/>
              <a:gd name="connsiteX176" fmla="*/ 6641544 w 10232859"/>
              <a:gd name="connsiteY176" fmla="*/ 566599 h 1705557"/>
              <a:gd name="connsiteX177" fmla="*/ 6731052 w 10232859"/>
              <a:gd name="connsiteY177" fmla="*/ 578550 h 1705557"/>
              <a:gd name="connsiteX178" fmla="*/ 6858983 w 10232859"/>
              <a:gd name="connsiteY178" fmla="*/ 630237 h 1705557"/>
              <a:gd name="connsiteX179" fmla="*/ 6910661 w 10232859"/>
              <a:gd name="connsiteY179" fmla="*/ 641134 h 1705557"/>
              <a:gd name="connsiteX180" fmla="*/ 6944111 w 10232859"/>
              <a:gd name="connsiteY180" fmla="*/ 666016 h 1705557"/>
              <a:gd name="connsiteX181" fmla="*/ 6965771 w 10232859"/>
              <a:gd name="connsiteY181" fmla="*/ 666445 h 1705557"/>
              <a:gd name="connsiteX182" fmla="*/ 6969639 w 10232859"/>
              <a:gd name="connsiteY182" fmla="*/ 666351 h 1705557"/>
              <a:gd name="connsiteX183" fmla="*/ 6982242 w 10232859"/>
              <a:gd name="connsiteY183" fmla="*/ 669626 h 1705557"/>
              <a:gd name="connsiteX184" fmla="*/ 6989387 w 10232859"/>
              <a:gd name="connsiteY184" fmla="*/ 665988 h 1705557"/>
              <a:gd name="connsiteX185" fmla="*/ 7010930 w 10232859"/>
              <a:gd name="connsiteY185" fmla="*/ 667648 h 1705557"/>
              <a:gd name="connsiteX186" fmla="*/ 7033125 w 10232859"/>
              <a:gd name="connsiteY186" fmla="*/ 674950 h 1705557"/>
              <a:gd name="connsiteX187" fmla="*/ 7134461 w 10232859"/>
              <a:gd name="connsiteY187" fmla="*/ 714706 h 1705557"/>
              <a:gd name="connsiteX188" fmla="*/ 7197450 w 10232859"/>
              <a:gd name="connsiteY188" fmla="*/ 735608 h 1705557"/>
              <a:gd name="connsiteX189" fmla="*/ 7225084 w 10232859"/>
              <a:gd name="connsiteY189" fmla="*/ 739019 h 1705557"/>
              <a:gd name="connsiteX190" fmla="*/ 7261183 w 10232859"/>
              <a:gd name="connsiteY190" fmla="*/ 746827 h 1705557"/>
              <a:gd name="connsiteX191" fmla="*/ 7327760 w 10232859"/>
              <a:gd name="connsiteY191" fmla="*/ 757100 h 1705557"/>
              <a:gd name="connsiteX192" fmla="*/ 7412222 w 10232859"/>
              <a:gd name="connsiteY192" fmla="*/ 777001 h 1705557"/>
              <a:gd name="connsiteX193" fmla="*/ 7457904 w 10232859"/>
              <a:gd name="connsiteY193" fmla="*/ 810835 h 1705557"/>
              <a:gd name="connsiteX194" fmla="*/ 7465795 w 10232859"/>
              <a:gd name="connsiteY194" fmla="*/ 809112 h 1705557"/>
              <a:gd name="connsiteX195" fmla="*/ 7505046 w 10232859"/>
              <a:gd name="connsiteY195" fmla="*/ 823031 h 1705557"/>
              <a:gd name="connsiteX196" fmla="*/ 7623220 w 10232859"/>
              <a:gd name="connsiteY196" fmla="*/ 895034 h 1705557"/>
              <a:gd name="connsiteX197" fmla="*/ 7700458 w 10232859"/>
              <a:gd name="connsiteY197" fmla="*/ 921593 h 1705557"/>
              <a:gd name="connsiteX198" fmla="*/ 7730988 w 10232859"/>
              <a:gd name="connsiteY198" fmla="*/ 927270 h 1705557"/>
              <a:gd name="connsiteX199" fmla="*/ 7781942 w 10232859"/>
              <a:gd name="connsiteY199" fmla="*/ 937017 h 1705557"/>
              <a:gd name="connsiteX200" fmla="*/ 7827704 w 10232859"/>
              <a:gd name="connsiteY200" fmla="*/ 935072 h 1705557"/>
              <a:gd name="connsiteX201" fmla="*/ 7867270 w 10232859"/>
              <a:gd name="connsiteY201" fmla="*/ 946880 h 1705557"/>
              <a:gd name="connsiteX202" fmla="*/ 7866538 w 10232859"/>
              <a:gd name="connsiteY202" fmla="*/ 961559 h 1705557"/>
              <a:gd name="connsiteX203" fmla="*/ 7912084 w 10232859"/>
              <a:gd name="connsiteY203" fmla="*/ 970314 h 1705557"/>
              <a:gd name="connsiteX204" fmla="*/ 7982264 w 10232859"/>
              <a:gd name="connsiteY204" fmla="*/ 982287 h 1705557"/>
              <a:gd name="connsiteX205" fmla="*/ 7991272 w 10232859"/>
              <a:gd name="connsiteY205" fmla="*/ 987618 h 1705557"/>
              <a:gd name="connsiteX206" fmla="*/ 8006496 w 10232859"/>
              <a:gd name="connsiteY206" fmla="*/ 979353 h 1705557"/>
              <a:gd name="connsiteX207" fmla="*/ 8034497 w 10232859"/>
              <a:gd name="connsiteY207" fmla="*/ 978568 h 1705557"/>
              <a:gd name="connsiteX208" fmla="*/ 8150881 w 10232859"/>
              <a:gd name="connsiteY208" fmla="*/ 996925 h 1705557"/>
              <a:gd name="connsiteX209" fmla="*/ 8172106 w 10232859"/>
              <a:gd name="connsiteY209" fmla="*/ 997026 h 1705557"/>
              <a:gd name="connsiteX210" fmla="*/ 8196076 w 10232859"/>
              <a:gd name="connsiteY210" fmla="*/ 1006592 h 1705557"/>
              <a:gd name="connsiteX211" fmla="*/ 8247463 w 10232859"/>
              <a:gd name="connsiteY211" fmla="*/ 1022846 h 1705557"/>
              <a:gd name="connsiteX212" fmla="*/ 8279272 w 10232859"/>
              <a:gd name="connsiteY212" fmla="*/ 1039435 h 1705557"/>
              <a:gd name="connsiteX213" fmla="*/ 8289611 w 10232859"/>
              <a:gd name="connsiteY213" fmla="*/ 1035144 h 1705557"/>
              <a:gd name="connsiteX214" fmla="*/ 8311483 w 10232859"/>
              <a:gd name="connsiteY214" fmla="*/ 1035913 h 1705557"/>
              <a:gd name="connsiteX215" fmla="*/ 8399489 w 10232859"/>
              <a:gd name="connsiteY215" fmla="*/ 1055076 h 1705557"/>
              <a:gd name="connsiteX216" fmla="*/ 8415973 w 10232859"/>
              <a:gd name="connsiteY216" fmla="*/ 1056174 h 1705557"/>
              <a:gd name="connsiteX217" fmla="*/ 8433326 w 10232859"/>
              <a:gd name="connsiteY217" fmla="*/ 1064395 h 1705557"/>
              <a:gd name="connsiteX218" fmla="*/ 8502328 w 10232859"/>
              <a:gd name="connsiteY218" fmla="*/ 1098012 h 1705557"/>
              <a:gd name="connsiteX219" fmla="*/ 8534346 w 10232859"/>
              <a:gd name="connsiteY219" fmla="*/ 1113494 h 1705557"/>
              <a:gd name="connsiteX220" fmla="*/ 8534980 w 10232859"/>
              <a:gd name="connsiteY220" fmla="*/ 1117375 h 1705557"/>
              <a:gd name="connsiteX221" fmla="*/ 8544104 w 10232859"/>
              <a:gd name="connsiteY221" fmla="*/ 1114920 h 1705557"/>
              <a:gd name="connsiteX222" fmla="*/ 8567742 w 10232859"/>
              <a:gd name="connsiteY222" fmla="*/ 1124104 h 1705557"/>
              <a:gd name="connsiteX223" fmla="*/ 8633779 w 10232859"/>
              <a:gd name="connsiteY223" fmla="*/ 1145740 h 1705557"/>
              <a:gd name="connsiteX224" fmla="*/ 8676965 w 10232859"/>
              <a:gd name="connsiteY224" fmla="*/ 1163463 h 1705557"/>
              <a:gd name="connsiteX225" fmla="*/ 8698944 w 10232859"/>
              <a:gd name="connsiteY225" fmla="*/ 1163453 h 1705557"/>
              <a:gd name="connsiteX226" fmla="*/ 8711456 w 10232859"/>
              <a:gd name="connsiteY226" fmla="*/ 1175731 h 1705557"/>
              <a:gd name="connsiteX227" fmla="*/ 8732793 w 10232859"/>
              <a:gd name="connsiteY227" fmla="*/ 1179486 h 1705557"/>
              <a:gd name="connsiteX228" fmla="*/ 8751897 w 10232859"/>
              <a:gd name="connsiteY228" fmla="*/ 1197400 h 1705557"/>
              <a:gd name="connsiteX229" fmla="*/ 8793564 w 10232859"/>
              <a:gd name="connsiteY229" fmla="*/ 1179086 h 1705557"/>
              <a:gd name="connsiteX230" fmla="*/ 8834270 w 10232859"/>
              <a:gd name="connsiteY230" fmla="*/ 1213138 h 1705557"/>
              <a:gd name="connsiteX231" fmla="*/ 8853872 w 10232859"/>
              <a:gd name="connsiteY231" fmla="*/ 1221228 h 1705557"/>
              <a:gd name="connsiteX232" fmla="*/ 8861901 w 10232859"/>
              <a:gd name="connsiteY232" fmla="*/ 1217889 h 1705557"/>
              <a:gd name="connsiteX233" fmla="*/ 8874168 w 10232859"/>
              <a:gd name="connsiteY233" fmla="*/ 1220481 h 1705557"/>
              <a:gd name="connsiteX234" fmla="*/ 8871123 w 10232859"/>
              <a:gd name="connsiteY234" fmla="*/ 1227674 h 1705557"/>
              <a:gd name="connsiteX235" fmla="*/ 8903537 w 10232859"/>
              <a:gd name="connsiteY235" fmla="*/ 1237102 h 1705557"/>
              <a:gd name="connsiteX236" fmla="*/ 8933767 w 10232859"/>
              <a:gd name="connsiteY236" fmla="*/ 1269882 h 1705557"/>
              <a:gd name="connsiteX237" fmla="*/ 8985765 w 10232859"/>
              <a:gd name="connsiteY237" fmla="*/ 1294178 h 1705557"/>
              <a:gd name="connsiteX238" fmla="*/ 9071444 w 10232859"/>
              <a:gd name="connsiteY238" fmla="*/ 1323819 h 1705557"/>
              <a:gd name="connsiteX239" fmla="*/ 9096711 w 10232859"/>
              <a:gd name="connsiteY239" fmla="*/ 1334291 h 1705557"/>
              <a:gd name="connsiteX240" fmla="*/ 9338853 w 10232859"/>
              <a:gd name="connsiteY240" fmla="*/ 1454560 h 1705557"/>
              <a:gd name="connsiteX241" fmla="*/ 9520814 w 10232859"/>
              <a:gd name="connsiteY241" fmla="*/ 1456341 h 1705557"/>
              <a:gd name="connsiteX242" fmla="*/ 9702271 w 10232859"/>
              <a:gd name="connsiteY242" fmla="*/ 1495067 h 1705557"/>
              <a:gd name="connsiteX243" fmla="*/ 9744273 w 10232859"/>
              <a:gd name="connsiteY243" fmla="*/ 1530026 h 1705557"/>
              <a:gd name="connsiteX244" fmla="*/ 9771903 w 10232859"/>
              <a:gd name="connsiteY244" fmla="*/ 1536548 h 1705557"/>
              <a:gd name="connsiteX245" fmla="*/ 9818565 w 10232859"/>
              <a:gd name="connsiteY245" fmla="*/ 1545059 h 1705557"/>
              <a:gd name="connsiteX246" fmla="*/ 9882202 w 10232859"/>
              <a:gd name="connsiteY246" fmla="*/ 1572402 h 1705557"/>
              <a:gd name="connsiteX247" fmla="*/ 10022025 w 10232859"/>
              <a:gd name="connsiteY247" fmla="*/ 1606210 h 1705557"/>
              <a:gd name="connsiteX248" fmla="*/ 10220406 w 10232859"/>
              <a:gd name="connsiteY248" fmla="*/ 1683519 h 1705557"/>
              <a:gd name="connsiteX249" fmla="*/ 10232859 w 10232859"/>
              <a:gd name="connsiteY249" fmla="*/ 1705557 h 1705557"/>
              <a:gd name="connsiteX250" fmla="*/ 0 w 10232859"/>
              <a:gd name="connsiteY250" fmla="*/ 1705557 h 1705557"/>
              <a:gd name="connsiteX251" fmla="*/ 0 w 10232859"/>
              <a:gd name="connsiteY251" fmla="*/ 28342 h 1705557"/>
              <a:gd name="connsiteX252" fmla="*/ 8097 w 10232859"/>
              <a:gd name="connsiteY252" fmla="*/ 30869 h 1705557"/>
              <a:gd name="connsiteX253" fmla="*/ 77128 w 10232859"/>
              <a:gd name="connsiteY253" fmla="*/ 13381 h 1705557"/>
              <a:gd name="connsiteX254" fmla="*/ 188338 w 10232859"/>
              <a:gd name="connsiteY254" fmla="*/ 11593 h 1705557"/>
              <a:gd name="connsiteX255" fmla="*/ 298809 w 10232859"/>
              <a:gd name="connsiteY255" fmla="*/ 12712 h 1705557"/>
              <a:gd name="connsiteX256" fmla="*/ 338985 w 10232859"/>
              <a:gd name="connsiteY256" fmla="*/ 14520 h 1705557"/>
              <a:gd name="connsiteX257" fmla="*/ 409815 w 10232859"/>
              <a:gd name="connsiteY257" fmla="*/ 11559 h 1705557"/>
              <a:gd name="connsiteX258" fmla="*/ 424169 w 10232859"/>
              <a:gd name="connsiteY258"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090616 w 10232859"/>
              <a:gd name="connsiteY157" fmla="*/ 348731 h 1705557"/>
              <a:gd name="connsiteX158" fmla="*/ 6105063 w 10232859"/>
              <a:gd name="connsiteY158" fmla="*/ 353854 h 1705557"/>
              <a:gd name="connsiteX159" fmla="*/ 6135796 w 10232859"/>
              <a:gd name="connsiteY159" fmla="*/ 369657 h 1705557"/>
              <a:gd name="connsiteX160" fmla="*/ 6195166 w 10232859"/>
              <a:gd name="connsiteY160" fmla="*/ 366704 h 1705557"/>
              <a:gd name="connsiteX161" fmla="*/ 6216259 w 10232859"/>
              <a:gd name="connsiteY161" fmla="*/ 369879 h 1705557"/>
              <a:gd name="connsiteX162" fmla="*/ 6228331 w 10232859"/>
              <a:gd name="connsiteY162" fmla="*/ 370548 h 1705557"/>
              <a:gd name="connsiteX163" fmla="*/ 6229602 w 10232859"/>
              <a:gd name="connsiteY163" fmla="*/ 369928 h 1705557"/>
              <a:gd name="connsiteX164" fmla="*/ 6258988 w 10232859"/>
              <a:gd name="connsiteY164" fmla="*/ 385174 h 1705557"/>
              <a:gd name="connsiteX165" fmla="*/ 6264106 w 10232859"/>
              <a:gd name="connsiteY165" fmla="*/ 385655 h 1705557"/>
              <a:gd name="connsiteX166" fmla="*/ 6281703 w 10232859"/>
              <a:gd name="connsiteY166" fmla="*/ 397568 h 1705557"/>
              <a:gd name="connsiteX167" fmla="*/ 6291622 w 10232859"/>
              <a:gd name="connsiteY167" fmla="*/ 402669 h 1705557"/>
              <a:gd name="connsiteX168" fmla="*/ 6292712 w 10232859"/>
              <a:gd name="connsiteY168" fmla="*/ 406285 h 1705557"/>
              <a:gd name="connsiteX169" fmla="*/ 6308227 w 10232859"/>
              <a:gd name="connsiteY169" fmla="*/ 412710 h 1705557"/>
              <a:gd name="connsiteX170" fmla="*/ 6310656 w 10232859"/>
              <a:gd name="connsiteY170" fmla="*/ 412628 h 1705557"/>
              <a:gd name="connsiteX171" fmla="*/ 6321049 w 10232859"/>
              <a:gd name="connsiteY171" fmla="*/ 420978 h 1705557"/>
              <a:gd name="connsiteX172" fmla="*/ 6326853 w 10232859"/>
              <a:gd name="connsiteY172" fmla="*/ 431664 h 1705557"/>
              <a:gd name="connsiteX173" fmla="*/ 6467879 w 10232859"/>
              <a:gd name="connsiteY173" fmla="*/ 474762 h 1705557"/>
              <a:gd name="connsiteX174" fmla="*/ 6564351 w 10232859"/>
              <a:gd name="connsiteY174" fmla="*/ 544032 h 1705557"/>
              <a:gd name="connsiteX175" fmla="*/ 6641544 w 10232859"/>
              <a:gd name="connsiteY175" fmla="*/ 566599 h 1705557"/>
              <a:gd name="connsiteX176" fmla="*/ 6731052 w 10232859"/>
              <a:gd name="connsiteY176" fmla="*/ 578550 h 1705557"/>
              <a:gd name="connsiteX177" fmla="*/ 6858983 w 10232859"/>
              <a:gd name="connsiteY177" fmla="*/ 630237 h 1705557"/>
              <a:gd name="connsiteX178" fmla="*/ 6910661 w 10232859"/>
              <a:gd name="connsiteY178" fmla="*/ 641134 h 1705557"/>
              <a:gd name="connsiteX179" fmla="*/ 6944111 w 10232859"/>
              <a:gd name="connsiteY179" fmla="*/ 666016 h 1705557"/>
              <a:gd name="connsiteX180" fmla="*/ 6965771 w 10232859"/>
              <a:gd name="connsiteY180" fmla="*/ 666445 h 1705557"/>
              <a:gd name="connsiteX181" fmla="*/ 6969639 w 10232859"/>
              <a:gd name="connsiteY181" fmla="*/ 666351 h 1705557"/>
              <a:gd name="connsiteX182" fmla="*/ 6982242 w 10232859"/>
              <a:gd name="connsiteY182" fmla="*/ 669626 h 1705557"/>
              <a:gd name="connsiteX183" fmla="*/ 6989387 w 10232859"/>
              <a:gd name="connsiteY183" fmla="*/ 665988 h 1705557"/>
              <a:gd name="connsiteX184" fmla="*/ 7010930 w 10232859"/>
              <a:gd name="connsiteY184" fmla="*/ 667648 h 1705557"/>
              <a:gd name="connsiteX185" fmla="*/ 7033125 w 10232859"/>
              <a:gd name="connsiteY185" fmla="*/ 674950 h 1705557"/>
              <a:gd name="connsiteX186" fmla="*/ 7134461 w 10232859"/>
              <a:gd name="connsiteY186" fmla="*/ 714706 h 1705557"/>
              <a:gd name="connsiteX187" fmla="*/ 7197450 w 10232859"/>
              <a:gd name="connsiteY187" fmla="*/ 735608 h 1705557"/>
              <a:gd name="connsiteX188" fmla="*/ 7225084 w 10232859"/>
              <a:gd name="connsiteY188" fmla="*/ 739019 h 1705557"/>
              <a:gd name="connsiteX189" fmla="*/ 7261183 w 10232859"/>
              <a:gd name="connsiteY189" fmla="*/ 746827 h 1705557"/>
              <a:gd name="connsiteX190" fmla="*/ 7327760 w 10232859"/>
              <a:gd name="connsiteY190" fmla="*/ 757100 h 1705557"/>
              <a:gd name="connsiteX191" fmla="*/ 7412222 w 10232859"/>
              <a:gd name="connsiteY191" fmla="*/ 777001 h 1705557"/>
              <a:gd name="connsiteX192" fmla="*/ 7457904 w 10232859"/>
              <a:gd name="connsiteY192" fmla="*/ 810835 h 1705557"/>
              <a:gd name="connsiteX193" fmla="*/ 7465795 w 10232859"/>
              <a:gd name="connsiteY193" fmla="*/ 809112 h 1705557"/>
              <a:gd name="connsiteX194" fmla="*/ 7505046 w 10232859"/>
              <a:gd name="connsiteY194" fmla="*/ 823031 h 1705557"/>
              <a:gd name="connsiteX195" fmla="*/ 7623220 w 10232859"/>
              <a:gd name="connsiteY195" fmla="*/ 895034 h 1705557"/>
              <a:gd name="connsiteX196" fmla="*/ 7700458 w 10232859"/>
              <a:gd name="connsiteY196" fmla="*/ 921593 h 1705557"/>
              <a:gd name="connsiteX197" fmla="*/ 7730988 w 10232859"/>
              <a:gd name="connsiteY197" fmla="*/ 927270 h 1705557"/>
              <a:gd name="connsiteX198" fmla="*/ 7781942 w 10232859"/>
              <a:gd name="connsiteY198" fmla="*/ 937017 h 1705557"/>
              <a:gd name="connsiteX199" fmla="*/ 7827704 w 10232859"/>
              <a:gd name="connsiteY199" fmla="*/ 935072 h 1705557"/>
              <a:gd name="connsiteX200" fmla="*/ 7867270 w 10232859"/>
              <a:gd name="connsiteY200" fmla="*/ 946880 h 1705557"/>
              <a:gd name="connsiteX201" fmla="*/ 7866538 w 10232859"/>
              <a:gd name="connsiteY201" fmla="*/ 961559 h 1705557"/>
              <a:gd name="connsiteX202" fmla="*/ 7912084 w 10232859"/>
              <a:gd name="connsiteY202" fmla="*/ 970314 h 1705557"/>
              <a:gd name="connsiteX203" fmla="*/ 7982264 w 10232859"/>
              <a:gd name="connsiteY203" fmla="*/ 982287 h 1705557"/>
              <a:gd name="connsiteX204" fmla="*/ 7991272 w 10232859"/>
              <a:gd name="connsiteY204" fmla="*/ 987618 h 1705557"/>
              <a:gd name="connsiteX205" fmla="*/ 8006496 w 10232859"/>
              <a:gd name="connsiteY205" fmla="*/ 979353 h 1705557"/>
              <a:gd name="connsiteX206" fmla="*/ 8034497 w 10232859"/>
              <a:gd name="connsiteY206" fmla="*/ 978568 h 1705557"/>
              <a:gd name="connsiteX207" fmla="*/ 8150881 w 10232859"/>
              <a:gd name="connsiteY207" fmla="*/ 996925 h 1705557"/>
              <a:gd name="connsiteX208" fmla="*/ 8172106 w 10232859"/>
              <a:gd name="connsiteY208" fmla="*/ 997026 h 1705557"/>
              <a:gd name="connsiteX209" fmla="*/ 8196076 w 10232859"/>
              <a:gd name="connsiteY209" fmla="*/ 1006592 h 1705557"/>
              <a:gd name="connsiteX210" fmla="*/ 8247463 w 10232859"/>
              <a:gd name="connsiteY210" fmla="*/ 1022846 h 1705557"/>
              <a:gd name="connsiteX211" fmla="*/ 8279272 w 10232859"/>
              <a:gd name="connsiteY211" fmla="*/ 1039435 h 1705557"/>
              <a:gd name="connsiteX212" fmla="*/ 8289611 w 10232859"/>
              <a:gd name="connsiteY212" fmla="*/ 1035144 h 1705557"/>
              <a:gd name="connsiteX213" fmla="*/ 8311483 w 10232859"/>
              <a:gd name="connsiteY213" fmla="*/ 1035913 h 1705557"/>
              <a:gd name="connsiteX214" fmla="*/ 8399489 w 10232859"/>
              <a:gd name="connsiteY214" fmla="*/ 1055076 h 1705557"/>
              <a:gd name="connsiteX215" fmla="*/ 8415973 w 10232859"/>
              <a:gd name="connsiteY215" fmla="*/ 1056174 h 1705557"/>
              <a:gd name="connsiteX216" fmla="*/ 8433326 w 10232859"/>
              <a:gd name="connsiteY216" fmla="*/ 1064395 h 1705557"/>
              <a:gd name="connsiteX217" fmla="*/ 8502328 w 10232859"/>
              <a:gd name="connsiteY217" fmla="*/ 1098012 h 1705557"/>
              <a:gd name="connsiteX218" fmla="*/ 8534346 w 10232859"/>
              <a:gd name="connsiteY218" fmla="*/ 1113494 h 1705557"/>
              <a:gd name="connsiteX219" fmla="*/ 8534980 w 10232859"/>
              <a:gd name="connsiteY219" fmla="*/ 1117375 h 1705557"/>
              <a:gd name="connsiteX220" fmla="*/ 8544104 w 10232859"/>
              <a:gd name="connsiteY220" fmla="*/ 1114920 h 1705557"/>
              <a:gd name="connsiteX221" fmla="*/ 8567742 w 10232859"/>
              <a:gd name="connsiteY221" fmla="*/ 1124104 h 1705557"/>
              <a:gd name="connsiteX222" fmla="*/ 8633779 w 10232859"/>
              <a:gd name="connsiteY222" fmla="*/ 1145740 h 1705557"/>
              <a:gd name="connsiteX223" fmla="*/ 8676965 w 10232859"/>
              <a:gd name="connsiteY223" fmla="*/ 1163463 h 1705557"/>
              <a:gd name="connsiteX224" fmla="*/ 8698944 w 10232859"/>
              <a:gd name="connsiteY224" fmla="*/ 1163453 h 1705557"/>
              <a:gd name="connsiteX225" fmla="*/ 8711456 w 10232859"/>
              <a:gd name="connsiteY225" fmla="*/ 1175731 h 1705557"/>
              <a:gd name="connsiteX226" fmla="*/ 8732793 w 10232859"/>
              <a:gd name="connsiteY226" fmla="*/ 1179486 h 1705557"/>
              <a:gd name="connsiteX227" fmla="*/ 8751897 w 10232859"/>
              <a:gd name="connsiteY227" fmla="*/ 1197400 h 1705557"/>
              <a:gd name="connsiteX228" fmla="*/ 8793564 w 10232859"/>
              <a:gd name="connsiteY228" fmla="*/ 1179086 h 1705557"/>
              <a:gd name="connsiteX229" fmla="*/ 8834270 w 10232859"/>
              <a:gd name="connsiteY229" fmla="*/ 1213138 h 1705557"/>
              <a:gd name="connsiteX230" fmla="*/ 8853872 w 10232859"/>
              <a:gd name="connsiteY230" fmla="*/ 1221228 h 1705557"/>
              <a:gd name="connsiteX231" fmla="*/ 8861901 w 10232859"/>
              <a:gd name="connsiteY231" fmla="*/ 1217889 h 1705557"/>
              <a:gd name="connsiteX232" fmla="*/ 8874168 w 10232859"/>
              <a:gd name="connsiteY232" fmla="*/ 1220481 h 1705557"/>
              <a:gd name="connsiteX233" fmla="*/ 8871123 w 10232859"/>
              <a:gd name="connsiteY233" fmla="*/ 1227674 h 1705557"/>
              <a:gd name="connsiteX234" fmla="*/ 8903537 w 10232859"/>
              <a:gd name="connsiteY234" fmla="*/ 1237102 h 1705557"/>
              <a:gd name="connsiteX235" fmla="*/ 8933767 w 10232859"/>
              <a:gd name="connsiteY235" fmla="*/ 1269882 h 1705557"/>
              <a:gd name="connsiteX236" fmla="*/ 8985765 w 10232859"/>
              <a:gd name="connsiteY236" fmla="*/ 1294178 h 1705557"/>
              <a:gd name="connsiteX237" fmla="*/ 9071444 w 10232859"/>
              <a:gd name="connsiteY237" fmla="*/ 1323819 h 1705557"/>
              <a:gd name="connsiteX238" fmla="*/ 9096711 w 10232859"/>
              <a:gd name="connsiteY238" fmla="*/ 1334291 h 1705557"/>
              <a:gd name="connsiteX239" fmla="*/ 9338853 w 10232859"/>
              <a:gd name="connsiteY239" fmla="*/ 1454560 h 1705557"/>
              <a:gd name="connsiteX240" fmla="*/ 9520814 w 10232859"/>
              <a:gd name="connsiteY240" fmla="*/ 1456341 h 1705557"/>
              <a:gd name="connsiteX241" fmla="*/ 9702271 w 10232859"/>
              <a:gd name="connsiteY241" fmla="*/ 1495067 h 1705557"/>
              <a:gd name="connsiteX242" fmla="*/ 9744273 w 10232859"/>
              <a:gd name="connsiteY242" fmla="*/ 1530026 h 1705557"/>
              <a:gd name="connsiteX243" fmla="*/ 9771903 w 10232859"/>
              <a:gd name="connsiteY243" fmla="*/ 1536548 h 1705557"/>
              <a:gd name="connsiteX244" fmla="*/ 9818565 w 10232859"/>
              <a:gd name="connsiteY244" fmla="*/ 1545059 h 1705557"/>
              <a:gd name="connsiteX245" fmla="*/ 9882202 w 10232859"/>
              <a:gd name="connsiteY245" fmla="*/ 1572402 h 1705557"/>
              <a:gd name="connsiteX246" fmla="*/ 10022025 w 10232859"/>
              <a:gd name="connsiteY246" fmla="*/ 1606210 h 1705557"/>
              <a:gd name="connsiteX247" fmla="*/ 10220406 w 10232859"/>
              <a:gd name="connsiteY247" fmla="*/ 1683519 h 1705557"/>
              <a:gd name="connsiteX248" fmla="*/ 10232859 w 10232859"/>
              <a:gd name="connsiteY248" fmla="*/ 1705557 h 1705557"/>
              <a:gd name="connsiteX249" fmla="*/ 0 w 10232859"/>
              <a:gd name="connsiteY249" fmla="*/ 1705557 h 1705557"/>
              <a:gd name="connsiteX250" fmla="*/ 0 w 10232859"/>
              <a:gd name="connsiteY250" fmla="*/ 28342 h 1705557"/>
              <a:gd name="connsiteX251" fmla="*/ 8097 w 10232859"/>
              <a:gd name="connsiteY251" fmla="*/ 30869 h 1705557"/>
              <a:gd name="connsiteX252" fmla="*/ 77128 w 10232859"/>
              <a:gd name="connsiteY252" fmla="*/ 13381 h 1705557"/>
              <a:gd name="connsiteX253" fmla="*/ 188338 w 10232859"/>
              <a:gd name="connsiteY253" fmla="*/ 11593 h 1705557"/>
              <a:gd name="connsiteX254" fmla="*/ 298809 w 10232859"/>
              <a:gd name="connsiteY254" fmla="*/ 12712 h 1705557"/>
              <a:gd name="connsiteX255" fmla="*/ 338985 w 10232859"/>
              <a:gd name="connsiteY255" fmla="*/ 14520 h 1705557"/>
              <a:gd name="connsiteX256" fmla="*/ 409815 w 10232859"/>
              <a:gd name="connsiteY256" fmla="*/ 11559 h 1705557"/>
              <a:gd name="connsiteX257" fmla="*/ 424169 w 10232859"/>
              <a:gd name="connsiteY257"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21049 w 10232859"/>
              <a:gd name="connsiteY170" fmla="*/ 420978 h 1705557"/>
              <a:gd name="connsiteX171" fmla="*/ 6326853 w 10232859"/>
              <a:gd name="connsiteY171" fmla="*/ 43166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21049 w 10232859"/>
              <a:gd name="connsiteY170" fmla="*/ 420978 h 1705557"/>
              <a:gd name="connsiteX171" fmla="*/ 6326853 w 10232859"/>
              <a:gd name="connsiteY171" fmla="*/ 43166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21049 w 10232859"/>
              <a:gd name="connsiteY170" fmla="*/ 420978 h 1705557"/>
              <a:gd name="connsiteX171" fmla="*/ 6385492 w 10232859"/>
              <a:gd name="connsiteY171" fmla="*/ 428283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68693 w 10232859"/>
              <a:gd name="connsiteY170" fmla="*/ 424359 h 1705557"/>
              <a:gd name="connsiteX171" fmla="*/ 6385492 w 10232859"/>
              <a:gd name="connsiteY171" fmla="*/ 428283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10656 w 10232859"/>
              <a:gd name="connsiteY169" fmla="*/ 412628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31052 w 10232859"/>
              <a:gd name="connsiteY175" fmla="*/ 578550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641544 w 10232859"/>
              <a:gd name="connsiteY174" fmla="*/ 566599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95011 w 10232859"/>
              <a:gd name="connsiteY80" fmla="*/ 184714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14383 w 10232859"/>
              <a:gd name="connsiteY80" fmla="*/ 228669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76686 w 10232859"/>
              <a:gd name="connsiteY80" fmla="*/ 218526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76686 w 10232859"/>
              <a:gd name="connsiteY80" fmla="*/ 218526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497583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5541 w 10232859"/>
              <a:gd name="connsiteY82" fmla="*/ 143437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104175 w 10232859"/>
              <a:gd name="connsiteY78" fmla="*/ 169945 h 1705557"/>
              <a:gd name="connsiteX79" fmla="*/ 3254203 w 10232859"/>
              <a:gd name="connsiteY79" fmla="*/ 158270 h 1705557"/>
              <a:gd name="connsiteX80" fmla="*/ 3380350 w 10232859"/>
              <a:gd name="connsiteY80" fmla="*/ 157665 h 1705557"/>
              <a:gd name="connsiteX81" fmla="*/ 3476147 w 10232859"/>
              <a:gd name="connsiteY81" fmla="*/ 177439 h 1705557"/>
              <a:gd name="connsiteX82" fmla="*/ 3581876 w 10232859"/>
              <a:gd name="connsiteY82" fmla="*/ 156962 h 1705557"/>
              <a:gd name="connsiteX83" fmla="*/ 3704761 w 10232859"/>
              <a:gd name="connsiteY83" fmla="*/ 157006 h 1705557"/>
              <a:gd name="connsiteX84" fmla="*/ 3755040 w 10232859"/>
              <a:gd name="connsiteY84" fmla="*/ 148492 h 1705557"/>
              <a:gd name="connsiteX85" fmla="*/ 3804689 w 10232859"/>
              <a:gd name="connsiteY85" fmla="*/ 158407 h 1705557"/>
              <a:gd name="connsiteX86" fmla="*/ 3821793 w 10232859"/>
              <a:gd name="connsiteY86" fmla="*/ 151257 h 1705557"/>
              <a:gd name="connsiteX87" fmla="*/ 3824682 w 10232859"/>
              <a:gd name="connsiteY87" fmla="*/ 149833 h 1705557"/>
              <a:gd name="connsiteX88" fmla="*/ 3837536 w 10232859"/>
              <a:gd name="connsiteY88" fmla="*/ 148292 h 1705557"/>
              <a:gd name="connsiteX89" fmla="*/ 3839550 w 10232859"/>
              <a:gd name="connsiteY89" fmla="*/ 142661 h 1705557"/>
              <a:gd name="connsiteX90" fmla="*/ 3857743 w 10232859"/>
              <a:gd name="connsiteY90" fmla="*/ 136618 h 1705557"/>
              <a:gd name="connsiteX91" fmla="*/ 3881852 w 10232859"/>
              <a:gd name="connsiteY91" fmla="*/ 135231 h 1705557"/>
              <a:gd name="connsiteX92" fmla="*/ 3998088 w 10232859"/>
              <a:gd name="connsiteY92" fmla="*/ 134446 h 1705557"/>
              <a:gd name="connsiteX93" fmla="*/ 4066682 w 10232859"/>
              <a:gd name="connsiteY93" fmla="*/ 130661 h 1705557"/>
              <a:gd name="connsiteX94" fmla="*/ 4091246 w 10232859"/>
              <a:gd name="connsiteY94" fmla="*/ 124017 h 1705557"/>
              <a:gd name="connsiteX95" fmla="*/ 4126556 w 10232859"/>
              <a:gd name="connsiteY95" fmla="*/ 118239 h 1705557"/>
              <a:gd name="connsiteX96" fmla="*/ 4187717 w 10232859"/>
              <a:gd name="connsiteY96" fmla="*/ 104010 h 1705557"/>
              <a:gd name="connsiteX97" fmla="*/ 4220826 w 10232859"/>
              <a:gd name="connsiteY97" fmla="*/ 102505 h 1705557"/>
              <a:gd name="connsiteX98" fmla="*/ 4239014 w 10232859"/>
              <a:gd name="connsiteY98" fmla="*/ 97354 h 1705557"/>
              <a:gd name="connsiteX99" fmla="*/ 4246653 w 10232859"/>
              <a:gd name="connsiteY99" fmla="*/ 97874 h 1705557"/>
              <a:gd name="connsiteX100" fmla="*/ 4271841 w 10232859"/>
              <a:gd name="connsiteY100" fmla="*/ 96702 h 1705557"/>
              <a:gd name="connsiteX101" fmla="*/ 4286277 w 10232859"/>
              <a:gd name="connsiteY101" fmla="*/ 96687 h 1705557"/>
              <a:gd name="connsiteX102" fmla="*/ 4292025 w 10232859"/>
              <a:gd name="connsiteY102" fmla="*/ 96921 h 1705557"/>
              <a:gd name="connsiteX103" fmla="*/ 4304713 w 10232859"/>
              <a:gd name="connsiteY103" fmla="*/ 102187 h 1705557"/>
              <a:gd name="connsiteX104" fmla="*/ 4321285 w 10232859"/>
              <a:gd name="connsiteY104" fmla="*/ 100074 h 1705557"/>
              <a:gd name="connsiteX105" fmla="*/ 4339561 w 10232859"/>
              <a:gd name="connsiteY105" fmla="*/ 105320 h 1705557"/>
              <a:gd name="connsiteX106" fmla="*/ 4343990 w 10232859"/>
              <a:gd name="connsiteY106" fmla="*/ 101090 h 1705557"/>
              <a:gd name="connsiteX107" fmla="*/ 4358885 w 10232859"/>
              <a:gd name="connsiteY107" fmla="*/ 96778 h 1705557"/>
              <a:gd name="connsiteX108" fmla="*/ 4371648 w 10232859"/>
              <a:gd name="connsiteY108" fmla="*/ 101826 h 1705557"/>
              <a:gd name="connsiteX109" fmla="*/ 4398380 w 10232859"/>
              <a:gd name="connsiteY109" fmla="*/ 104961 h 1705557"/>
              <a:gd name="connsiteX110" fmla="*/ 4405729 w 10232859"/>
              <a:gd name="connsiteY110" fmla="*/ 104191 h 1705557"/>
              <a:gd name="connsiteX111" fmla="*/ 4431408 w 10232859"/>
              <a:gd name="connsiteY111" fmla="*/ 110825 h 1705557"/>
              <a:gd name="connsiteX112" fmla="*/ 4472183 w 10232859"/>
              <a:gd name="connsiteY112" fmla="*/ 116430 h 1705557"/>
              <a:gd name="connsiteX113" fmla="*/ 4518828 w 10232859"/>
              <a:gd name="connsiteY113" fmla="*/ 119114 h 1705557"/>
              <a:gd name="connsiteX114" fmla="*/ 4532040 w 10232859"/>
              <a:gd name="connsiteY114" fmla="*/ 124307 h 1705557"/>
              <a:gd name="connsiteX115" fmla="*/ 4617778 w 10232859"/>
              <a:gd name="connsiteY115" fmla="*/ 136993 h 1705557"/>
              <a:gd name="connsiteX116" fmla="*/ 4641872 w 10232859"/>
              <a:gd name="connsiteY116" fmla="*/ 140721 h 1705557"/>
              <a:gd name="connsiteX117" fmla="*/ 4662766 w 10232859"/>
              <a:gd name="connsiteY117" fmla="*/ 138952 h 1705557"/>
              <a:gd name="connsiteX118" fmla="*/ 4667770 w 10232859"/>
              <a:gd name="connsiteY118" fmla="*/ 134208 h 1705557"/>
              <a:gd name="connsiteX119" fmla="*/ 4681052 w 10232859"/>
              <a:gd name="connsiteY119" fmla="*/ 135461 h 1705557"/>
              <a:gd name="connsiteX120" fmla="*/ 4684624 w 10232859"/>
              <a:gd name="connsiteY120" fmla="*/ 134755 h 1705557"/>
              <a:gd name="connsiteX121" fmla="*/ 4705061 w 10232859"/>
              <a:gd name="connsiteY121" fmla="*/ 131748 h 1705557"/>
              <a:gd name="connsiteX122" fmla="*/ 4747746 w 10232859"/>
              <a:gd name="connsiteY122" fmla="*/ 151131 h 1705557"/>
              <a:gd name="connsiteX123" fmla="*/ 4801045 w 10232859"/>
              <a:gd name="connsiteY123" fmla="*/ 153753 h 1705557"/>
              <a:gd name="connsiteX124" fmla="*/ 5001600 w 10232859"/>
              <a:gd name="connsiteY124" fmla="*/ 196753 h 1705557"/>
              <a:gd name="connsiteX125" fmla="*/ 5033465 w 10232859"/>
              <a:gd name="connsiteY125" fmla="*/ 182429 h 1705557"/>
              <a:gd name="connsiteX126" fmla="*/ 5115965 w 10232859"/>
              <a:gd name="connsiteY126" fmla="*/ 192583 h 1705557"/>
              <a:gd name="connsiteX127" fmla="*/ 5237936 w 10232859"/>
              <a:gd name="connsiteY127" fmla="*/ 246022 h 1705557"/>
              <a:gd name="connsiteX128" fmla="*/ 5290566 w 10232859"/>
              <a:gd name="connsiteY128" fmla="*/ 269809 h 1705557"/>
              <a:gd name="connsiteX129" fmla="*/ 5344878 w 10232859"/>
              <a:gd name="connsiteY129" fmla="*/ 282874 h 1705557"/>
              <a:gd name="connsiteX130" fmla="*/ 5413398 w 10232859"/>
              <a:gd name="connsiteY130" fmla="*/ 282749 h 1705557"/>
              <a:gd name="connsiteX131" fmla="*/ 5415629 w 10232859"/>
              <a:gd name="connsiteY131" fmla="*/ 282282 h 1705557"/>
              <a:gd name="connsiteX132" fmla="*/ 5433078 w 10232859"/>
              <a:gd name="connsiteY132" fmla="*/ 286198 h 1705557"/>
              <a:gd name="connsiteX133" fmla="*/ 5435759 w 10232859"/>
              <a:gd name="connsiteY133" fmla="*/ 289614 h 1705557"/>
              <a:gd name="connsiteX134" fmla="*/ 5447372 w 10232859"/>
              <a:gd name="connsiteY134" fmla="*/ 293101 h 1705557"/>
              <a:gd name="connsiteX135" fmla="*/ 5469289 w 10232859"/>
              <a:gd name="connsiteY135" fmla="*/ 302134 h 1705557"/>
              <a:gd name="connsiteX136" fmla="*/ 5508752 w 10232859"/>
              <a:gd name="connsiteY136" fmla="*/ 312267 h 1705557"/>
              <a:gd name="connsiteX137" fmla="*/ 5509657 w 10232859"/>
              <a:gd name="connsiteY137" fmla="*/ 311450 h 1705557"/>
              <a:gd name="connsiteX138" fmla="*/ 5521245 w 10232859"/>
              <a:gd name="connsiteY138" fmla="*/ 310202 h 1705557"/>
              <a:gd name="connsiteX139" fmla="*/ 5542415 w 10232859"/>
              <a:gd name="connsiteY139" fmla="*/ 310009 h 1705557"/>
              <a:gd name="connsiteX140" fmla="*/ 5596538 w 10232859"/>
              <a:gd name="connsiteY140" fmla="*/ 297667 h 1705557"/>
              <a:gd name="connsiteX141" fmla="*/ 5632514 w 10232859"/>
              <a:gd name="connsiteY141" fmla="*/ 308476 h 1705557"/>
              <a:gd name="connsiteX142" fmla="*/ 5640005 w 10232859"/>
              <a:gd name="connsiteY142" fmla="*/ 310131 h 1705557"/>
              <a:gd name="connsiteX143" fmla="*/ 5640259 w 10232859"/>
              <a:gd name="connsiteY143" fmla="*/ 309949 h 1705557"/>
              <a:gd name="connsiteX144" fmla="*/ 5648365 w 10232859"/>
              <a:gd name="connsiteY144" fmla="*/ 311268 h 1705557"/>
              <a:gd name="connsiteX145" fmla="*/ 5653662 w 10232859"/>
              <a:gd name="connsiteY145" fmla="*/ 313149 h 1705557"/>
              <a:gd name="connsiteX146" fmla="*/ 5668196 w 10232859"/>
              <a:gd name="connsiteY146" fmla="*/ 316360 h 1705557"/>
              <a:gd name="connsiteX147" fmla="*/ 5673886 w 10232859"/>
              <a:gd name="connsiteY147" fmla="*/ 316040 h 1705557"/>
              <a:gd name="connsiteX148" fmla="*/ 5677139 w 10232859"/>
              <a:gd name="connsiteY148" fmla="*/ 313859 h 1705557"/>
              <a:gd name="connsiteX149" fmla="*/ 5708983 w 10232859"/>
              <a:gd name="connsiteY149" fmla="*/ 313188 h 1705557"/>
              <a:gd name="connsiteX150" fmla="*/ 5773909 w 10232859"/>
              <a:gd name="connsiteY150" fmla="*/ 318575 h 1705557"/>
              <a:gd name="connsiteX151" fmla="*/ 5809500 w 10232859"/>
              <a:gd name="connsiteY151" fmla="*/ 324964 h 1705557"/>
              <a:gd name="connsiteX152" fmla="*/ 5908729 w 10232859"/>
              <a:gd name="connsiteY152" fmla="*/ 338849 h 1705557"/>
              <a:gd name="connsiteX153" fmla="*/ 6009654 w 10232859"/>
              <a:gd name="connsiteY153" fmla="*/ 350040 h 1705557"/>
              <a:gd name="connsiteX154" fmla="*/ 6067487 w 10232859"/>
              <a:gd name="connsiteY154" fmla="*/ 340226 h 1705557"/>
              <a:gd name="connsiteX155" fmla="*/ 6073281 w 10232859"/>
              <a:gd name="connsiteY155" fmla="*/ 340830 h 1705557"/>
              <a:gd name="connsiteX156" fmla="*/ 6086225 w 10232859"/>
              <a:gd name="connsiteY156" fmla="*/ 346135 h 1705557"/>
              <a:gd name="connsiteX157" fmla="*/ 6105063 w 10232859"/>
              <a:gd name="connsiteY157" fmla="*/ 353854 h 1705557"/>
              <a:gd name="connsiteX158" fmla="*/ 6135796 w 10232859"/>
              <a:gd name="connsiteY158" fmla="*/ 369657 h 1705557"/>
              <a:gd name="connsiteX159" fmla="*/ 6195166 w 10232859"/>
              <a:gd name="connsiteY159" fmla="*/ 366704 h 1705557"/>
              <a:gd name="connsiteX160" fmla="*/ 6216259 w 10232859"/>
              <a:gd name="connsiteY160" fmla="*/ 369879 h 1705557"/>
              <a:gd name="connsiteX161" fmla="*/ 6228331 w 10232859"/>
              <a:gd name="connsiteY161" fmla="*/ 370548 h 1705557"/>
              <a:gd name="connsiteX162" fmla="*/ 6229602 w 10232859"/>
              <a:gd name="connsiteY162" fmla="*/ 369928 h 1705557"/>
              <a:gd name="connsiteX163" fmla="*/ 6258988 w 10232859"/>
              <a:gd name="connsiteY163" fmla="*/ 385174 h 1705557"/>
              <a:gd name="connsiteX164" fmla="*/ 6264106 w 10232859"/>
              <a:gd name="connsiteY164" fmla="*/ 385655 h 1705557"/>
              <a:gd name="connsiteX165" fmla="*/ 6281703 w 10232859"/>
              <a:gd name="connsiteY165" fmla="*/ 397568 h 1705557"/>
              <a:gd name="connsiteX166" fmla="*/ 6291622 w 10232859"/>
              <a:gd name="connsiteY166" fmla="*/ 402669 h 1705557"/>
              <a:gd name="connsiteX167" fmla="*/ 6292712 w 10232859"/>
              <a:gd name="connsiteY167" fmla="*/ 406285 h 1705557"/>
              <a:gd name="connsiteX168" fmla="*/ 6308227 w 10232859"/>
              <a:gd name="connsiteY168" fmla="*/ 412710 h 1705557"/>
              <a:gd name="connsiteX169" fmla="*/ 6328981 w 10232859"/>
              <a:gd name="connsiteY169" fmla="*/ 416009 h 1705557"/>
              <a:gd name="connsiteX170" fmla="*/ 6368693 w 10232859"/>
              <a:gd name="connsiteY170" fmla="*/ 424359 h 1705557"/>
              <a:gd name="connsiteX171" fmla="*/ 6414811 w 10232859"/>
              <a:gd name="connsiteY171" fmla="*/ 458714 h 1705557"/>
              <a:gd name="connsiteX172" fmla="*/ 6467879 w 10232859"/>
              <a:gd name="connsiteY172" fmla="*/ 474762 h 1705557"/>
              <a:gd name="connsiteX173" fmla="*/ 6564351 w 10232859"/>
              <a:gd name="connsiteY173" fmla="*/ 544032 h 1705557"/>
              <a:gd name="connsiteX174" fmla="*/ 6711178 w 10232859"/>
              <a:gd name="connsiteY174" fmla="*/ 580124 h 1705557"/>
              <a:gd name="connsiteX175" fmla="*/ 6764036 w 10232859"/>
              <a:gd name="connsiteY175" fmla="*/ 595457 h 1705557"/>
              <a:gd name="connsiteX176" fmla="*/ 6858983 w 10232859"/>
              <a:gd name="connsiteY176" fmla="*/ 630237 h 1705557"/>
              <a:gd name="connsiteX177" fmla="*/ 6910661 w 10232859"/>
              <a:gd name="connsiteY177" fmla="*/ 641134 h 1705557"/>
              <a:gd name="connsiteX178" fmla="*/ 6944111 w 10232859"/>
              <a:gd name="connsiteY178" fmla="*/ 666016 h 1705557"/>
              <a:gd name="connsiteX179" fmla="*/ 6965771 w 10232859"/>
              <a:gd name="connsiteY179" fmla="*/ 666445 h 1705557"/>
              <a:gd name="connsiteX180" fmla="*/ 6969639 w 10232859"/>
              <a:gd name="connsiteY180" fmla="*/ 666351 h 1705557"/>
              <a:gd name="connsiteX181" fmla="*/ 6982242 w 10232859"/>
              <a:gd name="connsiteY181" fmla="*/ 669626 h 1705557"/>
              <a:gd name="connsiteX182" fmla="*/ 6989387 w 10232859"/>
              <a:gd name="connsiteY182" fmla="*/ 665988 h 1705557"/>
              <a:gd name="connsiteX183" fmla="*/ 7010930 w 10232859"/>
              <a:gd name="connsiteY183" fmla="*/ 667648 h 1705557"/>
              <a:gd name="connsiteX184" fmla="*/ 7033125 w 10232859"/>
              <a:gd name="connsiteY184" fmla="*/ 674950 h 1705557"/>
              <a:gd name="connsiteX185" fmla="*/ 7134461 w 10232859"/>
              <a:gd name="connsiteY185" fmla="*/ 714706 h 1705557"/>
              <a:gd name="connsiteX186" fmla="*/ 7197450 w 10232859"/>
              <a:gd name="connsiteY186" fmla="*/ 735608 h 1705557"/>
              <a:gd name="connsiteX187" fmla="*/ 7225084 w 10232859"/>
              <a:gd name="connsiteY187" fmla="*/ 739019 h 1705557"/>
              <a:gd name="connsiteX188" fmla="*/ 7261183 w 10232859"/>
              <a:gd name="connsiteY188" fmla="*/ 746827 h 1705557"/>
              <a:gd name="connsiteX189" fmla="*/ 7327760 w 10232859"/>
              <a:gd name="connsiteY189" fmla="*/ 757100 h 1705557"/>
              <a:gd name="connsiteX190" fmla="*/ 7412222 w 10232859"/>
              <a:gd name="connsiteY190" fmla="*/ 777001 h 1705557"/>
              <a:gd name="connsiteX191" fmla="*/ 7457904 w 10232859"/>
              <a:gd name="connsiteY191" fmla="*/ 810835 h 1705557"/>
              <a:gd name="connsiteX192" fmla="*/ 7465795 w 10232859"/>
              <a:gd name="connsiteY192" fmla="*/ 809112 h 1705557"/>
              <a:gd name="connsiteX193" fmla="*/ 7505046 w 10232859"/>
              <a:gd name="connsiteY193" fmla="*/ 823031 h 1705557"/>
              <a:gd name="connsiteX194" fmla="*/ 7623220 w 10232859"/>
              <a:gd name="connsiteY194" fmla="*/ 895034 h 1705557"/>
              <a:gd name="connsiteX195" fmla="*/ 7700458 w 10232859"/>
              <a:gd name="connsiteY195" fmla="*/ 921593 h 1705557"/>
              <a:gd name="connsiteX196" fmla="*/ 7730988 w 10232859"/>
              <a:gd name="connsiteY196" fmla="*/ 927270 h 1705557"/>
              <a:gd name="connsiteX197" fmla="*/ 7781942 w 10232859"/>
              <a:gd name="connsiteY197" fmla="*/ 937017 h 1705557"/>
              <a:gd name="connsiteX198" fmla="*/ 7827704 w 10232859"/>
              <a:gd name="connsiteY198" fmla="*/ 935072 h 1705557"/>
              <a:gd name="connsiteX199" fmla="*/ 7867270 w 10232859"/>
              <a:gd name="connsiteY199" fmla="*/ 946880 h 1705557"/>
              <a:gd name="connsiteX200" fmla="*/ 7866538 w 10232859"/>
              <a:gd name="connsiteY200" fmla="*/ 961559 h 1705557"/>
              <a:gd name="connsiteX201" fmla="*/ 7912084 w 10232859"/>
              <a:gd name="connsiteY201" fmla="*/ 970314 h 1705557"/>
              <a:gd name="connsiteX202" fmla="*/ 7982264 w 10232859"/>
              <a:gd name="connsiteY202" fmla="*/ 982287 h 1705557"/>
              <a:gd name="connsiteX203" fmla="*/ 7991272 w 10232859"/>
              <a:gd name="connsiteY203" fmla="*/ 987618 h 1705557"/>
              <a:gd name="connsiteX204" fmla="*/ 8006496 w 10232859"/>
              <a:gd name="connsiteY204" fmla="*/ 979353 h 1705557"/>
              <a:gd name="connsiteX205" fmla="*/ 8034497 w 10232859"/>
              <a:gd name="connsiteY205" fmla="*/ 978568 h 1705557"/>
              <a:gd name="connsiteX206" fmla="*/ 8150881 w 10232859"/>
              <a:gd name="connsiteY206" fmla="*/ 996925 h 1705557"/>
              <a:gd name="connsiteX207" fmla="*/ 8172106 w 10232859"/>
              <a:gd name="connsiteY207" fmla="*/ 997026 h 1705557"/>
              <a:gd name="connsiteX208" fmla="*/ 8196076 w 10232859"/>
              <a:gd name="connsiteY208" fmla="*/ 1006592 h 1705557"/>
              <a:gd name="connsiteX209" fmla="*/ 8247463 w 10232859"/>
              <a:gd name="connsiteY209" fmla="*/ 1022846 h 1705557"/>
              <a:gd name="connsiteX210" fmla="*/ 8279272 w 10232859"/>
              <a:gd name="connsiteY210" fmla="*/ 1039435 h 1705557"/>
              <a:gd name="connsiteX211" fmla="*/ 8289611 w 10232859"/>
              <a:gd name="connsiteY211" fmla="*/ 1035144 h 1705557"/>
              <a:gd name="connsiteX212" fmla="*/ 8311483 w 10232859"/>
              <a:gd name="connsiteY212" fmla="*/ 1035913 h 1705557"/>
              <a:gd name="connsiteX213" fmla="*/ 8399489 w 10232859"/>
              <a:gd name="connsiteY213" fmla="*/ 1055076 h 1705557"/>
              <a:gd name="connsiteX214" fmla="*/ 8415973 w 10232859"/>
              <a:gd name="connsiteY214" fmla="*/ 1056174 h 1705557"/>
              <a:gd name="connsiteX215" fmla="*/ 8433326 w 10232859"/>
              <a:gd name="connsiteY215" fmla="*/ 1064395 h 1705557"/>
              <a:gd name="connsiteX216" fmla="*/ 8502328 w 10232859"/>
              <a:gd name="connsiteY216" fmla="*/ 1098012 h 1705557"/>
              <a:gd name="connsiteX217" fmla="*/ 8534346 w 10232859"/>
              <a:gd name="connsiteY217" fmla="*/ 1113494 h 1705557"/>
              <a:gd name="connsiteX218" fmla="*/ 8534980 w 10232859"/>
              <a:gd name="connsiteY218" fmla="*/ 1117375 h 1705557"/>
              <a:gd name="connsiteX219" fmla="*/ 8544104 w 10232859"/>
              <a:gd name="connsiteY219" fmla="*/ 1114920 h 1705557"/>
              <a:gd name="connsiteX220" fmla="*/ 8567742 w 10232859"/>
              <a:gd name="connsiteY220" fmla="*/ 1124104 h 1705557"/>
              <a:gd name="connsiteX221" fmla="*/ 8633779 w 10232859"/>
              <a:gd name="connsiteY221" fmla="*/ 1145740 h 1705557"/>
              <a:gd name="connsiteX222" fmla="*/ 8676965 w 10232859"/>
              <a:gd name="connsiteY222" fmla="*/ 1163463 h 1705557"/>
              <a:gd name="connsiteX223" fmla="*/ 8698944 w 10232859"/>
              <a:gd name="connsiteY223" fmla="*/ 1163453 h 1705557"/>
              <a:gd name="connsiteX224" fmla="*/ 8711456 w 10232859"/>
              <a:gd name="connsiteY224" fmla="*/ 1175731 h 1705557"/>
              <a:gd name="connsiteX225" fmla="*/ 8732793 w 10232859"/>
              <a:gd name="connsiteY225" fmla="*/ 1179486 h 1705557"/>
              <a:gd name="connsiteX226" fmla="*/ 8751897 w 10232859"/>
              <a:gd name="connsiteY226" fmla="*/ 1197400 h 1705557"/>
              <a:gd name="connsiteX227" fmla="*/ 8793564 w 10232859"/>
              <a:gd name="connsiteY227" fmla="*/ 1179086 h 1705557"/>
              <a:gd name="connsiteX228" fmla="*/ 8834270 w 10232859"/>
              <a:gd name="connsiteY228" fmla="*/ 1213138 h 1705557"/>
              <a:gd name="connsiteX229" fmla="*/ 8853872 w 10232859"/>
              <a:gd name="connsiteY229" fmla="*/ 1221228 h 1705557"/>
              <a:gd name="connsiteX230" fmla="*/ 8861901 w 10232859"/>
              <a:gd name="connsiteY230" fmla="*/ 1217889 h 1705557"/>
              <a:gd name="connsiteX231" fmla="*/ 8874168 w 10232859"/>
              <a:gd name="connsiteY231" fmla="*/ 1220481 h 1705557"/>
              <a:gd name="connsiteX232" fmla="*/ 8871123 w 10232859"/>
              <a:gd name="connsiteY232" fmla="*/ 1227674 h 1705557"/>
              <a:gd name="connsiteX233" fmla="*/ 8903537 w 10232859"/>
              <a:gd name="connsiteY233" fmla="*/ 1237102 h 1705557"/>
              <a:gd name="connsiteX234" fmla="*/ 8933767 w 10232859"/>
              <a:gd name="connsiteY234" fmla="*/ 1269882 h 1705557"/>
              <a:gd name="connsiteX235" fmla="*/ 8985765 w 10232859"/>
              <a:gd name="connsiteY235" fmla="*/ 1294178 h 1705557"/>
              <a:gd name="connsiteX236" fmla="*/ 9071444 w 10232859"/>
              <a:gd name="connsiteY236" fmla="*/ 1323819 h 1705557"/>
              <a:gd name="connsiteX237" fmla="*/ 9096711 w 10232859"/>
              <a:gd name="connsiteY237" fmla="*/ 1334291 h 1705557"/>
              <a:gd name="connsiteX238" fmla="*/ 9338853 w 10232859"/>
              <a:gd name="connsiteY238" fmla="*/ 1454560 h 1705557"/>
              <a:gd name="connsiteX239" fmla="*/ 9520814 w 10232859"/>
              <a:gd name="connsiteY239" fmla="*/ 1456341 h 1705557"/>
              <a:gd name="connsiteX240" fmla="*/ 9702271 w 10232859"/>
              <a:gd name="connsiteY240" fmla="*/ 1495067 h 1705557"/>
              <a:gd name="connsiteX241" fmla="*/ 9744273 w 10232859"/>
              <a:gd name="connsiteY241" fmla="*/ 1530026 h 1705557"/>
              <a:gd name="connsiteX242" fmla="*/ 9771903 w 10232859"/>
              <a:gd name="connsiteY242" fmla="*/ 1536548 h 1705557"/>
              <a:gd name="connsiteX243" fmla="*/ 9818565 w 10232859"/>
              <a:gd name="connsiteY243" fmla="*/ 1545059 h 1705557"/>
              <a:gd name="connsiteX244" fmla="*/ 9882202 w 10232859"/>
              <a:gd name="connsiteY244" fmla="*/ 1572402 h 1705557"/>
              <a:gd name="connsiteX245" fmla="*/ 10022025 w 10232859"/>
              <a:gd name="connsiteY245" fmla="*/ 1606210 h 1705557"/>
              <a:gd name="connsiteX246" fmla="*/ 10220406 w 10232859"/>
              <a:gd name="connsiteY246" fmla="*/ 1683519 h 1705557"/>
              <a:gd name="connsiteX247" fmla="*/ 10232859 w 10232859"/>
              <a:gd name="connsiteY247" fmla="*/ 1705557 h 1705557"/>
              <a:gd name="connsiteX248" fmla="*/ 0 w 10232859"/>
              <a:gd name="connsiteY248" fmla="*/ 1705557 h 1705557"/>
              <a:gd name="connsiteX249" fmla="*/ 0 w 10232859"/>
              <a:gd name="connsiteY249" fmla="*/ 28342 h 1705557"/>
              <a:gd name="connsiteX250" fmla="*/ 8097 w 10232859"/>
              <a:gd name="connsiteY250" fmla="*/ 30869 h 1705557"/>
              <a:gd name="connsiteX251" fmla="*/ 77128 w 10232859"/>
              <a:gd name="connsiteY251" fmla="*/ 13381 h 1705557"/>
              <a:gd name="connsiteX252" fmla="*/ 188338 w 10232859"/>
              <a:gd name="connsiteY252" fmla="*/ 11593 h 1705557"/>
              <a:gd name="connsiteX253" fmla="*/ 298809 w 10232859"/>
              <a:gd name="connsiteY253" fmla="*/ 12712 h 1705557"/>
              <a:gd name="connsiteX254" fmla="*/ 338985 w 10232859"/>
              <a:gd name="connsiteY254" fmla="*/ 14520 h 1705557"/>
              <a:gd name="connsiteX255" fmla="*/ 409815 w 10232859"/>
              <a:gd name="connsiteY255" fmla="*/ 11559 h 1705557"/>
              <a:gd name="connsiteX256" fmla="*/ 424169 w 10232859"/>
              <a:gd name="connsiteY256"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089450 w 10232859"/>
              <a:gd name="connsiteY77" fmla="*/ 162714 h 1705557"/>
              <a:gd name="connsiteX78" fmla="*/ 3254203 w 10232859"/>
              <a:gd name="connsiteY78" fmla="*/ 158270 h 1705557"/>
              <a:gd name="connsiteX79" fmla="*/ 3380350 w 10232859"/>
              <a:gd name="connsiteY79" fmla="*/ 157665 h 1705557"/>
              <a:gd name="connsiteX80" fmla="*/ 3476147 w 10232859"/>
              <a:gd name="connsiteY80" fmla="*/ 177439 h 1705557"/>
              <a:gd name="connsiteX81" fmla="*/ 3581876 w 10232859"/>
              <a:gd name="connsiteY81" fmla="*/ 156962 h 1705557"/>
              <a:gd name="connsiteX82" fmla="*/ 3704761 w 10232859"/>
              <a:gd name="connsiteY82" fmla="*/ 157006 h 1705557"/>
              <a:gd name="connsiteX83" fmla="*/ 3755040 w 10232859"/>
              <a:gd name="connsiteY83" fmla="*/ 148492 h 1705557"/>
              <a:gd name="connsiteX84" fmla="*/ 3804689 w 10232859"/>
              <a:gd name="connsiteY84" fmla="*/ 158407 h 1705557"/>
              <a:gd name="connsiteX85" fmla="*/ 3821793 w 10232859"/>
              <a:gd name="connsiteY85" fmla="*/ 151257 h 1705557"/>
              <a:gd name="connsiteX86" fmla="*/ 3824682 w 10232859"/>
              <a:gd name="connsiteY86" fmla="*/ 149833 h 1705557"/>
              <a:gd name="connsiteX87" fmla="*/ 3837536 w 10232859"/>
              <a:gd name="connsiteY87" fmla="*/ 148292 h 1705557"/>
              <a:gd name="connsiteX88" fmla="*/ 3839550 w 10232859"/>
              <a:gd name="connsiteY88" fmla="*/ 142661 h 1705557"/>
              <a:gd name="connsiteX89" fmla="*/ 3857743 w 10232859"/>
              <a:gd name="connsiteY89" fmla="*/ 136618 h 1705557"/>
              <a:gd name="connsiteX90" fmla="*/ 3881852 w 10232859"/>
              <a:gd name="connsiteY90" fmla="*/ 135231 h 1705557"/>
              <a:gd name="connsiteX91" fmla="*/ 3998088 w 10232859"/>
              <a:gd name="connsiteY91" fmla="*/ 134446 h 1705557"/>
              <a:gd name="connsiteX92" fmla="*/ 4066682 w 10232859"/>
              <a:gd name="connsiteY92" fmla="*/ 130661 h 1705557"/>
              <a:gd name="connsiteX93" fmla="*/ 4091246 w 10232859"/>
              <a:gd name="connsiteY93" fmla="*/ 124017 h 1705557"/>
              <a:gd name="connsiteX94" fmla="*/ 4126556 w 10232859"/>
              <a:gd name="connsiteY94" fmla="*/ 118239 h 1705557"/>
              <a:gd name="connsiteX95" fmla="*/ 4187717 w 10232859"/>
              <a:gd name="connsiteY95" fmla="*/ 104010 h 1705557"/>
              <a:gd name="connsiteX96" fmla="*/ 4220826 w 10232859"/>
              <a:gd name="connsiteY96" fmla="*/ 102505 h 1705557"/>
              <a:gd name="connsiteX97" fmla="*/ 4239014 w 10232859"/>
              <a:gd name="connsiteY97" fmla="*/ 97354 h 1705557"/>
              <a:gd name="connsiteX98" fmla="*/ 4246653 w 10232859"/>
              <a:gd name="connsiteY98" fmla="*/ 97874 h 1705557"/>
              <a:gd name="connsiteX99" fmla="*/ 4271841 w 10232859"/>
              <a:gd name="connsiteY99" fmla="*/ 96702 h 1705557"/>
              <a:gd name="connsiteX100" fmla="*/ 4286277 w 10232859"/>
              <a:gd name="connsiteY100" fmla="*/ 96687 h 1705557"/>
              <a:gd name="connsiteX101" fmla="*/ 4292025 w 10232859"/>
              <a:gd name="connsiteY101" fmla="*/ 96921 h 1705557"/>
              <a:gd name="connsiteX102" fmla="*/ 4304713 w 10232859"/>
              <a:gd name="connsiteY102" fmla="*/ 102187 h 1705557"/>
              <a:gd name="connsiteX103" fmla="*/ 4321285 w 10232859"/>
              <a:gd name="connsiteY103" fmla="*/ 100074 h 1705557"/>
              <a:gd name="connsiteX104" fmla="*/ 4339561 w 10232859"/>
              <a:gd name="connsiteY104" fmla="*/ 105320 h 1705557"/>
              <a:gd name="connsiteX105" fmla="*/ 4343990 w 10232859"/>
              <a:gd name="connsiteY105" fmla="*/ 101090 h 1705557"/>
              <a:gd name="connsiteX106" fmla="*/ 4358885 w 10232859"/>
              <a:gd name="connsiteY106" fmla="*/ 96778 h 1705557"/>
              <a:gd name="connsiteX107" fmla="*/ 4371648 w 10232859"/>
              <a:gd name="connsiteY107" fmla="*/ 101826 h 1705557"/>
              <a:gd name="connsiteX108" fmla="*/ 4398380 w 10232859"/>
              <a:gd name="connsiteY108" fmla="*/ 104961 h 1705557"/>
              <a:gd name="connsiteX109" fmla="*/ 4405729 w 10232859"/>
              <a:gd name="connsiteY109" fmla="*/ 104191 h 1705557"/>
              <a:gd name="connsiteX110" fmla="*/ 4431408 w 10232859"/>
              <a:gd name="connsiteY110" fmla="*/ 110825 h 1705557"/>
              <a:gd name="connsiteX111" fmla="*/ 4472183 w 10232859"/>
              <a:gd name="connsiteY111" fmla="*/ 116430 h 1705557"/>
              <a:gd name="connsiteX112" fmla="*/ 4518828 w 10232859"/>
              <a:gd name="connsiteY112" fmla="*/ 119114 h 1705557"/>
              <a:gd name="connsiteX113" fmla="*/ 4532040 w 10232859"/>
              <a:gd name="connsiteY113" fmla="*/ 124307 h 1705557"/>
              <a:gd name="connsiteX114" fmla="*/ 4617778 w 10232859"/>
              <a:gd name="connsiteY114" fmla="*/ 136993 h 1705557"/>
              <a:gd name="connsiteX115" fmla="*/ 4641872 w 10232859"/>
              <a:gd name="connsiteY115" fmla="*/ 140721 h 1705557"/>
              <a:gd name="connsiteX116" fmla="*/ 4662766 w 10232859"/>
              <a:gd name="connsiteY116" fmla="*/ 138952 h 1705557"/>
              <a:gd name="connsiteX117" fmla="*/ 4667770 w 10232859"/>
              <a:gd name="connsiteY117" fmla="*/ 134208 h 1705557"/>
              <a:gd name="connsiteX118" fmla="*/ 4681052 w 10232859"/>
              <a:gd name="connsiteY118" fmla="*/ 135461 h 1705557"/>
              <a:gd name="connsiteX119" fmla="*/ 4684624 w 10232859"/>
              <a:gd name="connsiteY119" fmla="*/ 134755 h 1705557"/>
              <a:gd name="connsiteX120" fmla="*/ 4705061 w 10232859"/>
              <a:gd name="connsiteY120" fmla="*/ 131748 h 1705557"/>
              <a:gd name="connsiteX121" fmla="*/ 4747746 w 10232859"/>
              <a:gd name="connsiteY121" fmla="*/ 151131 h 1705557"/>
              <a:gd name="connsiteX122" fmla="*/ 4801045 w 10232859"/>
              <a:gd name="connsiteY122" fmla="*/ 153753 h 1705557"/>
              <a:gd name="connsiteX123" fmla="*/ 5001600 w 10232859"/>
              <a:gd name="connsiteY123" fmla="*/ 196753 h 1705557"/>
              <a:gd name="connsiteX124" fmla="*/ 5033465 w 10232859"/>
              <a:gd name="connsiteY124" fmla="*/ 182429 h 1705557"/>
              <a:gd name="connsiteX125" fmla="*/ 5115965 w 10232859"/>
              <a:gd name="connsiteY125" fmla="*/ 192583 h 1705557"/>
              <a:gd name="connsiteX126" fmla="*/ 5237936 w 10232859"/>
              <a:gd name="connsiteY126" fmla="*/ 246022 h 1705557"/>
              <a:gd name="connsiteX127" fmla="*/ 5290566 w 10232859"/>
              <a:gd name="connsiteY127" fmla="*/ 269809 h 1705557"/>
              <a:gd name="connsiteX128" fmla="*/ 5344878 w 10232859"/>
              <a:gd name="connsiteY128" fmla="*/ 282874 h 1705557"/>
              <a:gd name="connsiteX129" fmla="*/ 5413398 w 10232859"/>
              <a:gd name="connsiteY129" fmla="*/ 282749 h 1705557"/>
              <a:gd name="connsiteX130" fmla="*/ 5415629 w 10232859"/>
              <a:gd name="connsiteY130" fmla="*/ 282282 h 1705557"/>
              <a:gd name="connsiteX131" fmla="*/ 5433078 w 10232859"/>
              <a:gd name="connsiteY131" fmla="*/ 286198 h 1705557"/>
              <a:gd name="connsiteX132" fmla="*/ 5435759 w 10232859"/>
              <a:gd name="connsiteY132" fmla="*/ 289614 h 1705557"/>
              <a:gd name="connsiteX133" fmla="*/ 5447372 w 10232859"/>
              <a:gd name="connsiteY133" fmla="*/ 293101 h 1705557"/>
              <a:gd name="connsiteX134" fmla="*/ 5469289 w 10232859"/>
              <a:gd name="connsiteY134" fmla="*/ 302134 h 1705557"/>
              <a:gd name="connsiteX135" fmla="*/ 5508752 w 10232859"/>
              <a:gd name="connsiteY135" fmla="*/ 312267 h 1705557"/>
              <a:gd name="connsiteX136" fmla="*/ 5509657 w 10232859"/>
              <a:gd name="connsiteY136" fmla="*/ 311450 h 1705557"/>
              <a:gd name="connsiteX137" fmla="*/ 5521245 w 10232859"/>
              <a:gd name="connsiteY137" fmla="*/ 310202 h 1705557"/>
              <a:gd name="connsiteX138" fmla="*/ 5542415 w 10232859"/>
              <a:gd name="connsiteY138" fmla="*/ 310009 h 1705557"/>
              <a:gd name="connsiteX139" fmla="*/ 5596538 w 10232859"/>
              <a:gd name="connsiteY139" fmla="*/ 297667 h 1705557"/>
              <a:gd name="connsiteX140" fmla="*/ 5632514 w 10232859"/>
              <a:gd name="connsiteY140" fmla="*/ 308476 h 1705557"/>
              <a:gd name="connsiteX141" fmla="*/ 5640005 w 10232859"/>
              <a:gd name="connsiteY141" fmla="*/ 310131 h 1705557"/>
              <a:gd name="connsiteX142" fmla="*/ 5640259 w 10232859"/>
              <a:gd name="connsiteY142" fmla="*/ 309949 h 1705557"/>
              <a:gd name="connsiteX143" fmla="*/ 5648365 w 10232859"/>
              <a:gd name="connsiteY143" fmla="*/ 311268 h 1705557"/>
              <a:gd name="connsiteX144" fmla="*/ 5653662 w 10232859"/>
              <a:gd name="connsiteY144" fmla="*/ 313149 h 1705557"/>
              <a:gd name="connsiteX145" fmla="*/ 5668196 w 10232859"/>
              <a:gd name="connsiteY145" fmla="*/ 316360 h 1705557"/>
              <a:gd name="connsiteX146" fmla="*/ 5673886 w 10232859"/>
              <a:gd name="connsiteY146" fmla="*/ 316040 h 1705557"/>
              <a:gd name="connsiteX147" fmla="*/ 5677139 w 10232859"/>
              <a:gd name="connsiteY147" fmla="*/ 313859 h 1705557"/>
              <a:gd name="connsiteX148" fmla="*/ 5708983 w 10232859"/>
              <a:gd name="connsiteY148" fmla="*/ 313188 h 1705557"/>
              <a:gd name="connsiteX149" fmla="*/ 5773909 w 10232859"/>
              <a:gd name="connsiteY149" fmla="*/ 318575 h 1705557"/>
              <a:gd name="connsiteX150" fmla="*/ 5809500 w 10232859"/>
              <a:gd name="connsiteY150" fmla="*/ 324964 h 1705557"/>
              <a:gd name="connsiteX151" fmla="*/ 5908729 w 10232859"/>
              <a:gd name="connsiteY151" fmla="*/ 338849 h 1705557"/>
              <a:gd name="connsiteX152" fmla="*/ 6009654 w 10232859"/>
              <a:gd name="connsiteY152" fmla="*/ 350040 h 1705557"/>
              <a:gd name="connsiteX153" fmla="*/ 6067487 w 10232859"/>
              <a:gd name="connsiteY153" fmla="*/ 340226 h 1705557"/>
              <a:gd name="connsiteX154" fmla="*/ 6073281 w 10232859"/>
              <a:gd name="connsiteY154" fmla="*/ 340830 h 1705557"/>
              <a:gd name="connsiteX155" fmla="*/ 6086225 w 10232859"/>
              <a:gd name="connsiteY155" fmla="*/ 346135 h 1705557"/>
              <a:gd name="connsiteX156" fmla="*/ 6105063 w 10232859"/>
              <a:gd name="connsiteY156" fmla="*/ 353854 h 1705557"/>
              <a:gd name="connsiteX157" fmla="*/ 6135796 w 10232859"/>
              <a:gd name="connsiteY157" fmla="*/ 369657 h 1705557"/>
              <a:gd name="connsiteX158" fmla="*/ 6195166 w 10232859"/>
              <a:gd name="connsiteY158" fmla="*/ 366704 h 1705557"/>
              <a:gd name="connsiteX159" fmla="*/ 6216259 w 10232859"/>
              <a:gd name="connsiteY159" fmla="*/ 369879 h 1705557"/>
              <a:gd name="connsiteX160" fmla="*/ 6228331 w 10232859"/>
              <a:gd name="connsiteY160" fmla="*/ 370548 h 1705557"/>
              <a:gd name="connsiteX161" fmla="*/ 6229602 w 10232859"/>
              <a:gd name="connsiteY161" fmla="*/ 369928 h 1705557"/>
              <a:gd name="connsiteX162" fmla="*/ 6258988 w 10232859"/>
              <a:gd name="connsiteY162" fmla="*/ 385174 h 1705557"/>
              <a:gd name="connsiteX163" fmla="*/ 6264106 w 10232859"/>
              <a:gd name="connsiteY163" fmla="*/ 385655 h 1705557"/>
              <a:gd name="connsiteX164" fmla="*/ 6281703 w 10232859"/>
              <a:gd name="connsiteY164" fmla="*/ 397568 h 1705557"/>
              <a:gd name="connsiteX165" fmla="*/ 6291622 w 10232859"/>
              <a:gd name="connsiteY165" fmla="*/ 402669 h 1705557"/>
              <a:gd name="connsiteX166" fmla="*/ 6292712 w 10232859"/>
              <a:gd name="connsiteY166" fmla="*/ 406285 h 1705557"/>
              <a:gd name="connsiteX167" fmla="*/ 6308227 w 10232859"/>
              <a:gd name="connsiteY167" fmla="*/ 412710 h 1705557"/>
              <a:gd name="connsiteX168" fmla="*/ 6328981 w 10232859"/>
              <a:gd name="connsiteY168" fmla="*/ 416009 h 1705557"/>
              <a:gd name="connsiteX169" fmla="*/ 6368693 w 10232859"/>
              <a:gd name="connsiteY169" fmla="*/ 424359 h 1705557"/>
              <a:gd name="connsiteX170" fmla="*/ 6414811 w 10232859"/>
              <a:gd name="connsiteY170" fmla="*/ 458714 h 1705557"/>
              <a:gd name="connsiteX171" fmla="*/ 6467879 w 10232859"/>
              <a:gd name="connsiteY171" fmla="*/ 474762 h 1705557"/>
              <a:gd name="connsiteX172" fmla="*/ 6564351 w 10232859"/>
              <a:gd name="connsiteY172" fmla="*/ 544032 h 1705557"/>
              <a:gd name="connsiteX173" fmla="*/ 6711178 w 10232859"/>
              <a:gd name="connsiteY173" fmla="*/ 580124 h 1705557"/>
              <a:gd name="connsiteX174" fmla="*/ 6764036 w 10232859"/>
              <a:gd name="connsiteY174" fmla="*/ 595457 h 1705557"/>
              <a:gd name="connsiteX175" fmla="*/ 6858983 w 10232859"/>
              <a:gd name="connsiteY175" fmla="*/ 630237 h 1705557"/>
              <a:gd name="connsiteX176" fmla="*/ 6910661 w 10232859"/>
              <a:gd name="connsiteY176" fmla="*/ 641134 h 1705557"/>
              <a:gd name="connsiteX177" fmla="*/ 6944111 w 10232859"/>
              <a:gd name="connsiteY177" fmla="*/ 666016 h 1705557"/>
              <a:gd name="connsiteX178" fmla="*/ 6965771 w 10232859"/>
              <a:gd name="connsiteY178" fmla="*/ 666445 h 1705557"/>
              <a:gd name="connsiteX179" fmla="*/ 6969639 w 10232859"/>
              <a:gd name="connsiteY179" fmla="*/ 666351 h 1705557"/>
              <a:gd name="connsiteX180" fmla="*/ 6982242 w 10232859"/>
              <a:gd name="connsiteY180" fmla="*/ 669626 h 1705557"/>
              <a:gd name="connsiteX181" fmla="*/ 6989387 w 10232859"/>
              <a:gd name="connsiteY181" fmla="*/ 665988 h 1705557"/>
              <a:gd name="connsiteX182" fmla="*/ 7010930 w 10232859"/>
              <a:gd name="connsiteY182" fmla="*/ 667648 h 1705557"/>
              <a:gd name="connsiteX183" fmla="*/ 7033125 w 10232859"/>
              <a:gd name="connsiteY183" fmla="*/ 674950 h 1705557"/>
              <a:gd name="connsiteX184" fmla="*/ 7134461 w 10232859"/>
              <a:gd name="connsiteY184" fmla="*/ 714706 h 1705557"/>
              <a:gd name="connsiteX185" fmla="*/ 7197450 w 10232859"/>
              <a:gd name="connsiteY185" fmla="*/ 735608 h 1705557"/>
              <a:gd name="connsiteX186" fmla="*/ 7225084 w 10232859"/>
              <a:gd name="connsiteY186" fmla="*/ 739019 h 1705557"/>
              <a:gd name="connsiteX187" fmla="*/ 7261183 w 10232859"/>
              <a:gd name="connsiteY187" fmla="*/ 746827 h 1705557"/>
              <a:gd name="connsiteX188" fmla="*/ 7327760 w 10232859"/>
              <a:gd name="connsiteY188" fmla="*/ 757100 h 1705557"/>
              <a:gd name="connsiteX189" fmla="*/ 7412222 w 10232859"/>
              <a:gd name="connsiteY189" fmla="*/ 777001 h 1705557"/>
              <a:gd name="connsiteX190" fmla="*/ 7457904 w 10232859"/>
              <a:gd name="connsiteY190" fmla="*/ 810835 h 1705557"/>
              <a:gd name="connsiteX191" fmla="*/ 7465795 w 10232859"/>
              <a:gd name="connsiteY191" fmla="*/ 809112 h 1705557"/>
              <a:gd name="connsiteX192" fmla="*/ 7505046 w 10232859"/>
              <a:gd name="connsiteY192" fmla="*/ 823031 h 1705557"/>
              <a:gd name="connsiteX193" fmla="*/ 7623220 w 10232859"/>
              <a:gd name="connsiteY193" fmla="*/ 895034 h 1705557"/>
              <a:gd name="connsiteX194" fmla="*/ 7700458 w 10232859"/>
              <a:gd name="connsiteY194" fmla="*/ 921593 h 1705557"/>
              <a:gd name="connsiteX195" fmla="*/ 7730988 w 10232859"/>
              <a:gd name="connsiteY195" fmla="*/ 927270 h 1705557"/>
              <a:gd name="connsiteX196" fmla="*/ 7781942 w 10232859"/>
              <a:gd name="connsiteY196" fmla="*/ 937017 h 1705557"/>
              <a:gd name="connsiteX197" fmla="*/ 7827704 w 10232859"/>
              <a:gd name="connsiteY197" fmla="*/ 935072 h 1705557"/>
              <a:gd name="connsiteX198" fmla="*/ 7867270 w 10232859"/>
              <a:gd name="connsiteY198" fmla="*/ 946880 h 1705557"/>
              <a:gd name="connsiteX199" fmla="*/ 7866538 w 10232859"/>
              <a:gd name="connsiteY199" fmla="*/ 961559 h 1705557"/>
              <a:gd name="connsiteX200" fmla="*/ 7912084 w 10232859"/>
              <a:gd name="connsiteY200" fmla="*/ 970314 h 1705557"/>
              <a:gd name="connsiteX201" fmla="*/ 7982264 w 10232859"/>
              <a:gd name="connsiteY201" fmla="*/ 982287 h 1705557"/>
              <a:gd name="connsiteX202" fmla="*/ 7991272 w 10232859"/>
              <a:gd name="connsiteY202" fmla="*/ 987618 h 1705557"/>
              <a:gd name="connsiteX203" fmla="*/ 8006496 w 10232859"/>
              <a:gd name="connsiteY203" fmla="*/ 979353 h 1705557"/>
              <a:gd name="connsiteX204" fmla="*/ 8034497 w 10232859"/>
              <a:gd name="connsiteY204" fmla="*/ 978568 h 1705557"/>
              <a:gd name="connsiteX205" fmla="*/ 8150881 w 10232859"/>
              <a:gd name="connsiteY205" fmla="*/ 996925 h 1705557"/>
              <a:gd name="connsiteX206" fmla="*/ 8172106 w 10232859"/>
              <a:gd name="connsiteY206" fmla="*/ 997026 h 1705557"/>
              <a:gd name="connsiteX207" fmla="*/ 8196076 w 10232859"/>
              <a:gd name="connsiteY207" fmla="*/ 1006592 h 1705557"/>
              <a:gd name="connsiteX208" fmla="*/ 8247463 w 10232859"/>
              <a:gd name="connsiteY208" fmla="*/ 1022846 h 1705557"/>
              <a:gd name="connsiteX209" fmla="*/ 8279272 w 10232859"/>
              <a:gd name="connsiteY209" fmla="*/ 1039435 h 1705557"/>
              <a:gd name="connsiteX210" fmla="*/ 8289611 w 10232859"/>
              <a:gd name="connsiteY210" fmla="*/ 1035144 h 1705557"/>
              <a:gd name="connsiteX211" fmla="*/ 8311483 w 10232859"/>
              <a:gd name="connsiteY211" fmla="*/ 1035913 h 1705557"/>
              <a:gd name="connsiteX212" fmla="*/ 8399489 w 10232859"/>
              <a:gd name="connsiteY212" fmla="*/ 1055076 h 1705557"/>
              <a:gd name="connsiteX213" fmla="*/ 8415973 w 10232859"/>
              <a:gd name="connsiteY213" fmla="*/ 1056174 h 1705557"/>
              <a:gd name="connsiteX214" fmla="*/ 8433326 w 10232859"/>
              <a:gd name="connsiteY214" fmla="*/ 1064395 h 1705557"/>
              <a:gd name="connsiteX215" fmla="*/ 8502328 w 10232859"/>
              <a:gd name="connsiteY215" fmla="*/ 1098012 h 1705557"/>
              <a:gd name="connsiteX216" fmla="*/ 8534346 w 10232859"/>
              <a:gd name="connsiteY216" fmla="*/ 1113494 h 1705557"/>
              <a:gd name="connsiteX217" fmla="*/ 8534980 w 10232859"/>
              <a:gd name="connsiteY217" fmla="*/ 1117375 h 1705557"/>
              <a:gd name="connsiteX218" fmla="*/ 8544104 w 10232859"/>
              <a:gd name="connsiteY218" fmla="*/ 1114920 h 1705557"/>
              <a:gd name="connsiteX219" fmla="*/ 8567742 w 10232859"/>
              <a:gd name="connsiteY219" fmla="*/ 1124104 h 1705557"/>
              <a:gd name="connsiteX220" fmla="*/ 8633779 w 10232859"/>
              <a:gd name="connsiteY220" fmla="*/ 1145740 h 1705557"/>
              <a:gd name="connsiteX221" fmla="*/ 8676965 w 10232859"/>
              <a:gd name="connsiteY221" fmla="*/ 1163463 h 1705557"/>
              <a:gd name="connsiteX222" fmla="*/ 8698944 w 10232859"/>
              <a:gd name="connsiteY222" fmla="*/ 1163453 h 1705557"/>
              <a:gd name="connsiteX223" fmla="*/ 8711456 w 10232859"/>
              <a:gd name="connsiteY223" fmla="*/ 1175731 h 1705557"/>
              <a:gd name="connsiteX224" fmla="*/ 8732793 w 10232859"/>
              <a:gd name="connsiteY224" fmla="*/ 1179486 h 1705557"/>
              <a:gd name="connsiteX225" fmla="*/ 8751897 w 10232859"/>
              <a:gd name="connsiteY225" fmla="*/ 1197400 h 1705557"/>
              <a:gd name="connsiteX226" fmla="*/ 8793564 w 10232859"/>
              <a:gd name="connsiteY226" fmla="*/ 1179086 h 1705557"/>
              <a:gd name="connsiteX227" fmla="*/ 8834270 w 10232859"/>
              <a:gd name="connsiteY227" fmla="*/ 1213138 h 1705557"/>
              <a:gd name="connsiteX228" fmla="*/ 8853872 w 10232859"/>
              <a:gd name="connsiteY228" fmla="*/ 1221228 h 1705557"/>
              <a:gd name="connsiteX229" fmla="*/ 8861901 w 10232859"/>
              <a:gd name="connsiteY229" fmla="*/ 1217889 h 1705557"/>
              <a:gd name="connsiteX230" fmla="*/ 8874168 w 10232859"/>
              <a:gd name="connsiteY230" fmla="*/ 1220481 h 1705557"/>
              <a:gd name="connsiteX231" fmla="*/ 8871123 w 10232859"/>
              <a:gd name="connsiteY231" fmla="*/ 1227674 h 1705557"/>
              <a:gd name="connsiteX232" fmla="*/ 8903537 w 10232859"/>
              <a:gd name="connsiteY232" fmla="*/ 1237102 h 1705557"/>
              <a:gd name="connsiteX233" fmla="*/ 8933767 w 10232859"/>
              <a:gd name="connsiteY233" fmla="*/ 1269882 h 1705557"/>
              <a:gd name="connsiteX234" fmla="*/ 8985765 w 10232859"/>
              <a:gd name="connsiteY234" fmla="*/ 1294178 h 1705557"/>
              <a:gd name="connsiteX235" fmla="*/ 9071444 w 10232859"/>
              <a:gd name="connsiteY235" fmla="*/ 1323819 h 1705557"/>
              <a:gd name="connsiteX236" fmla="*/ 9096711 w 10232859"/>
              <a:gd name="connsiteY236" fmla="*/ 1334291 h 1705557"/>
              <a:gd name="connsiteX237" fmla="*/ 9338853 w 10232859"/>
              <a:gd name="connsiteY237" fmla="*/ 1454560 h 1705557"/>
              <a:gd name="connsiteX238" fmla="*/ 9520814 w 10232859"/>
              <a:gd name="connsiteY238" fmla="*/ 1456341 h 1705557"/>
              <a:gd name="connsiteX239" fmla="*/ 9702271 w 10232859"/>
              <a:gd name="connsiteY239" fmla="*/ 1495067 h 1705557"/>
              <a:gd name="connsiteX240" fmla="*/ 9744273 w 10232859"/>
              <a:gd name="connsiteY240" fmla="*/ 1530026 h 1705557"/>
              <a:gd name="connsiteX241" fmla="*/ 9771903 w 10232859"/>
              <a:gd name="connsiteY241" fmla="*/ 1536548 h 1705557"/>
              <a:gd name="connsiteX242" fmla="*/ 9818565 w 10232859"/>
              <a:gd name="connsiteY242" fmla="*/ 1545059 h 1705557"/>
              <a:gd name="connsiteX243" fmla="*/ 9882202 w 10232859"/>
              <a:gd name="connsiteY243" fmla="*/ 1572402 h 1705557"/>
              <a:gd name="connsiteX244" fmla="*/ 10022025 w 10232859"/>
              <a:gd name="connsiteY244" fmla="*/ 1606210 h 1705557"/>
              <a:gd name="connsiteX245" fmla="*/ 10220406 w 10232859"/>
              <a:gd name="connsiteY245" fmla="*/ 1683519 h 1705557"/>
              <a:gd name="connsiteX246" fmla="*/ 10232859 w 10232859"/>
              <a:gd name="connsiteY246" fmla="*/ 1705557 h 1705557"/>
              <a:gd name="connsiteX247" fmla="*/ 0 w 10232859"/>
              <a:gd name="connsiteY247" fmla="*/ 1705557 h 1705557"/>
              <a:gd name="connsiteX248" fmla="*/ 0 w 10232859"/>
              <a:gd name="connsiteY248" fmla="*/ 28342 h 1705557"/>
              <a:gd name="connsiteX249" fmla="*/ 8097 w 10232859"/>
              <a:gd name="connsiteY249" fmla="*/ 30869 h 1705557"/>
              <a:gd name="connsiteX250" fmla="*/ 77128 w 10232859"/>
              <a:gd name="connsiteY250" fmla="*/ 13381 h 1705557"/>
              <a:gd name="connsiteX251" fmla="*/ 188338 w 10232859"/>
              <a:gd name="connsiteY251" fmla="*/ 11593 h 1705557"/>
              <a:gd name="connsiteX252" fmla="*/ 298809 w 10232859"/>
              <a:gd name="connsiteY252" fmla="*/ 12712 h 1705557"/>
              <a:gd name="connsiteX253" fmla="*/ 338985 w 10232859"/>
              <a:gd name="connsiteY253" fmla="*/ 14520 h 1705557"/>
              <a:gd name="connsiteX254" fmla="*/ 409815 w 10232859"/>
              <a:gd name="connsiteY254" fmla="*/ 11559 h 1705557"/>
              <a:gd name="connsiteX255" fmla="*/ 424169 w 10232859"/>
              <a:gd name="connsiteY255"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073428 w 10232859"/>
              <a:gd name="connsiteY76" fmla="*/ 159097 h 1705557"/>
              <a:gd name="connsiteX77" fmla="*/ 3173743 w 10232859"/>
              <a:gd name="connsiteY77" fmla="*/ 166095 h 1705557"/>
              <a:gd name="connsiteX78" fmla="*/ 3254203 w 10232859"/>
              <a:gd name="connsiteY78" fmla="*/ 158270 h 1705557"/>
              <a:gd name="connsiteX79" fmla="*/ 3380350 w 10232859"/>
              <a:gd name="connsiteY79" fmla="*/ 157665 h 1705557"/>
              <a:gd name="connsiteX80" fmla="*/ 3476147 w 10232859"/>
              <a:gd name="connsiteY80" fmla="*/ 177439 h 1705557"/>
              <a:gd name="connsiteX81" fmla="*/ 3581876 w 10232859"/>
              <a:gd name="connsiteY81" fmla="*/ 156962 h 1705557"/>
              <a:gd name="connsiteX82" fmla="*/ 3704761 w 10232859"/>
              <a:gd name="connsiteY82" fmla="*/ 157006 h 1705557"/>
              <a:gd name="connsiteX83" fmla="*/ 3755040 w 10232859"/>
              <a:gd name="connsiteY83" fmla="*/ 148492 h 1705557"/>
              <a:gd name="connsiteX84" fmla="*/ 3804689 w 10232859"/>
              <a:gd name="connsiteY84" fmla="*/ 158407 h 1705557"/>
              <a:gd name="connsiteX85" fmla="*/ 3821793 w 10232859"/>
              <a:gd name="connsiteY85" fmla="*/ 151257 h 1705557"/>
              <a:gd name="connsiteX86" fmla="*/ 3824682 w 10232859"/>
              <a:gd name="connsiteY86" fmla="*/ 149833 h 1705557"/>
              <a:gd name="connsiteX87" fmla="*/ 3837536 w 10232859"/>
              <a:gd name="connsiteY87" fmla="*/ 148292 h 1705557"/>
              <a:gd name="connsiteX88" fmla="*/ 3839550 w 10232859"/>
              <a:gd name="connsiteY88" fmla="*/ 142661 h 1705557"/>
              <a:gd name="connsiteX89" fmla="*/ 3857743 w 10232859"/>
              <a:gd name="connsiteY89" fmla="*/ 136618 h 1705557"/>
              <a:gd name="connsiteX90" fmla="*/ 3881852 w 10232859"/>
              <a:gd name="connsiteY90" fmla="*/ 135231 h 1705557"/>
              <a:gd name="connsiteX91" fmla="*/ 3998088 w 10232859"/>
              <a:gd name="connsiteY91" fmla="*/ 134446 h 1705557"/>
              <a:gd name="connsiteX92" fmla="*/ 4066682 w 10232859"/>
              <a:gd name="connsiteY92" fmla="*/ 130661 h 1705557"/>
              <a:gd name="connsiteX93" fmla="*/ 4091246 w 10232859"/>
              <a:gd name="connsiteY93" fmla="*/ 124017 h 1705557"/>
              <a:gd name="connsiteX94" fmla="*/ 4126556 w 10232859"/>
              <a:gd name="connsiteY94" fmla="*/ 118239 h 1705557"/>
              <a:gd name="connsiteX95" fmla="*/ 4187717 w 10232859"/>
              <a:gd name="connsiteY95" fmla="*/ 104010 h 1705557"/>
              <a:gd name="connsiteX96" fmla="*/ 4220826 w 10232859"/>
              <a:gd name="connsiteY96" fmla="*/ 102505 h 1705557"/>
              <a:gd name="connsiteX97" fmla="*/ 4239014 w 10232859"/>
              <a:gd name="connsiteY97" fmla="*/ 97354 h 1705557"/>
              <a:gd name="connsiteX98" fmla="*/ 4246653 w 10232859"/>
              <a:gd name="connsiteY98" fmla="*/ 97874 h 1705557"/>
              <a:gd name="connsiteX99" fmla="*/ 4271841 w 10232859"/>
              <a:gd name="connsiteY99" fmla="*/ 96702 h 1705557"/>
              <a:gd name="connsiteX100" fmla="*/ 4286277 w 10232859"/>
              <a:gd name="connsiteY100" fmla="*/ 96687 h 1705557"/>
              <a:gd name="connsiteX101" fmla="*/ 4292025 w 10232859"/>
              <a:gd name="connsiteY101" fmla="*/ 96921 h 1705557"/>
              <a:gd name="connsiteX102" fmla="*/ 4304713 w 10232859"/>
              <a:gd name="connsiteY102" fmla="*/ 102187 h 1705557"/>
              <a:gd name="connsiteX103" fmla="*/ 4321285 w 10232859"/>
              <a:gd name="connsiteY103" fmla="*/ 100074 h 1705557"/>
              <a:gd name="connsiteX104" fmla="*/ 4339561 w 10232859"/>
              <a:gd name="connsiteY104" fmla="*/ 105320 h 1705557"/>
              <a:gd name="connsiteX105" fmla="*/ 4343990 w 10232859"/>
              <a:gd name="connsiteY105" fmla="*/ 101090 h 1705557"/>
              <a:gd name="connsiteX106" fmla="*/ 4358885 w 10232859"/>
              <a:gd name="connsiteY106" fmla="*/ 96778 h 1705557"/>
              <a:gd name="connsiteX107" fmla="*/ 4371648 w 10232859"/>
              <a:gd name="connsiteY107" fmla="*/ 101826 h 1705557"/>
              <a:gd name="connsiteX108" fmla="*/ 4398380 w 10232859"/>
              <a:gd name="connsiteY108" fmla="*/ 104961 h 1705557"/>
              <a:gd name="connsiteX109" fmla="*/ 4405729 w 10232859"/>
              <a:gd name="connsiteY109" fmla="*/ 104191 h 1705557"/>
              <a:gd name="connsiteX110" fmla="*/ 4431408 w 10232859"/>
              <a:gd name="connsiteY110" fmla="*/ 110825 h 1705557"/>
              <a:gd name="connsiteX111" fmla="*/ 4472183 w 10232859"/>
              <a:gd name="connsiteY111" fmla="*/ 116430 h 1705557"/>
              <a:gd name="connsiteX112" fmla="*/ 4518828 w 10232859"/>
              <a:gd name="connsiteY112" fmla="*/ 119114 h 1705557"/>
              <a:gd name="connsiteX113" fmla="*/ 4532040 w 10232859"/>
              <a:gd name="connsiteY113" fmla="*/ 124307 h 1705557"/>
              <a:gd name="connsiteX114" fmla="*/ 4617778 w 10232859"/>
              <a:gd name="connsiteY114" fmla="*/ 136993 h 1705557"/>
              <a:gd name="connsiteX115" fmla="*/ 4641872 w 10232859"/>
              <a:gd name="connsiteY115" fmla="*/ 140721 h 1705557"/>
              <a:gd name="connsiteX116" fmla="*/ 4662766 w 10232859"/>
              <a:gd name="connsiteY116" fmla="*/ 138952 h 1705557"/>
              <a:gd name="connsiteX117" fmla="*/ 4667770 w 10232859"/>
              <a:gd name="connsiteY117" fmla="*/ 134208 h 1705557"/>
              <a:gd name="connsiteX118" fmla="*/ 4681052 w 10232859"/>
              <a:gd name="connsiteY118" fmla="*/ 135461 h 1705557"/>
              <a:gd name="connsiteX119" fmla="*/ 4684624 w 10232859"/>
              <a:gd name="connsiteY119" fmla="*/ 134755 h 1705557"/>
              <a:gd name="connsiteX120" fmla="*/ 4705061 w 10232859"/>
              <a:gd name="connsiteY120" fmla="*/ 131748 h 1705557"/>
              <a:gd name="connsiteX121" fmla="*/ 4747746 w 10232859"/>
              <a:gd name="connsiteY121" fmla="*/ 151131 h 1705557"/>
              <a:gd name="connsiteX122" fmla="*/ 4801045 w 10232859"/>
              <a:gd name="connsiteY122" fmla="*/ 153753 h 1705557"/>
              <a:gd name="connsiteX123" fmla="*/ 5001600 w 10232859"/>
              <a:gd name="connsiteY123" fmla="*/ 196753 h 1705557"/>
              <a:gd name="connsiteX124" fmla="*/ 5033465 w 10232859"/>
              <a:gd name="connsiteY124" fmla="*/ 182429 h 1705557"/>
              <a:gd name="connsiteX125" fmla="*/ 5115965 w 10232859"/>
              <a:gd name="connsiteY125" fmla="*/ 192583 h 1705557"/>
              <a:gd name="connsiteX126" fmla="*/ 5237936 w 10232859"/>
              <a:gd name="connsiteY126" fmla="*/ 246022 h 1705557"/>
              <a:gd name="connsiteX127" fmla="*/ 5290566 w 10232859"/>
              <a:gd name="connsiteY127" fmla="*/ 269809 h 1705557"/>
              <a:gd name="connsiteX128" fmla="*/ 5344878 w 10232859"/>
              <a:gd name="connsiteY128" fmla="*/ 282874 h 1705557"/>
              <a:gd name="connsiteX129" fmla="*/ 5413398 w 10232859"/>
              <a:gd name="connsiteY129" fmla="*/ 282749 h 1705557"/>
              <a:gd name="connsiteX130" fmla="*/ 5415629 w 10232859"/>
              <a:gd name="connsiteY130" fmla="*/ 282282 h 1705557"/>
              <a:gd name="connsiteX131" fmla="*/ 5433078 w 10232859"/>
              <a:gd name="connsiteY131" fmla="*/ 286198 h 1705557"/>
              <a:gd name="connsiteX132" fmla="*/ 5435759 w 10232859"/>
              <a:gd name="connsiteY132" fmla="*/ 289614 h 1705557"/>
              <a:gd name="connsiteX133" fmla="*/ 5447372 w 10232859"/>
              <a:gd name="connsiteY133" fmla="*/ 293101 h 1705557"/>
              <a:gd name="connsiteX134" fmla="*/ 5469289 w 10232859"/>
              <a:gd name="connsiteY134" fmla="*/ 302134 h 1705557"/>
              <a:gd name="connsiteX135" fmla="*/ 5508752 w 10232859"/>
              <a:gd name="connsiteY135" fmla="*/ 312267 h 1705557"/>
              <a:gd name="connsiteX136" fmla="*/ 5509657 w 10232859"/>
              <a:gd name="connsiteY136" fmla="*/ 311450 h 1705557"/>
              <a:gd name="connsiteX137" fmla="*/ 5521245 w 10232859"/>
              <a:gd name="connsiteY137" fmla="*/ 310202 h 1705557"/>
              <a:gd name="connsiteX138" fmla="*/ 5542415 w 10232859"/>
              <a:gd name="connsiteY138" fmla="*/ 310009 h 1705557"/>
              <a:gd name="connsiteX139" fmla="*/ 5596538 w 10232859"/>
              <a:gd name="connsiteY139" fmla="*/ 297667 h 1705557"/>
              <a:gd name="connsiteX140" fmla="*/ 5632514 w 10232859"/>
              <a:gd name="connsiteY140" fmla="*/ 308476 h 1705557"/>
              <a:gd name="connsiteX141" fmla="*/ 5640005 w 10232859"/>
              <a:gd name="connsiteY141" fmla="*/ 310131 h 1705557"/>
              <a:gd name="connsiteX142" fmla="*/ 5640259 w 10232859"/>
              <a:gd name="connsiteY142" fmla="*/ 309949 h 1705557"/>
              <a:gd name="connsiteX143" fmla="*/ 5648365 w 10232859"/>
              <a:gd name="connsiteY143" fmla="*/ 311268 h 1705557"/>
              <a:gd name="connsiteX144" fmla="*/ 5653662 w 10232859"/>
              <a:gd name="connsiteY144" fmla="*/ 313149 h 1705557"/>
              <a:gd name="connsiteX145" fmla="*/ 5668196 w 10232859"/>
              <a:gd name="connsiteY145" fmla="*/ 316360 h 1705557"/>
              <a:gd name="connsiteX146" fmla="*/ 5673886 w 10232859"/>
              <a:gd name="connsiteY146" fmla="*/ 316040 h 1705557"/>
              <a:gd name="connsiteX147" fmla="*/ 5677139 w 10232859"/>
              <a:gd name="connsiteY147" fmla="*/ 313859 h 1705557"/>
              <a:gd name="connsiteX148" fmla="*/ 5708983 w 10232859"/>
              <a:gd name="connsiteY148" fmla="*/ 313188 h 1705557"/>
              <a:gd name="connsiteX149" fmla="*/ 5773909 w 10232859"/>
              <a:gd name="connsiteY149" fmla="*/ 318575 h 1705557"/>
              <a:gd name="connsiteX150" fmla="*/ 5809500 w 10232859"/>
              <a:gd name="connsiteY150" fmla="*/ 324964 h 1705557"/>
              <a:gd name="connsiteX151" fmla="*/ 5908729 w 10232859"/>
              <a:gd name="connsiteY151" fmla="*/ 338849 h 1705557"/>
              <a:gd name="connsiteX152" fmla="*/ 6009654 w 10232859"/>
              <a:gd name="connsiteY152" fmla="*/ 350040 h 1705557"/>
              <a:gd name="connsiteX153" fmla="*/ 6067487 w 10232859"/>
              <a:gd name="connsiteY153" fmla="*/ 340226 h 1705557"/>
              <a:gd name="connsiteX154" fmla="*/ 6073281 w 10232859"/>
              <a:gd name="connsiteY154" fmla="*/ 340830 h 1705557"/>
              <a:gd name="connsiteX155" fmla="*/ 6086225 w 10232859"/>
              <a:gd name="connsiteY155" fmla="*/ 346135 h 1705557"/>
              <a:gd name="connsiteX156" fmla="*/ 6105063 w 10232859"/>
              <a:gd name="connsiteY156" fmla="*/ 353854 h 1705557"/>
              <a:gd name="connsiteX157" fmla="*/ 6135796 w 10232859"/>
              <a:gd name="connsiteY157" fmla="*/ 369657 h 1705557"/>
              <a:gd name="connsiteX158" fmla="*/ 6195166 w 10232859"/>
              <a:gd name="connsiteY158" fmla="*/ 366704 h 1705557"/>
              <a:gd name="connsiteX159" fmla="*/ 6216259 w 10232859"/>
              <a:gd name="connsiteY159" fmla="*/ 369879 h 1705557"/>
              <a:gd name="connsiteX160" fmla="*/ 6228331 w 10232859"/>
              <a:gd name="connsiteY160" fmla="*/ 370548 h 1705557"/>
              <a:gd name="connsiteX161" fmla="*/ 6229602 w 10232859"/>
              <a:gd name="connsiteY161" fmla="*/ 369928 h 1705557"/>
              <a:gd name="connsiteX162" fmla="*/ 6258988 w 10232859"/>
              <a:gd name="connsiteY162" fmla="*/ 385174 h 1705557"/>
              <a:gd name="connsiteX163" fmla="*/ 6264106 w 10232859"/>
              <a:gd name="connsiteY163" fmla="*/ 385655 h 1705557"/>
              <a:gd name="connsiteX164" fmla="*/ 6281703 w 10232859"/>
              <a:gd name="connsiteY164" fmla="*/ 397568 h 1705557"/>
              <a:gd name="connsiteX165" fmla="*/ 6291622 w 10232859"/>
              <a:gd name="connsiteY165" fmla="*/ 402669 h 1705557"/>
              <a:gd name="connsiteX166" fmla="*/ 6292712 w 10232859"/>
              <a:gd name="connsiteY166" fmla="*/ 406285 h 1705557"/>
              <a:gd name="connsiteX167" fmla="*/ 6308227 w 10232859"/>
              <a:gd name="connsiteY167" fmla="*/ 412710 h 1705557"/>
              <a:gd name="connsiteX168" fmla="*/ 6328981 w 10232859"/>
              <a:gd name="connsiteY168" fmla="*/ 416009 h 1705557"/>
              <a:gd name="connsiteX169" fmla="*/ 6368693 w 10232859"/>
              <a:gd name="connsiteY169" fmla="*/ 424359 h 1705557"/>
              <a:gd name="connsiteX170" fmla="*/ 6414811 w 10232859"/>
              <a:gd name="connsiteY170" fmla="*/ 458714 h 1705557"/>
              <a:gd name="connsiteX171" fmla="*/ 6467879 w 10232859"/>
              <a:gd name="connsiteY171" fmla="*/ 474762 h 1705557"/>
              <a:gd name="connsiteX172" fmla="*/ 6564351 w 10232859"/>
              <a:gd name="connsiteY172" fmla="*/ 544032 h 1705557"/>
              <a:gd name="connsiteX173" fmla="*/ 6711178 w 10232859"/>
              <a:gd name="connsiteY173" fmla="*/ 580124 h 1705557"/>
              <a:gd name="connsiteX174" fmla="*/ 6764036 w 10232859"/>
              <a:gd name="connsiteY174" fmla="*/ 595457 h 1705557"/>
              <a:gd name="connsiteX175" fmla="*/ 6858983 w 10232859"/>
              <a:gd name="connsiteY175" fmla="*/ 630237 h 1705557"/>
              <a:gd name="connsiteX176" fmla="*/ 6910661 w 10232859"/>
              <a:gd name="connsiteY176" fmla="*/ 641134 h 1705557"/>
              <a:gd name="connsiteX177" fmla="*/ 6944111 w 10232859"/>
              <a:gd name="connsiteY177" fmla="*/ 666016 h 1705557"/>
              <a:gd name="connsiteX178" fmla="*/ 6965771 w 10232859"/>
              <a:gd name="connsiteY178" fmla="*/ 666445 h 1705557"/>
              <a:gd name="connsiteX179" fmla="*/ 6969639 w 10232859"/>
              <a:gd name="connsiteY179" fmla="*/ 666351 h 1705557"/>
              <a:gd name="connsiteX180" fmla="*/ 6982242 w 10232859"/>
              <a:gd name="connsiteY180" fmla="*/ 669626 h 1705557"/>
              <a:gd name="connsiteX181" fmla="*/ 6989387 w 10232859"/>
              <a:gd name="connsiteY181" fmla="*/ 665988 h 1705557"/>
              <a:gd name="connsiteX182" fmla="*/ 7010930 w 10232859"/>
              <a:gd name="connsiteY182" fmla="*/ 667648 h 1705557"/>
              <a:gd name="connsiteX183" fmla="*/ 7033125 w 10232859"/>
              <a:gd name="connsiteY183" fmla="*/ 674950 h 1705557"/>
              <a:gd name="connsiteX184" fmla="*/ 7134461 w 10232859"/>
              <a:gd name="connsiteY184" fmla="*/ 714706 h 1705557"/>
              <a:gd name="connsiteX185" fmla="*/ 7197450 w 10232859"/>
              <a:gd name="connsiteY185" fmla="*/ 735608 h 1705557"/>
              <a:gd name="connsiteX186" fmla="*/ 7225084 w 10232859"/>
              <a:gd name="connsiteY186" fmla="*/ 739019 h 1705557"/>
              <a:gd name="connsiteX187" fmla="*/ 7261183 w 10232859"/>
              <a:gd name="connsiteY187" fmla="*/ 746827 h 1705557"/>
              <a:gd name="connsiteX188" fmla="*/ 7327760 w 10232859"/>
              <a:gd name="connsiteY188" fmla="*/ 757100 h 1705557"/>
              <a:gd name="connsiteX189" fmla="*/ 7412222 w 10232859"/>
              <a:gd name="connsiteY189" fmla="*/ 777001 h 1705557"/>
              <a:gd name="connsiteX190" fmla="*/ 7457904 w 10232859"/>
              <a:gd name="connsiteY190" fmla="*/ 810835 h 1705557"/>
              <a:gd name="connsiteX191" fmla="*/ 7465795 w 10232859"/>
              <a:gd name="connsiteY191" fmla="*/ 809112 h 1705557"/>
              <a:gd name="connsiteX192" fmla="*/ 7505046 w 10232859"/>
              <a:gd name="connsiteY192" fmla="*/ 823031 h 1705557"/>
              <a:gd name="connsiteX193" fmla="*/ 7623220 w 10232859"/>
              <a:gd name="connsiteY193" fmla="*/ 895034 h 1705557"/>
              <a:gd name="connsiteX194" fmla="*/ 7700458 w 10232859"/>
              <a:gd name="connsiteY194" fmla="*/ 921593 h 1705557"/>
              <a:gd name="connsiteX195" fmla="*/ 7730988 w 10232859"/>
              <a:gd name="connsiteY195" fmla="*/ 927270 h 1705557"/>
              <a:gd name="connsiteX196" fmla="*/ 7781942 w 10232859"/>
              <a:gd name="connsiteY196" fmla="*/ 937017 h 1705557"/>
              <a:gd name="connsiteX197" fmla="*/ 7827704 w 10232859"/>
              <a:gd name="connsiteY197" fmla="*/ 935072 h 1705557"/>
              <a:gd name="connsiteX198" fmla="*/ 7867270 w 10232859"/>
              <a:gd name="connsiteY198" fmla="*/ 946880 h 1705557"/>
              <a:gd name="connsiteX199" fmla="*/ 7866538 w 10232859"/>
              <a:gd name="connsiteY199" fmla="*/ 961559 h 1705557"/>
              <a:gd name="connsiteX200" fmla="*/ 7912084 w 10232859"/>
              <a:gd name="connsiteY200" fmla="*/ 970314 h 1705557"/>
              <a:gd name="connsiteX201" fmla="*/ 7982264 w 10232859"/>
              <a:gd name="connsiteY201" fmla="*/ 982287 h 1705557"/>
              <a:gd name="connsiteX202" fmla="*/ 7991272 w 10232859"/>
              <a:gd name="connsiteY202" fmla="*/ 987618 h 1705557"/>
              <a:gd name="connsiteX203" fmla="*/ 8006496 w 10232859"/>
              <a:gd name="connsiteY203" fmla="*/ 979353 h 1705557"/>
              <a:gd name="connsiteX204" fmla="*/ 8034497 w 10232859"/>
              <a:gd name="connsiteY204" fmla="*/ 978568 h 1705557"/>
              <a:gd name="connsiteX205" fmla="*/ 8150881 w 10232859"/>
              <a:gd name="connsiteY205" fmla="*/ 996925 h 1705557"/>
              <a:gd name="connsiteX206" fmla="*/ 8172106 w 10232859"/>
              <a:gd name="connsiteY206" fmla="*/ 997026 h 1705557"/>
              <a:gd name="connsiteX207" fmla="*/ 8196076 w 10232859"/>
              <a:gd name="connsiteY207" fmla="*/ 1006592 h 1705557"/>
              <a:gd name="connsiteX208" fmla="*/ 8247463 w 10232859"/>
              <a:gd name="connsiteY208" fmla="*/ 1022846 h 1705557"/>
              <a:gd name="connsiteX209" fmla="*/ 8279272 w 10232859"/>
              <a:gd name="connsiteY209" fmla="*/ 1039435 h 1705557"/>
              <a:gd name="connsiteX210" fmla="*/ 8289611 w 10232859"/>
              <a:gd name="connsiteY210" fmla="*/ 1035144 h 1705557"/>
              <a:gd name="connsiteX211" fmla="*/ 8311483 w 10232859"/>
              <a:gd name="connsiteY211" fmla="*/ 1035913 h 1705557"/>
              <a:gd name="connsiteX212" fmla="*/ 8399489 w 10232859"/>
              <a:gd name="connsiteY212" fmla="*/ 1055076 h 1705557"/>
              <a:gd name="connsiteX213" fmla="*/ 8415973 w 10232859"/>
              <a:gd name="connsiteY213" fmla="*/ 1056174 h 1705557"/>
              <a:gd name="connsiteX214" fmla="*/ 8433326 w 10232859"/>
              <a:gd name="connsiteY214" fmla="*/ 1064395 h 1705557"/>
              <a:gd name="connsiteX215" fmla="*/ 8502328 w 10232859"/>
              <a:gd name="connsiteY215" fmla="*/ 1098012 h 1705557"/>
              <a:gd name="connsiteX216" fmla="*/ 8534346 w 10232859"/>
              <a:gd name="connsiteY216" fmla="*/ 1113494 h 1705557"/>
              <a:gd name="connsiteX217" fmla="*/ 8534980 w 10232859"/>
              <a:gd name="connsiteY217" fmla="*/ 1117375 h 1705557"/>
              <a:gd name="connsiteX218" fmla="*/ 8544104 w 10232859"/>
              <a:gd name="connsiteY218" fmla="*/ 1114920 h 1705557"/>
              <a:gd name="connsiteX219" fmla="*/ 8567742 w 10232859"/>
              <a:gd name="connsiteY219" fmla="*/ 1124104 h 1705557"/>
              <a:gd name="connsiteX220" fmla="*/ 8633779 w 10232859"/>
              <a:gd name="connsiteY220" fmla="*/ 1145740 h 1705557"/>
              <a:gd name="connsiteX221" fmla="*/ 8676965 w 10232859"/>
              <a:gd name="connsiteY221" fmla="*/ 1163463 h 1705557"/>
              <a:gd name="connsiteX222" fmla="*/ 8698944 w 10232859"/>
              <a:gd name="connsiteY222" fmla="*/ 1163453 h 1705557"/>
              <a:gd name="connsiteX223" fmla="*/ 8711456 w 10232859"/>
              <a:gd name="connsiteY223" fmla="*/ 1175731 h 1705557"/>
              <a:gd name="connsiteX224" fmla="*/ 8732793 w 10232859"/>
              <a:gd name="connsiteY224" fmla="*/ 1179486 h 1705557"/>
              <a:gd name="connsiteX225" fmla="*/ 8751897 w 10232859"/>
              <a:gd name="connsiteY225" fmla="*/ 1197400 h 1705557"/>
              <a:gd name="connsiteX226" fmla="*/ 8793564 w 10232859"/>
              <a:gd name="connsiteY226" fmla="*/ 1179086 h 1705557"/>
              <a:gd name="connsiteX227" fmla="*/ 8834270 w 10232859"/>
              <a:gd name="connsiteY227" fmla="*/ 1213138 h 1705557"/>
              <a:gd name="connsiteX228" fmla="*/ 8853872 w 10232859"/>
              <a:gd name="connsiteY228" fmla="*/ 1221228 h 1705557"/>
              <a:gd name="connsiteX229" fmla="*/ 8861901 w 10232859"/>
              <a:gd name="connsiteY229" fmla="*/ 1217889 h 1705557"/>
              <a:gd name="connsiteX230" fmla="*/ 8874168 w 10232859"/>
              <a:gd name="connsiteY230" fmla="*/ 1220481 h 1705557"/>
              <a:gd name="connsiteX231" fmla="*/ 8871123 w 10232859"/>
              <a:gd name="connsiteY231" fmla="*/ 1227674 h 1705557"/>
              <a:gd name="connsiteX232" fmla="*/ 8903537 w 10232859"/>
              <a:gd name="connsiteY232" fmla="*/ 1237102 h 1705557"/>
              <a:gd name="connsiteX233" fmla="*/ 8933767 w 10232859"/>
              <a:gd name="connsiteY233" fmla="*/ 1269882 h 1705557"/>
              <a:gd name="connsiteX234" fmla="*/ 8985765 w 10232859"/>
              <a:gd name="connsiteY234" fmla="*/ 1294178 h 1705557"/>
              <a:gd name="connsiteX235" fmla="*/ 9071444 w 10232859"/>
              <a:gd name="connsiteY235" fmla="*/ 1323819 h 1705557"/>
              <a:gd name="connsiteX236" fmla="*/ 9096711 w 10232859"/>
              <a:gd name="connsiteY236" fmla="*/ 1334291 h 1705557"/>
              <a:gd name="connsiteX237" fmla="*/ 9338853 w 10232859"/>
              <a:gd name="connsiteY237" fmla="*/ 1454560 h 1705557"/>
              <a:gd name="connsiteX238" fmla="*/ 9520814 w 10232859"/>
              <a:gd name="connsiteY238" fmla="*/ 1456341 h 1705557"/>
              <a:gd name="connsiteX239" fmla="*/ 9702271 w 10232859"/>
              <a:gd name="connsiteY239" fmla="*/ 1495067 h 1705557"/>
              <a:gd name="connsiteX240" fmla="*/ 9744273 w 10232859"/>
              <a:gd name="connsiteY240" fmla="*/ 1530026 h 1705557"/>
              <a:gd name="connsiteX241" fmla="*/ 9771903 w 10232859"/>
              <a:gd name="connsiteY241" fmla="*/ 1536548 h 1705557"/>
              <a:gd name="connsiteX242" fmla="*/ 9818565 w 10232859"/>
              <a:gd name="connsiteY242" fmla="*/ 1545059 h 1705557"/>
              <a:gd name="connsiteX243" fmla="*/ 9882202 w 10232859"/>
              <a:gd name="connsiteY243" fmla="*/ 1572402 h 1705557"/>
              <a:gd name="connsiteX244" fmla="*/ 10022025 w 10232859"/>
              <a:gd name="connsiteY244" fmla="*/ 1606210 h 1705557"/>
              <a:gd name="connsiteX245" fmla="*/ 10220406 w 10232859"/>
              <a:gd name="connsiteY245" fmla="*/ 1683519 h 1705557"/>
              <a:gd name="connsiteX246" fmla="*/ 10232859 w 10232859"/>
              <a:gd name="connsiteY246" fmla="*/ 1705557 h 1705557"/>
              <a:gd name="connsiteX247" fmla="*/ 0 w 10232859"/>
              <a:gd name="connsiteY247" fmla="*/ 1705557 h 1705557"/>
              <a:gd name="connsiteX248" fmla="*/ 0 w 10232859"/>
              <a:gd name="connsiteY248" fmla="*/ 28342 h 1705557"/>
              <a:gd name="connsiteX249" fmla="*/ 8097 w 10232859"/>
              <a:gd name="connsiteY249" fmla="*/ 30869 h 1705557"/>
              <a:gd name="connsiteX250" fmla="*/ 77128 w 10232859"/>
              <a:gd name="connsiteY250" fmla="*/ 13381 h 1705557"/>
              <a:gd name="connsiteX251" fmla="*/ 188338 w 10232859"/>
              <a:gd name="connsiteY251" fmla="*/ 11593 h 1705557"/>
              <a:gd name="connsiteX252" fmla="*/ 298809 w 10232859"/>
              <a:gd name="connsiteY252" fmla="*/ 12712 h 1705557"/>
              <a:gd name="connsiteX253" fmla="*/ 338985 w 10232859"/>
              <a:gd name="connsiteY253" fmla="*/ 14520 h 1705557"/>
              <a:gd name="connsiteX254" fmla="*/ 409815 w 10232859"/>
              <a:gd name="connsiteY254" fmla="*/ 11559 h 1705557"/>
              <a:gd name="connsiteX255" fmla="*/ 424169 w 10232859"/>
              <a:gd name="connsiteY255"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42655 w 10232859"/>
              <a:gd name="connsiteY50" fmla="*/ 239080 h 1705557"/>
              <a:gd name="connsiteX51" fmla="*/ 2490341 w 10232859"/>
              <a:gd name="connsiteY51" fmla="*/ 217588 h 1705557"/>
              <a:gd name="connsiteX52" fmla="*/ 2588929 w 10232859"/>
              <a:gd name="connsiteY52" fmla="*/ 207494 h 1705557"/>
              <a:gd name="connsiteX53" fmla="*/ 2687426 w 10232859"/>
              <a:gd name="connsiteY53" fmla="*/ 200362 h 1705557"/>
              <a:gd name="connsiteX54" fmla="*/ 2723517 w 10232859"/>
              <a:gd name="connsiteY54" fmla="*/ 199166 h 1705557"/>
              <a:gd name="connsiteX55" fmla="*/ 2785956 w 10232859"/>
              <a:gd name="connsiteY55" fmla="*/ 190918 h 1705557"/>
              <a:gd name="connsiteX56" fmla="*/ 2813378 w 10232859"/>
              <a:gd name="connsiteY56" fmla="*/ 183347 h 1705557"/>
              <a:gd name="connsiteX57" fmla="*/ 2814782 w 10232859"/>
              <a:gd name="connsiteY57" fmla="*/ 183667 h 1705557"/>
              <a:gd name="connsiteX58" fmla="*/ 2816580 w 10232859"/>
              <a:gd name="connsiteY58" fmla="*/ 180880 h 1705557"/>
              <a:gd name="connsiteX59" fmla="*/ 2821623 w 10232859"/>
              <a:gd name="connsiteY59" fmla="*/ 179389 h 1705557"/>
              <a:gd name="connsiteX60" fmla="*/ 2836688 w 10232859"/>
              <a:gd name="connsiteY60" fmla="*/ 179485 h 1705557"/>
              <a:gd name="connsiteX61" fmla="*/ 2842564 w 10232859"/>
              <a:gd name="connsiteY61" fmla="*/ 180209 h 1705557"/>
              <a:gd name="connsiteX62" fmla="*/ 2850712 w 10232859"/>
              <a:gd name="connsiteY62" fmla="*/ 179804 h 1705557"/>
              <a:gd name="connsiteX63" fmla="*/ 2850846 w 10232859"/>
              <a:gd name="connsiteY63" fmla="*/ 179576 h 1705557"/>
              <a:gd name="connsiteX64" fmla="*/ 2858611 w 10232859"/>
              <a:gd name="connsiteY64" fmla="*/ 179626 h 1705557"/>
              <a:gd name="connsiteX65" fmla="*/ 2897454 w 10232859"/>
              <a:gd name="connsiteY65" fmla="*/ 182628 h 1705557"/>
              <a:gd name="connsiteX66" fmla="*/ 2940369 w 10232859"/>
              <a:gd name="connsiteY66" fmla="*/ 159458 h 1705557"/>
              <a:gd name="connsiteX67" fmla="*/ 2959670 w 10232859"/>
              <a:gd name="connsiteY67" fmla="*/ 154881 h 1705557"/>
              <a:gd name="connsiteX68" fmla="*/ 2969615 w 10232859"/>
              <a:gd name="connsiteY68" fmla="*/ 151269 h 1705557"/>
              <a:gd name="connsiteX69" fmla="*/ 2970000 w 10232859"/>
              <a:gd name="connsiteY69" fmla="*/ 150290 h 1705557"/>
              <a:gd name="connsiteX70" fmla="*/ 3007272 w 10232859"/>
              <a:gd name="connsiteY70" fmla="*/ 153280 h 1705557"/>
              <a:gd name="connsiteX71" fmla="*/ 3011677 w 10232859"/>
              <a:gd name="connsiteY71" fmla="*/ 151918 h 1705557"/>
              <a:gd name="connsiteX72" fmla="*/ 3036668 w 10232859"/>
              <a:gd name="connsiteY72" fmla="*/ 156118 h 1705557"/>
              <a:gd name="connsiteX73" fmla="*/ 3049208 w 10232859"/>
              <a:gd name="connsiteY73" fmla="*/ 157087 h 1705557"/>
              <a:gd name="connsiteX74" fmla="*/ 3053517 w 10232859"/>
              <a:gd name="connsiteY74" fmla="*/ 159836 h 1705557"/>
              <a:gd name="connsiteX75" fmla="*/ 3071637 w 10232859"/>
              <a:gd name="connsiteY75" fmla="*/ 160010 h 1705557"/>
              <a:gd name="connsiteX76" fmla="*/ 3110077 w 10232859"/>
              <a:gd name="connsiteY76" fmla="*/ 155716 h 1705557"/>
              <a:gd name="connsiteX77" fmla="*/ 3173743 w 10232859"/>
              <a:gd name="connsiteY77" fmla="*/ 166095 h 1705557"/>
              <a:gd name="connsiteX78" fmla="*/ 3254203 w 10232859"/>
              <a:gd name="connsiteY78" fmla="*/ 158270 h 1705557"/>
              <a:gd name="connsiteX79" fmla="*/ 3380350 w 10232859"/>
              <a:gd name="connsiteY79" fmla="*/ 157665 h 1705557"/>
              <a:gd name="connsiteX80" fmla="*/ 3476147 w 10232859"/>
              <a:gd name="connsiteY80" fmla="*/ 177439 h 1705557"/>
              <a:gd name="connsiteX81" fmla="*/ 3581876 w 10232859"/>
              <a:gd name="connsiteY81" fmla="*/ 156962 h 1705557"/>
              <a:gd name="connsiteX82" fmla="*/ 3704761 w 10232859"/>
              <a:gd name="connsiteY82" fmla="*/ 157006 h 1705557"/>
              <a:gd name="connsiteX83" fmla="*/ 3755040 w 10232859"/>
              <a:gd name="connsiteY83" fmla="*/ 148492 h 1705557"/>
              <a:gd name="connsiteX84" fmla="*/ 3804689 w 10232859"/>
              <a:gd name="connsiteY84" fmla="*/ 158407 h 1705557"/>
              <a:gd name="connsiteX85" fmla="*/ 3821793 w 10232859"/>
              <a:gd name="connsiteY85" fmla="*/ 151257 h 1705557"/>
              <a:gd name="connsiteX86" fmla="*/ 3824682 w 10232859"/>
              <a:gd name="connsiteY86" fmla="*/ 149833 h 1705557"/>
              <a:gd name="connsiteX87" fmla="*/ 3837536 w 10232859"/>
              <a:gd name="connsiteY87" fmla="*/ 148292 h 1705557"/>
              <a:gd name="connsiteX88" fmla="*/ 3839550 w 10232859"/>
              <a:gd name="connsiteY88" fmla="*/ 142661 h 1705557"/>
              <a:gd name="connsiteX89" fmla="*/ 3857743 w 10232859"/>
              <a:gd name="connsiteY89" fmla="*/ 136618 h 1705557"/>
              <a:gd name="connsiteX90" fmla="*/ 3881852 w 10232859"/>
              <a:gd name="connsiteY90" fmla="*/ 135231 h 1705557"/>
              <a:gd name="connsiteX91" fmla="*/ 3998088 w 10232859"/>
              <a:gd name="connsiteY91" fmla="*/ 134446 h 1705557"/>
              <a:gd name="connsiteX92" fmla="*/ 4066682 w 10232859"/>
              <a:gd name="connsiteY92" fmla="*/ 130661 h 1705557"/>
              <a:gd name="connsiteX93" fmla="*/ 4091246 w 10232859"/>
              <a:gd name="connsiteY93" fmla="*/ 124017 h 1705557"/>
              <a:gd name="connsiteX94" fmla="*/ 4126556 w 10232859"/>
              <a:gd name="connsiteY94" fmla="*/ 118239 h 1705557"/>
              <a:gd name="connsiteX95" fmla="*/ 4187717 w 10232859"/>
              <a:gd name="connsiteY95" fmla="*/ 104010 h 1705557"/>
              <a:gd name="connsiteX96" fmla="*/ 4220826 w 10232859"/>
              <a:gd name="connsiteY96" fmla="*/ 102505 h 1705557"/>
              <a:gd name="connsiteX97" fmla="*/ 4239014 w 10232859"/>
              <a:gd name="connsiteY97" fmla="*/ 97354 h 1705557"/>
              <a:gd name="connsiteX98" fmla="*/ 4246653 w 10232859"/>
              <a:gd name="connsiteY98" fmla="*/ 97874 h 1705557"/>
              <a:gd name="connsiteX99" fmla="*/ 4271841 w 10232859"/>
              <a:gd name="connsiteY99" fmla="*/ 96702 h 1705557"/>
              <a:gd name="connsiteX100" fmla="*/ 4286277 w 10232859"/>
              <a:gd name="connsiteY100" fmla="*/ 96687 h 1705557"/>
              <a:gd name="connsiteX101" fmla="*/ 4292025 w 10232859"/>
              <a:gd name="connsiteY101" fmla="*/ 96921 h 1705557"/>
              <a:gd name="connsiteX102" fmla="*/ 4304713 w 10232859"/>
              <a:gd name="connsiteY102" fmla="*/ 102187 h 1705557"/>
              <a:gd name="connsiteX103" fmla="*/ 4321285 w 10232859"/>
              <a:gd name="connsiteY103" fmla="*/ 100074 h 1705557"/>
              <a:gd name="connsiteX104" fmla="*/ 4339561 w 10232859"/>
              <a:gd name="connsiteY104" fmla="*/ 105320 h 1705557"/>
              <a:gd name="connsiteX105" fmla="*/ 4343990 w 10232859"/>
              <a:gd name="connsiteY105" fmla="*/ 101090 h 1705557"/>
              <a:gd name="connsiteX106" fmla="*/ 4358885 w 10232859"/>
              <a:gd name="connsiteY106" fmla="*/ 96778 h 1705557"/>
              <a:gd name="connsiteX107" fmla="*/ 4371648 w 10232859"/>
              <a:gd name="connsiteY107" fmla="*/ 101826 h 1705557"/>
              <a:gd name="connsiteX108" fmla="*/ 4398380 w 10232859"/>
              <a:gd name="connsiteY108" fmla="*/ 104961 h 1705557"/>
              <a:gd name="connsiteX109" fmla="*/ 4405729 w 10232859"/>
              <a:gd name="connsiteY109" fmla="*/ 104191 h 1705557"/>
              <a:gd name="connsiteX110" fmla="*/ 4431408 w 10232859"/>
              <a:gd name="connsiteY110" fmla="*/ 110825 h 1705557"/>
              <a:gd name="connsiteX111" fmla="*/ 4472183 w 10232859"/>
              <a:gd name="connsiteY111" fmla="*/ 116430 h 1705557"/>
              <a:gd name="connsiteX112" fmla="*/ 4518828 w 10232859"/>
              <a:gd name="connsiteY112" fmla="*/ 119114 h 1705557"/>
              <a:gd name="connsiteX113" fmla="*/ 4532040 w 10232859"/>
              <a:gd name="connsiteY113" fmla="*/ 124307 h 1705557"/>
              <a:gd name="connsiteX114" fmla="*/ 4617778 w 10232859"/>
              <a:gd name="connsiteY114" fmla="*/ 136993 h 1705557"/>
              <a:gd name="connsiteX115" fmla="*/ 4641872 w 10232859"/>
              <a:gd name="connsiteY115" fmla="*/ 140721 h 1705557"/>
              <a:gd name="connsiteX116" fmla="*/ 4662766 w 10232859"/>
              <a:gd name="connsiteY116" fmla="*/ 138952 h 1705557"/>
              <a:gd name="connsiteX117" fmla="*/ 4667770 w 10232859"/>
              <a:gd name="connsiteY117" fmla="*/ 134208 h 1705557"/>
              <a:gd name="connsiteX118" fmla="*/ 4681052 w 10232859"/>
              <a:gd name="connsiteY118" fmla="*/ 135461 h 1705557"/>
              <a:gd name="connsiteX119" fmla="*/ 4684624 w 10232859"/>
              <a:gd name="connsiteY119" fmla="*/ 134755 h 1705557"/>
              <a:gd name="connsiteX120" fmla="*/ 4705061 w 10232859"/>
              <a:gd name="connsiteY120" fmla="*/ 131748 h 1705557"/>
              <a:gd name="connsiteX121" fmla="*/ 4747746 w 10232859"/>
              <a:gd name="connsiteY121" fmla="*/ 151131 h 1705557"/>
              <a:gd name="connsiteX122" fmla="*/ 4801045 w 10232859"/>
              <a:gd name="connsiteY122" fmla="*/ 153753 h 1705557"/>
              <a:gd name="connsiteX123" fmla="*/ 5001600 w 10232859"/>
              <a:gd name="connsiteY123" fmla="*/ 196753 h 1705557"/>
              <a:gd name="connsiteX124" fmla="*/ 5033465 w 10232859"/>
              <a:gd name="connsiteY124" fmla="*/ 182429 h 1705557"/>
              <a:gd name="connsiteX125" fmla="*/ 5115965 w 10232859"/>
              <a:gd name="connsiteY125" fmla="*/ 192583 h 1705557"/>
              <a:gd name="connsiteX126" fmla="*/ 5237936 w 10232859"/>
              <a:gd name="connsiteY126" fmla="*/ 246022 h 1705557"/>
              <a:gd name="connsiteX127" fmla="*/ 5290566 w 10232859"/>
              <a:gd name="connsiteY127" fmla="*/ 269809 h 1705557"/>
              <a:gd name="connsiteX128" fmla="*/ 5344878 w 10232859"/>
              <a:gd name="connsiteY128" fmla="*/ 282874 h 1705557"/>
              <a:gd name="connsiteX129" fmla="*/ 5413398 w 10232859"/>
              <a:gd name="connsiteY129" fmla="*/ 282749 h 1705557"/>
              <a:gd name="connsiteX130" fmla="*/ 5415629 w 10232859"/>
              <a:gd name="connsiteY130" fmla="*/ 282282 h 1705557"/>
              <a:gd name="connsiteX131" fmla="*/ 5433078 w 10232859"/>
              <a:gd name="connsiteY131" fmla="*/ 286198 h 1705557"/>
              <a:gd name="connsiteX132" fmla="*/ 5435759 w 10232859"/>
              <a:gd name="connsiteY132" fmla="*/ 289614 h 1705557"/>
              <a:gd name="connsiteX133" fmla="*/ 5447372 w 10232859"/>
              <a:gd name="connsiteY133" fmla="*/ 293101 h 1705557"/>
              <a:gd name="connsiteX134" fmla="*/ 5469289 w 10232859"/>
              <a:gd name="connsiteY134" fmla="*/ 302134 h 1705557"/>
              <a:gd name="connsiteX135" fmla="*/ 5508752 w 10232859"/>
              <a:gd name="connsiteY135" fmla="*/ 312267 h 1705557"/>
              <a:gd name="connsiteX136" fmla="*/ 5509657 w 10232859"/>
              <a:gd name="connsiteY136" fmla="*/ 311450 h 1705557"/>
              <a:gd name="connsiteX137" fmla="*/ 5521245 w 10232859"/>
              <a:gd name="connsiteY137" fmla="*/ 310202 h 1705557"/>
              <a:gd name="connsiteX138" fmla="*/ 5542415 w 10232859"/>
              <a:gd name="connsiteY138" fmla="*/ 310009 h 1705557"/>
              <a:gd name="connsiteX139" fmla="*/ 5596538 w 10232859"/>
              <a:gd name="connsiteY139" fmla="*/ 297667 h 1705557"/>
              <a:gd name="connsiteX140" fmla="*/ 5632514 w 10232859"/>
              <a:gd name="connsiteY140" fmla="*/ 308476 h 1705557"/>
              <a:gd name="connsiteX141" fmla="*/ 5640005 w 10232859"/>
              <a:gd name="connsiteY141" fmla="*/ 310131 h 1705557"/>
              <a:gd name="connsiteX142" fmla="*/ 5640259 w 10232859"/>
              <a:gd name="connsiteY142" fmla="*/ 309949 h 1705557"/>
              <a:gd name="connsiteX143" fmla="*/ 5648365 w 10232859"/>
              <a:gd name="connsiteY143" fmla="*/ 311268 h 1705557"/>
              <a:gd name="connsiteX144" fmla="*/ 5653662 w 10232859"/>
              <a:gd name="connsiteY144" fmla="*/ 313149 h 1705557"/>
              <a:gd name="connsiteX145" fmla="*/ 5668196 w 10232859"/>
              <a:gd name="connsiteY145" fmla="*/ 316360 h 1705557"/>
              <a:gd name="connsiteX146" fmla="*/ 5673886 w 10232859"/>
              <a:gd name="connsiteY146" fmla="*/ 316040 h 1705557"/>
              <a:gd name="connsiteX147" fmla="*/ 5677139 w 10232859"/>
              <a:gd name="connsiteY147" fmla="*/ 313859 h 1705557"/>
              <a:gd name="connsiteX148" fmla="*/ 5708983 w 10232859"/>
              <a:gd name="connsiteY148" fmla="*/ 313188 h 1705557"/>
              <a:gd name="connsiteX149" fmla="*/ 5773909 w 10232859"/>
              <a:gd name="connsiteY149" fmla="*/ 318575 h 1705557"/>
              <a:gd name="connsiteX150" fmla="*/ 5809500 w 10232859"/>
              <a:gd name="connsiteY150" fmla="*/ 324964 h 1705557"/>
              <a:gd name="connsiteX151" fmla="*/ 5908729 w 10232859"/>
              <a:gd name="connsiteY151" fmla="*/ 338849 h 1705557"/>
              <a:gd name="connsiteX152" fmla="*/ 6009654 w 10232859"/>
              <a:gd name="connsiteY152" fmla="*/ 350040 h 1705557"/>
              <a:gd name="connsiteX153" fmla="*/ 6067487 w 10232859"/>
              <a:gd name="connsiteY153" fmla="*/ 340226 h 1705557"/>
              <a:gd name="connsiteX154" fmla="*/ 6073281 w 10232859"/>
              <a:gd name="connsiteY154" fmla="*/ 340830 h 1705557"/>
              <a:gd name="connsiteX155" fmla="*/ 6086225 w 10232859"/>
              <a:gd name="connsiteY155" fmla="*/ 346135 h 1705557"/>
              <a:gd name="connsiteX156" fmla="*/ 6105063 w 10232859"/>
              <a:gd name="connsiteY156" fmla="*/ 353854 h 1705557"/>
              <a:gd name="connsiteX157" fmla="*/ 6135796 w 10232859"/>
              <a:gd name="connsiteY157" fmla="*/ 369657 h 1705557"/>
              <a:gd name="connsiteX158" fmla="*/ 6195166 w 10232859"/>
              <a:gd name="connsiteY158" fmla="*/ 366704 h 1705557"/>
              <a:gd name="connsiteX159" fmla="*/ 6216259 w 10232859"/>
              <a:gd name="connsiteY159" fmla="*/ 369879 h 1705557"/>
              <a:gd name="connsiteX160" fmla="*/ 6228331 w 10232859"/>
              <a:gd name="connsiteY160" fmla="*/ 370548 h 1705557"/>
              <a:gd name="connsiteX161" fmla="*/ 6229602 w 10232859"/>
              <a:gd name="connsiteY161" fmla="*/ 369928 h 1705557"/>
              <a:gd name="connsiteX162" fmla="*/ 6258988 w 10232859"/>
              <a:gd name="connsiteY162" fmla="*/ 385174 h 1705557"/>
              <a:gd name="connsiteX163" fmla="*/ 6264106 w 10232859"/>
              <a:gd name="connsiteY163" fmla="*/ 385655 h 1705557"/>
              <a:gd name="connsiteX164" fmla="*/ 6281703 w 10232859"/>
              <a:gd name="connsiteY164" fmla="*/ 397568 h 1705557"/>
              <a:gd name="connsiteX165" fmla="*/ 6291622 w 10232859"/>
              <a:gd name="connsiteY165" fmla="*/ 402669 h 1705557"/>
              <a:gd name="connsiteX166" fmla="*/ 6292712 w 10232859"/>
              <a:gd name="connsiteY166" fmla="*/ 406285 h 1705557"/>
              <a:gd name="connsiteX167" fmla="*/ 6308227 w 10232859"/>
              <a:gd name="connsiteY167" fmla="*/ 412710 h 1705557"/>
              <a:gd name="connsiteX168" fmla="*/ 6328981 w 10232859"/>
              <a:gd name="connsiteY168" fmla="*/ 416009 h 1705557"/>
              <a:gd name="connsiteX169" fmla="*/ 6368693 w 10232859"/>
              <a:gd name="connsiteY169" fmla="*/ 424359 h 1705557"/>
              <a:gd name="connsiteX170" fmla="*/ 6414811 w 10232859"/>
              <a:gd name="connsiteY170" fmla="*/ 458714 h 1705557"/>
              <a:gd name="connsiteX171" fmla="*/ 6467879 w 10232859"/>
              <a:gd name="connsiteY171" fmla="*/ 474762 h 1705557"/>
              <a:gd name="connsiteX172" fmla="*/ 6564351 w 10232859"/>
              <a:gd name="connsiteY172" fmla="*/ 544032 h 1705557"/>
              <a:gd name="connsiteX173" fmla="*/ 6711178 w 10232859"/>
              <a:gd name="connsiteY173" fmla="*/ 580124 h 1705557"/>
              <a:gd name="connsiteX174" fmla="*/ 6764036 w 10232859"/>
              <a:gd name="connsiteY174" fmla="*/ 595457 h 1705557"/>
              <a:gd name="connsiteX175" fmla="*/ 6858983 w 10232859"/>
              <a:gd name="connsiteY175" fmla="*/ 630237 h 1705557"/>
              <a:gd name="connsiteX176" fmla="*/ 6910661 w 10232859"/>
              <a:gd name="connsiteY176" fmla="*/ 641134 h 1705557"/>
              <a:gd name="connsiteX177" fmla="*/ 6944111 w 10232859"/>
              <a:gd name="connsiteY177" fmla="*/ 666016 h 1705557"/>
              <a:gd name="connsiteX178" fmla="*/ 6965771 w 10232859"/>
              <a:gd name="connsiteY178" fmla="*/ 666445 h 1705557"/>
              <a:gd name="connsiteX179" fmla="*/ 6969639 w 10232859"/>
              <a:gd name="connsiteY179" fmla="*/ 666351 h 1705557"/>
              <a:gd name="connsiteX180" fmla="*/ 6982242 w 10232859"/>
              <a:gd name="connsiteY180" fmla="*/ 669626 h 1705557"/>
              <a:gd name="connsiteX181" fmla="*/ 6989387 w 10232859"/>
              <a:gd name="connsiteY181" fmla="*/ 665988 h 1705557"/>
              <a:gd name="connsiteX182" fmla="*/ 7010930 w 10232859"/>
              <a:gd name="connsiteY182" fmla="*/ 667648 h 1705557"/>
              <a:gd name="connsiteX183" fmla="*/ 7033125 w 10232859"/>
              <a:gd name="connsiteY183" fmla="*/ 674950 h 1705557"/>
              <a:gd name="connsiteX184" fmla="*/ 7134461 w 10232859"/>
              <a:gd name="connsiteY184" fmla="*/ 714706 h 1705557"/>
              <a:gd name="connsiteX185" fmla="*/ 7197450 w 10232859"/>
              <a:gd name="connsiteY185" fmla="*/ 735608 h 1705557"/>
              <a:gd name="connsiteX186" fmla="*/ 7225084 w 10232859"/>
              <a:gd name="connsiteY186" fmla="*/ 739019 h 1705557"/>
              <a:gd name="connsiteX187" fmla="*/ 7261183 w 10232859"/>
              <a:gd name="connsiteY187" fmla="*/ 746827 h 1705557"/>
              <a:gd name="connsiteX188" fmla="*/ 7327760 w 10232859"/>
              <a:gd name="connsiteY188" fmla="*/ 757100 h 1705557"/>
              <a:gd name="connsiteX189" fmla="*/ 7412222 w 10232859"/>
              <a:gd name="connsiteY189" fmla="*/ 777001 h 1705557"/>
              <a:gd name="connsiteX190" fmla="*/ 7457904 w 10232859"/>
              <a:gd name="connsiteY190" fmla="*/ 810835 h 1705557"/>
              <a:gd name="connsiteX191" fmla="*/ 7465795 w 10232859"/>
              <a:gd name="connsiteY191" fmla="*/ 809112 h 1705557"/>
              <a:gd name="connsiteX192" fmla="*/ 7505046 w 10232859"/>
              <a:gd name="connsiteY192" fmla="*/ 823031 h 1705557"/>
              <a:gd name="connsiteX193" fmla="*/ 7623220 w 10232859"/>
              <a:gd name="connsiteY193" fmla="*/ 895034 h 1705557"/>
              <a:gd name="connsiteX194" fmla="*/ 7700458 w 10232859"/>
              <a:gd name="connsiteY194" fmla="*/ 921593 h 1705557"/>
              <a:gd name="connsiteX195" fmla="*/ 7730988 w 10232859"/>
              <a:gd name="connsiteY195" fmla="*/ 927270 h 1705557"/>
              <a:gd name="connsiteX196" fmla="*/ 7781942 w 10232859"/>
              <a:gd name="connsiteY196" fmla="*/ 937017 h 1705557"/>
              <a:gd name="connsiteX197" fmla="*/ 7827704 w 10232859"/>
              <a:gd name="connsiteY197" fmla="*/ 935072 h 1705557"/>
              <a:gd name="connsiteX198" fmla="*/ 7867270 w 10232859"/>
              <a:gd name="connsiteY198" fmla="*/ 946880 h 1705557"/>
              <a:gd name="connsiteX199" fmla="*/ 7866538 w 10232859"/>
              <a:gd name="connsiteY199" fmla="*/ 961559 h 1705557"/>
              <a:gd name="connsiteX200" fmla="*/ 7912084 w 10232859"/>
              <a:gd name="connsiteY200" fmla="*/ 970314 h 1705557"/>
              <a:gd name="connsiteX201" fmla="*/ 7982264 w 10232859"/>
              <a:gd name="connsiteY201" fmla="*/ 982287 h 1705557"/>
              <a:gd name="connsiteX202" fmla="*/ 7991272 w 10232859"/>
              <a:gd name="connsiteY202" fmla="*/ 987618 h 1705557"/>
              <a:gd name="connsiteX203" fmla="*/ 8006496 w 10232859"/>
              <a:gd name="connsiteY203" fmla="*/ 979353 h 1705557"/>
              <a:gd name="connsiteX204" fmla="*/ 8034497 w 10232859"/>
              <a:gd name="connsiteY204" fmla="*/ 978568 h 1705557"/>
              <a:gd name="connsiteX205" fmla="*/ 8150881 w 10232859"/>
              <a:gd name="connsiteY205" fmla="*/ 996925 h 1705557"/>
              <a:gd name="connsiteX206" fmla="*/ 8172106 w 10232859"/>
              <a:gd name="connsiteY206" fmla="*/ 997026 h 1705557"/>
              <a:gd name="connsiteX207" fmla="*/ 8196076 w 10232859"/>
              <a:gd name="connsiteY207" fmla="*/ 1006592 h 1705557"/>
              <a:gd name="connsiteX208" fmla="*/ 8247463 w 10232859"/>
              <a:gd name="connsiteY208" fmla="*/ 1022846 h 1705557"/>
              <a:gd name="connsiteX209" fmla="*/ 8279272 w 10232859"/>
              <a:gd name="connsiteY209" fmla="*/ 1039435 h 1705557"/>
              <a:gd name="connsiteX210" fmla="*/ 8289611 w 10232859"/>
              <a:gd name="connsiteY210" fmla="*/ 1035144 h 1705557"/>
              <a:gd name="connsiteX211" fmla="*/ 8311483 w 10232859"/>
              <a:gd name="connsiteY211" fmla="*/ 1035913 h 1705557"/>
              <a:gd name="connsiteX212" fmla="*/ 8399489 w 10232859"/>
              <a:gd name="connsiteY212" fmla="*/ 1055076 h 1705557"/>
              <a:gd name="connsiteX213" fmla="*/ 8415973 w 10232859"/>
              <a:gd name="connsiteY213" fmla="*/ 1056174 h 1705557"/>
              <a:gd name="connsiteX214" fmla="*/ 8433326 w 10232859"/>
              <a:gd name="connsiteY214" fmla="*/ 1064395 h 1705557"/>
              <a:gd name="connsiteX215" fmla="*/ 8502328 w 10232859"/>
              <a:gd name="connsiteY215" fmla="*/ 1098012 h 1705557"/>
              <a:gd name="connsiteX216" fmla="*/ 8534346 w 10232859"/>
              <a:gd name="connsiteY216" fmla="*/ 1113494 h 1705557"/>
              <a:gd name="connsiteX217" fmla="*/ 8534980 w 10232859"/>
              <a:gd name="connsiteY217" fmla="*/ 1117375 h 1705557"/>
              <a:gd name="connsiteX218" fmla="*/ 8544104 w 10232859"/>
              <a:gd name="connsiteY218" fmla="*/ 1114920 h 1705557"/>
              <a:gd name="connsiteX219" fmla="*/ 8567742 w 10232859"/>
              <a:gd name="connsiteY219" fmla="*/ 1124104 h 1705557"/>
              <a:gd name="connsiteX220" fmla="*/ 8633779 w 10232859"/>
              <a:gd name="connsiteY220" fmla="*/ 1145740 h 1705557"/>
              <a:gd name="connsiteX221" fmla="*/ 8676965 w 10232859"/>
              <a:gd name="connsiteY221" fmla="*/ 1163463 h 1705557"/>
              <a:gd name="connsiteX222" fmla="*/ 8698944 w 10232859"/>
              <a:gd name="connsiteY222" fmla="*/ 1163453 h 1705557"/>
              <a:gd name="connsiteX223" fmla="*/ 8711456 w 10232859"/>
              <a:gd name="connsiteY223" fmla="*/ 1175731 h 1705557"/>
              <a:gd name="connsiteX224" fmla="*/ 8732793 w 10232859"/>
              <a:gd name="connsiteY224" fmla="*/ 1179486 h 1705557"/>
              <a:gd name="connsiteX225" fmla="*/ 8751897 w 10232859"/>
              <a:gd name="connsiteY225" fmla="*/ 1197400 h 1705557"/>
              <a:gd name="connsiteX226" fmla="*/ 8793564 w 10232859"/>
              <a:gd name="connsiteY226" fmla="*/ 1179086 h 1705557"/>
              <a:gd name="connsiteX227" fmla="*/ 8834270 w 10232859"/>
              <a:gd name="connsiteY227" fmla="*/ 1213138 h 1705557"/>
              <a:gd name="connsiteX228" fmla="*/ 8853872 w 10232859"/>
              <a:gd name="connsiteY228" fmla="*/ 1221228 h 1705557"/>
              <a:gd name="connsiteX229" fmla="*/ 8861901 w 10232859"/>
              <a:gd name="connsiteY229" fmla="*/ 1217889 h 1705557"/>
              <a:gd name="connsiteX230" fmla="*/ 8874168 w 10232859"/>
              <a:gd name="connsiteY230" fmla="*/ 1220481 h 1705557"/>
              <a:gd name="connsiteX231" fmla="*/ 8871123 w 10232859"/>
              <a:gd name="connsiteY231" fmla="*/ 1227674 h 1705557"/>
              <a:gd name="connsiteX232" fmla="*/ 8903537 w 10232859"/>
              <a:gd name="connsiteY232" fmla="*/ 1237102 h 1705557"/>
              <a:gd name="connsiteX233" fmla="*/ 8933767 w 10232859"/>
              <a:gd name="connsiteY233" fmla="*/ 1269882 h 1705557"/>
              <a:gd name="connsiteX234" fmla="*/ 8985765 w 10232859"/>
              <a:gd name="connsiteY234" fmla="*/ 1294178 h 1705557"/>
              <a:gd name="connsiteX235" fmla="*/ 9071444 w 10232859"/>
              <a:gd name="connsiteY235" fmla="*/ 1323819 h 1705557"/>
              <a:gd name="connsiteX236" fmla="*/ 9096711 w 10232859"/>
              <a:gd name="connsiteY236" fmla="*/ 1334291 h 1705557"/>
              <a:gd name="connsiteX237" fmla="*/ 9338853 w 10232859"/>
              <a:gd name="connsiteY237" fmla="*/ 1454560 h 1705557"/>
              <a:gd name="connsiteX238" fmla="*/ 9520814 w 10232859"/>
              <a:gd name="connsiteY238" fmla="*/ 1456341 h 1705557"/>
              <a:gd name="connsiteX239" fmla="*/ 9702271 w 10232859"/>
              <a:gd name="connsiteY239" fmla="*/ 1495067 h 1705557"/>
              <a:gd name="connsiteX240" fmla="*/ 9744273 w 10232859"/>
              <a:gd name="connsiteY240" fmla="*/ 1530026 h 1705557"/>
              <a:gd name="connsiteX241" fmla="*/ 9771903 w 10232859"/>
              <a:gd name="connsiteY241" fmla="*/ 1536548 h 1705557"/>
              <a:gd name="connsiteX242" fmla="*/ 9818565 w 10232859"/>
              <a:gd name="connsiteY242" fmla="*/ 1545059 h 1705557"/>
              <a:gd name="connsiteX243" fmla="*/ 9882202 w 10232859"/>
              <a:gd name="connsiteY243" fmla="*/ 1572402 h 1705557"/>
              <a:gd name="connsiteX244" fmla="*/ 10022025 w 10232859"/>
              <a:gd name="connsiteY244" fmla="*/ 1606210 h 1705557"/>
              <a:gd name="connsiteX245" fmla="*/ 10220406 w 10232859"/>
              <a:gd name="connsiteY245" fmla="*/ 1683519 h 1705557"/>
              <a:gd name="connsiteX246" fmla="*/ 10232859 w 10232859"/>
              <a:gd name="connsiteY246" fmla="*/ 1705557 h 1705557"/>
              <a:gd name="connsiteX247" fmla="*/ 0 w 10232859"/>
              <a:gd name="connsiteY247" fmla="*/ 1705557 h 1705557"/>
              <a:gd name="connsiteX248" fmla="*/ 0 w 10232859"/>
              <a:gd name="connsiteY248" fmla="*/ 28342 h 1705557"/>
              <a:gd name="connsiteX249" fmla="*/ 8097 w 10232859"/>
              <a:gd name="connsiteY249" fmla="*/ 30869 h 1705557"/>
              <a:gd name="connsiteX250" fmla="*/ 77128 w 10232859"/>
              <a:gd name="connsiteY250" fmla="*/ 13381 h 1705557"/>
              <a:gd name="connsiteX251" fmla="*/ 188338 w 10232859"/>
              <a:gd name="connsiteY251" fmla="*/ 11593 h 1705557"/>
              <a:gd name="connsiteX252" fmla="*/ 298809 w 10232859"/>
              <a:gd name="connsiteY252" fmla="*/ 12712 h 1705557"/>
              <a:gd name="connsiteX253" fmla="*/ 338985 w 10232859"/>
              <a:gd name="connsiteY253" fmla="*/ 14520 h 1705557"/>
              <a:gd name="connsiteX254" fmla="*/ 409815 w 10232859"/>
              <a:gd name="connsiteY254" fmla="*/ 11559 h 1705557"/>
              <a:gd name="connsiteX255" fmla="*/ 424169 w 10232859"/>
              <a:gd name="connsiteY255"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37015 w 10232859"/>
              <a:gd name="connsiteY49" fmla="*/ 239698 h 1705557"/>
              <a:gd name="connsiteX50" fmla="*/ 2490341 w 10232859"/>
              <a:gd name="connsiteY50" fmla="*/ 217588 h 1705557"/>
              <a:gd name="connsiteX51" fmla="*/ 2588929 w 10232859"/>
              <a:gd name="connsiteY51" fmla="*/ 207494 h 1705557"/>
              <a:gd name="connsiteX52" fmla="*/ 2687426 w 10232859"/>
              <a:gd name="connsiteY52" fmla="*/ 200362 h 1705557"/>
              <a:gd name="connsiteX53" fmla="*/ 2723517 w 10232859"/>
              <a:gd name="connsiteY53" fmla="*/ 199166 h 1705557"/>
              <a:gd name="connsiteX54" fmla="*/ 2785956 w 10232859"/>
              <a:gd name="connsiteY54" fmla="*/ 190918 h 1705557"/>
              <a:gd name="connsiteX55" fmla="*/ 2813378 w 10232859"/>
              <a:gd name="connsiteY55" fmla="*/ 183347 h 1705557"/>
              <a:gd name="connsiteX56" fmla="*/ 2814782 w 10232859"/>
              <a:gd name="connsiteY56" fmla="*/ 183667 h 1705557"/>
              <a:gd name="connsiteX57" fmla="*/ 2816580 w 10232859"/>
              <a:gd name="connsiteY57" fmla="*/ 180880 h 1705557"/>
              <a:gd name="connsiteX58" fmla="*/ 2821623 w 10232859"/>
              <a:gd name="connsiteY58" fmla="*/ 179389 h 1705557"/>
              <a:gd name="connsiteX59" fmla="*/ 2836688 w 10232859"/>
              <a:gd name="connsiteY59" fmla="*/ 179485 h 1705557"/>
              <a:gd name="connsiteX60" fmla="*/ 2842564 w 10232859"/>
              <a:gd name="connsiteY60" fmla="*/ 180209 h 1705557"/>
              <a:gd name="connsiteX61" fmla="*/ 2850712 w 10232859"/>
              <a:gd name="connsiteY61" fmla="*/ 179804 h 1705557"/>
              <a:gd name="connsiteX62" fmla="*/ 2850846 w 10232859"/>
              <a:gd name="connsiteY62" fmla="*/ 179576 h 1705557"/>
              <a:gd name="connsiteX63" fmla="*/ 2858611 w 10232859"/>
              <a:gd name="connsiteY63" fmla="*/ 179626 h 1705557"/>
              <a:gd name="connsiteX64" fmla="*/ 2897454 w 10232859"/>
              <a:gd name="connsiteY64" fmla="*/ 182628 h 1705557"/>
              <a:gd name="connsiteX65" fmla="*/ 2940369 w 10232859"/>
              <a:gd name="connsiteY65" fmla="*/ 159458 h 1705557"/>
              <a:gd name="connsiteX66" fmla="*/ 2959670 w 10232859"/>
              <a:gd name="connsiteY66" fmla="*/ 154881 h 1705557"/>
              <a:gd name="connsiteX67" fmla="*/ 2969615 w 10232859"/>
              <a:gd name="connsiteY67" fmla="*/ 151269 h 1705557"/>
              <a:gd name="connsiteX68" fmla="*/ 2970000 w 10232859"/>
              <a:gd name="connsiteY68" fmla="*/ 150290 h 1705557"/>
              <a:gd name="connsiteX69" fmla="*/ 3007272 w 10232859"/>
              <a:gd name="connsiteY69" fmla="*/ 153280 h 1705557"/>
              <a:gd name="connsiteX70" fmla="*/ 3011677 w 10232859"/>
              <a:gd name="connsiteY70" fmla="*/ 151918 h 1705557"/>
              <a:gd name="connsiteX71" fmla="*/ 3036668 w 10232859"/>
              <a:gd name="connsiteY71" fmla="*/ 156118 h 1705557"/>
              <a:gd name="connsiteX72" fmla="*/ 3049208 w 10232859"/>
              <a:gd name="connsiteY72" fmla="*/ 157087 h 1705557"/>
              <a:gd name="connsiteX73" fmla="*/ 3053517 w 10232859"/>
              <a:gd name="connsiteY73" fmla="*/ 159836 h 1705557"/>
              <a:gd name="connsiteX74" fmla="*/ 3071637 w 10232859"/>
              <a:gd name="connsiteY74" fmla="*/ 160010 h 1705557"/>
              <a:gd name="connsiteX75" fmla="*/ 3110077 w 10232859"/>
              <a:gd name="connsiteY75" fmla="*/ 155716 h 1705557"/>
              <a:gd name="connsiteX76" fmla="*/ 3173743 w 10232859"/>
              <a:gd name="connsiteY76" fmla="*/ 166095 h 1705557"/>
              <a:gd name="connsiteX77" fmla="*/ 3254203 w 10232859"/>
              <a:gd name="connsiteY77" fmla="*/ 158270 h 1705557"/>
              <a:gd name="connsiteX78" fmla="*/ 3380350 w 10232859"/>
              <a:gd name="connsiteY78" fmla="*/ 157665 h 1705557"/>
              <a:gd name="connsiteX79" fmla="*/ 3476147 w 10232859"/>
              <a:gd name="connsiteY79" fmla="*/ 177439 h 1705557"/>
              <a:gd name="connsiteX80" fmla="*/ 3581876 w 10232859"/>
              <a:gd name="connsiteY80" fmla="*/ 156962 h 1705557"/>
              <a:gd name="connsiteX81" fmla="*/ 3704761 w 10232859"/>
              <a:gd name="connsiteY81" fmla="*/ 157006 h 1705557"/>
              <a:gd name="connsiteX82" fmla="*/ 3755040 w 10232859"/>
              <a:gd name="connsiteY82" fmla="*/ 148492 h 1705557"/>
              <a:gd name="connsiteX83" fmla="*/ 3804689 w 10232859"/>
              <a:gd name="connsiteY83" fmla="*/ 158407 h 1705557"/>
              <a:gd name="connsiteX84" fmla="*/ 3821793 w 10232859"/>
              <a:gd name="connsiteY84" fmla="*/ 151257 h 1705557"/>
              <a:gd name="connsiteX85" fmla="*/ 3824682 w 10232859"/>
              <a:gd name="connsiteY85" fmla="*/ 149833 h 1705557"/>
              <a:gd name="connsiteX86" fmla="*/ 3837536 w 10232859"/>
              <a:gd name="connsiteY86" fmla="*/ 148292 h 1705557"/>
              <a:gd name="connsiteX87" fmla="*/ 3839550 w 10232859"/>
              <a:gd name="connsiteY87" fmla="*/ 142661 h 1705557"/>
              <a:gd name="connsiteX88" fmla="*/ 3857743 w 10232859"/>
              <a:gd name="connsiteY88" fmla="*/ 136618 h 1705557"/>
              <a:gd name="connsiteX89" fmla="*/ 3881852 w 10232859"/>
              <a:gd name="connsiteY89" fmla="*/ 135231 h 1705557"/>
              <a:gd name="connsiteX90" fmla="*/ 3998088 w 10232859"/>
              <a:gd name="connsiteY90" fmla="*/ 134446 h 1705557"/>
              <a:gd name="connsiteX91" fmla="*/ 4066682 w 10232859"/>
              <a:gd name="connsiteY91" fmla="*/ 130661 h 1705557"/>
              <a:gd name="connsiteX92" fmla="*/ 4091246 w 10232859"/>
              <a:gd name="connsiteY92" fmla="*/ 124017 h 1705557"/>
              <a:gd name="connsiteX93" fmla="*/ 4126556 w 10232859"/>
              <a:gd name="connsiteY93" fmla="*/ 118239 h 1705557"/>
              <a:gd name="connsiteX94" fmla="*/ 4187717 w 10232859"/>
              <a:gd name="connsiteY94" fmla="*/ 104010 h 1705557"/>
              <a:gd name="connsiteX95" fmla="*/ 4220826 w 10232859"/>
              <a:gd name="connsiteY95" fmla="*/ 102505 h 1705557"/>
              <a:gd name="connsiteX96" fmla="*/ 4239014 w 10232859"/>
              <a:gd name="connsiteY96" fmla="*/ 97354 h 1705557"/>
              <a:gd name="connsiteX97" fmla="*/ 4246653 w 10232859"/>
              <a:gd name="connsiteY97" fmla="*/ 97874 h 1705557"/>
              <a:gd name="connsiteX98" fmla="*/ 4271841 w 10232859"/>
              <a:gd name="connsiteY98" fmla="*/ 96702 h 1705557"/>
              <a:gd name="connsiteX99" fmla="*/ 4286277 w 10232859"/>
              <a:gd name="connsiteY99" fmla="*/ 96687 h 1705557"/>
              <a:gd name="connsiteX100" fmla="*/ 4292025 w 10232859"/>
              <a:gd name="connsiteY100" fmla="*/ 96921 h 1705557"/>
              <a:gd name="connsiteX101" fmla="*/ 4304713 w 10232859"/>
              <a:gd name="connsiteY101" fmla="*/ 102187 h 1705557"/>
              <a:gd name="connsiteX102" fmla="*/ 4321285 w 10232859"/>
              <a:gd name="connsiteY102" fmla="*/ 100074 h 1705557"/>
              <a:gd name="connsiteX103" fmla="*/ 4339561 w 10232859"/>
              <a:gd name="connsiteY103" fmla="*/ 105320 h 1705557"/>
              <a:gd name="connsiteX104" fmla="*/ 4343990 w 10232859"/>
              <a:gd name="connsiteY104" fmla="*/ 101090 h 1705557"/>
              <a:gd name="connsiteX105" fmla="*/ 4358885 w 10232859"/>
              <a:gd name="connsiteY105" fmla="*/ 96778 h 1705557"/>
              <a:gd name="connsiteX106" fmla="*/ 4371648 w 10232859"/>
              <a:gd name="connsiteY106" fmla="*/ 101826 h 1705557"/>
              <a:gd name="connsiteX107" fmla="*/ 4398380 w 10232859"/>
              <a:gd name="connsiteY107" fmla="*/ 104961 h 1705557"/>
              <a:gd name="connsiteX108" fmla="*/ 4405729 w 10232859"/>
              <a:gd name="connsiteY108" fmla="*/ 104191 h 1705557"/>
              <a:gd name="connsiteX109" fmla="*/ 4431408 w 10232859"/>
              <a:gd name="connsiteY109" fmla="*/ 110825 h 1705557"/>
              <a:gd name="connsiteX110" fmla="*/ 4472183 w 10232859"/>
              <a:gd name="connsiteY110" fmla="*/ 116430 h 1705557"/>
              <a:gd name="connsiteX111" fmla="*/ 4518828 w 10232859"/>
              <a:gd name="connsiteY111" fmla="*/ 119114 h 1705557"/>
              <a:gd name="connsiteX112" fmla="*/ 4532040 w 10232859"/>
              <a:gd name="connsiteY112" fmla="*/ 124307 h 1705557"/>
              <a:gd name="connsiteX113" fmla="*/ 4617778 w 10232859"/>
              <a:gd name="connsiteY113" fmla="*/ 136993 h 1705557"/>
              <a:gd name="connsiteX114" fmla="*/ 4641872 w 10232859"/>
              <a:gd name="connsiteY114" fmla="*/ 140721 h 1705557"/>
              <a:gd name="connsiteX115" fmla="*/ 4662766 w 10232859"/>
              <a:gd name="connsiteY115" fmla="*/ 138952 h 1705557"/>
              <a:gd name="connsiteX116" fmla="*/ 4667770 w 10232859"/>
              <a:gd name="connsiteY116" fmla="*/ 134208 h 1705557"/>
              <a:gd name="connsiteX117" fmla="*/ 4681052 w 10232859"/>
              <a:gd name="connsiteY117" fmla="*/ 135461 h 1705557"/>
              <a:gd name="connsiteX118" fmla="*/ 4684624 w 10232859"/>
              <a:gd name="connsiteY118" fmla="*/ 134755 h 1705557"/>
              <a:gd name="connsiteX119" fmla="*/ 4705061 w 10232859"/>
              <a:gd name="connsiteY119" fmla="*/ 131748 h 1705557"/>
              <a:gd name="connsiteX120" fmla="*/ 4747746 w 10232859"/>
              <a:gd name="connsiteY120" fmla="*/ 151131 h 1705557"/>
              <a:gd name="connsiteX121" fmla="*/ 4801045 w 10232859"/>
              <a:gd name="connsiteY121" fmla="*/ 153753 h 1705557"/>
              <a:gd name="connsiteX122" fmla="*/ 5001600 w 10232859"/>
              <a:gd name="connsiteY122" fmla="*/ 196753 h 1705557"/>
              <a:gd name="connsiteX123" fmla="*/ 5033465 w 10232859"/>
              <a:gd name="connsiteY123" fmla="*/ 182429 h 1705557"/>
              <a:gd name="connsiteX124" fmla="*/ 5115965 w 10232859"/>
              <a:gd name="connsiteY124" fmla="*/ 192583 h 1705557"/>
              <a:gd name="connsiteX125" fmla="*/ 5237936 w 10232859"/>
              <a:gd name="connsiteY125" fmla="*/ 246022 h 1705557"/>
              <a:gd name="connsiteX126" fmla="*/ 5290566 w 10232859"/>
              <a:gd name="connsiteY126" fmla="*/ 269809 h 1705557"/>
              <a:gd name="connsiteX127" fmla="*/ 5344878 w 10232859"/>
              <a:gd name="connsiteY127" fmla="*/ 282874 h 1705557"/>
              <a:gd name="connsiteX128" fmla="*/ 5413398 w 10232859"/>
              <a:gd name="connsiteY128" fmla="*/ 282749 h 1705557"/>
              <a:gd name="connsiteX129" fmla="*/ 5415629 w 10232859"/>
              <a:gd name="connsiteY129" fmla="*/ 282282 h 1705557"/>
              <a:gd name="connsiteX130" fmla="*/ 5433078 w 10232859"/>
              <a:gd name="connsiteY130" fmla="*/ 286198 h 1705557"/>
              <a:gd name="connsiteX131" fmla="*/ 5435759 w 10232859"/>
              <a:gd name="connsiteY131" fmla="*/ 289614 h 1705557"/>
              <a:gd name="connsiteX132" fmla="*/ 5447372 w 10232859"/>
              <a:gd name="connsiteY132" fmla="*/ 293101 h 1705557"/>
              <a:gd name="connsiteX133" fmla="*/ 5469289 w 10232859"/>
              <a:gd name="connsiteY133" fmla="*/ 302134 h 1705557"/>
              <a:gd name="connsiteX134" fmla="*/ 5508752 w 10232859"/>
              <a:gd name="connsiteY134" fmla="*/ 312267 h 1705557"/>
              <a:gd name="connsiteX135" fmla="*/ 5509657 w 10232859"/>
              <a:gd name="connsiteY135" fmla="*/ 311450 h 1705557"/>
              <a:gd name="connsiteX136" fmla="*/ 5521245 w 10232859"/>
              <a:gd name="connsiteY136" fmla="*/ 310202 h 1705557"/>
              <a:gd name="connsiteX137" fmla="*/ 5542415 w 10232859"/>
              <a:gd name="connsiteY137" fmla="*/ 310009 h 1705557"/>
              <a:gd name="connsiteX138" fmla="*/ 5596538 w 10232859"/>
              <a:gd name="connsiteY138" fmla="*/ 297667 h 1705557"/>
              <a:gd name="connsiteX139" fmla="*/ 5632514 w 10232859"/>
              <a:gd name="connsiteY139" fmla="*/ 308476 h 1705557"/>
              <a:gd name="connsiteX140" fmla="*/ 5640005 w 10232859"/>
              <a:gd name="connsiteY140" fmla="*/ 310131 h 1705557"/>
              <a:gd name="connsiteX141" fmla="*/ 5640259 w 10232859"/>
              <a:gd name="connsiteY141" fmla="*/ 309949 h 1705557"/>
              <a:gd name="connsiteX142" fmla="*/ 5648365 w 10232859"/>
              <a:gd name="connsiteY142" fmla="*/ 311268 h 1705557"/>
              <a:gd name="connsiteX143" fmla="*/ 5653662 w 10232859"/>
              <a:gd name="connsiteY143" fmla="*/ 313149 h 1705557"/>
              <a:gd name="connsiteX144" fmla="*/ 5668196 w 10232859"/>
              <a:gd name="connsiteY144" fmla="*/ 316360 h 1705557"/>
              <a:gd name="connsiteX145" fmla="*/ 5673886 w 10232859"/>
              <a:gd name="connsiteY145" fmla="*/ 316040 h 1705557"/>
              <a:gd name="connsiteX146" fmla="*/ 5677139 w 10232859"/>
              <a:gd name="connsiteY146" fmla="*/ 313859 h 1705557"/>
              <a:gd name="connsiteX147" fmla="*/ 5708983 w 10232859"/>
              <a:gd name="connsiteY147" fmla="*/ 313188 h 1705557"/>
              <a:gd name="connsiteX148" fmla="*/ 5773909 w 10232859"/>
              <a:gd name="connsiteY148" fmla="*/ 318575 h 1705557"/>
              <a:gd name="connsiteX149" fmla="*/ 5809500 w 10232859"/>
              <a:gd name="connsiteY149" fmla="*/ 324964 h 1705557"/>
              <a:gd name="connsiteX150" fmla="*/ 5908729 w 10232859"/>
              <a:gd name="connsiteY150" fmla="*/ 338849 h 1705557"/>
              <a:gd name="connsiteX151" fmla="*/ 6009654 w 10232859"/>
              <a:gd name="connsiteY151" fmla="*/ 350040 h 1705557"/>
              <a:gd name="connsiteX152" fmla="*/ 6067487 w 10232859"/>
              <a:gd name="connsiteY152" fmla="*/ 340226 h 1705557"/>
              <a:gd name="connsiteX153" fmla="*/ 6073281 w 10232859"/>
              <a:gd name="connsiteY153" fmla="*/ 340830 h 1705557"/>
              <a:gd name="connsiteX154" fmla="*/ 6086225 w 10232859"/>
              <a:gd name="connsiteY154" fmla="*/ 346135 h 1705557"/>
              <a:gd name="connsiteX155" fmla="*/ 6105063 w 10232859"/>
              <a:gd name="connsiteY155" fmla="*/ 353854 h 1705557"/>
              <a:gd name="connsiteX156" fmla="*/ 6135796 w 10232859"/>
              <a:gd name="connsiteY156" fmla="*/ 369657 h 1705557"/>
              <a:gd name="connsiteX157" fmla="*/ 6195166 w 10232859"/>
              <a:gd name="connsiteY157" fmla="*/ 366704 h 1705557"/>
              <a:gd name="connsiteX158" fmla="*/ 6216259 w 10232859"/>
              <a:gd name="connsiteY158" fmla="*/ 369879 h 1705557"/>
              <a:gd name="connsiteX159" fmla="*/ 6228331 w 10232859"/>
              <a:gd name="connsiteY159" fmla="*/ 370548 h 1705557"/>
              <a:gd name="connsiteX160" fmla="*/ 6229602 w 10232859"/>
              <a:gd name="connsiteY160" fmla="*/ 369928 h 1705557"/>
              <a:gd name="connsiteX161" fmla="*/ 6258988 w 10232859"/>
              <a:gd name="connsiteY161" fmla="*/ 385174 h 1705557"/>
              <a:gd name="connsiteX162" fmla="*/ 6264106 w 10232859"/>
              <a:gd name="connsiteY162" fmla="*/ 385655 h 1705557"/>
              <a:gd name="connsiteX163" fmla="*/ 6281703 w 10232859"/>
              <a:gd name="connsiteY163" fmla="*/ 397568 h 1705557"/>
              <a:gd name="connsiteX164" fmla="*/ 6291622 w 10232859"/>
              <a:gd name="connsiteY164" fmla="*/ 402669 h 1705557"/>
              <a:gd name="connsiteX165" fmla="*/ 6292712 w 10232859"/>
              <a:gd name="connsiteY165" fmla="*/ 406285 h 1705557"/>
              <a:gd name="connsiteX166" fmla="*/ 6308227 w 10232859"/>
              <a:gd name="connsiteY166" fmla="*/ 412710 h 1705557"/>
              <a:gd name="connsiteX167" fmla="*/ 6328981 w 10232859"/>
              <a:gd name="connsiteY167" fmla="*/ 416009 h 1705557"/>
              <a:gd name="connsiteX168" fmla="*/ 6368693 w 10232859"/>
              <a:gd name="connsiteY168" fmla="*/ 424359 h 1705557"/>
              <a:gd name="connsiteX169" fmla="*/ 6414811 w 10232859"/>
              <a:gd name="connsiteY169" fmla="*/ 458714 h 1705557"/>
              <a:gd name="connsiteX170" fmla="*/ 6467879 w 10232859"/>
              <a:gd name="connsiteY170" fmla="*/ 474762 h 1705557"/>
              <a:gd name="connsiteX171" fmla="*/ 6564351 w 10232859"/>
              <a:gd name="connsiteY171" fmla="*/ 544032 h 1705557"/>
              <a:gd name="connsiteX172" fmla="*/ 6711178 w 10232859"/>
              <a:gd name="connsiteY172" fmla="*/ 580124 h 1705557"/>
              <a:gd name="connsiteX173" fmla="*/ 6764036 w 10232859"/>
              <a:gd name="connsiteY173" fmla="*/ 595457 h 1705557"/>
              <a:gd name="connsiteX174" fmla="*/ 6858983 w 10232859"/>
              <a:gd name="connsiteY174" fmla="*/ 630237 h 1705557"/>
              <a:gd name="connsiteX175" fmla="*/ 6910661 w 10232859"/>
              <a:gd name="connsiteY175" fmla="*/ 641134 h 1705557"/>
              <a:gd name="connsiteX176" fmla="*/ 6944111 w 10232859"/>
              <a:gd name="connsiteY176" fmla="*/ 666016 h 1705557"/>
              <a:gd name="connsiteX177" fmla="*/ 6965771 w 10232859"/>
              <a:gd name="connsiteY177" fmla="*/ 666445 h 1705557"/>
              <a:gd name="connsiteX178" fmla="*/ 6969639 w 10232859"/>
              <a:gd name="connsiteY178" fmla="*/ 666351 h 1705557"/>
              <a:gd name="connsiteX179" fmla="*/ 6982242 w 10232859"/>
              <a:gd name="connsiteY179" fmla="*/ 669626 h 1705557"/>
              <a:gd name="connsiteX180" fmla="*/ 6989387 w 10232859"/>
              <a:gd name="connsiteY180" fmla="*/ 665988 h 1705557"/>
              <a:gd name="connsiteX181" fmla="*/ 7010930 w 10232859"/>
              <a:gd name="connsiteY181" fmla="*/ 667648 h 1705557"/>
              <a:gd name="connsiteX182" fmla="*/ 7033125 w 10232859"/>
              <a:gd name="connsiteY182" fmla="*/ 674950 h 1705557"/>
              <a:gd name="connsiteX183" fmla="*/ 7134461 w 10232859"/>
              <a:gd name="connsiteY183" fmla="*/ 714706 h 1705557"/>
              <a:gd name="connsiteX184" fmla="*/ 7197450 w 10232859"/>
              <a:gd name="connsiteY184" fmla="*/ 735608 h 1705557"/>
              <a:gd name="connsiteX185" fmla="*/ 7225084 w 10232859"/>
              <a:gd name="connsiteY185" fmla="*/ 739019 h 1705557"/>
              <a:gd name="connsiteX186" fmla="*/ 7261183 w 10232859"/>
              <a:gd name="connsiteY186" fmla="*/ 746827 h 1705557"/>
              <a:gd name="connsiteX187" fmla="*/ 7327760 w 10232859"/>
              <a:gd name="connsiteY187" fmla="*/ 757100 h 1705557"/>
              <a:gd name="connsiteX188" fmla="*/ 7412222 w 10232859"/>
              <a:gd name="connsiteY188" fmla="*/ 777001 h 1705557"/>
              <a:gd name="connsiteX189" fmla="*/ 7457904 w 10232859"/>
              <a:gd name="connsiteY189" fmla="*/ 810835 h 1705557"/>
              <a:gd name="connsiteX190" fmla="*/ 7465795 w 10232859"/>
              <a:gd name="connsiteY190" fmla="*/ 809112 h 1705557"/>
              <a:gd name="connsiteX191" fmla="*/ 7505046 w 10232859"/>
              <a:gd name="connsiteY191" fmla="*/ 823031 h 1705557"/>
              <a:gd name="connsiteX192" fmla="*/ 7623220 w 10232859"/>
              <a:gd name="connsiteY192" fmla="*/ 895034 h 1705557"/>
              <a:gd name="connsiteX193" fmla="*/ 7700458 w 10232859"/>
              <a:gd name="connsiteY193" fmla="*/ 921593 h 1705557"/>
              <a:gd name="connsiteX194" fmla="*/ 7730988 w 10232859"/>
              <a:gd name="connsiteY194" fmla="*/ 927270 h 1705557"/>
              <a:gd name="connsiteX195" fmla="*/ 7781942 w 10232859"/>
              <a:gd name="connsiteY195" fmla="*/ 937017 h 1705557"/>
              <a:gd name="connsiteX196" fmla="*/ 7827704 w 10232859"/>
              <a:gd name="connsiteY196" fmla="*/ 935072 h 1705557"/>
              <a:gd name="connsiteX197" fmla="*/ 7867270 w 10232859"/>
              <a:gd name="connsiteY197" fmla="*/ 946880 h 1705557"/>
              <a:gd name="connsiteX198" fmla="*/ 7866538 w 10232859"/>
              <a:gd name="connsiteY198" fmla="*/ 961559 h 1705557"/>
              <a:gd name="connsiteX199" fmla="*/ 7912084 w 10232859"/>
              <a:gd name="connsiteY199" fmla="*/ 970314 h 1705557"/>
              <a:gd name="connsiteX200" fmla="*/ 7982264 w 10232859"/>
              <a:gd name="connsiteY200" fmla="*/ 982287 h 1705557"/>
              <a:gd name="connsiteX201" fmla="*/ 7991272 w 10232859"/>
              <a:gd name="connsiteY201" fmla="*/ 987618 h 1705557"/>
              <a:gd name="connsiteX202" fmla="*/ 8006496 w 10232859"/>
              <a:gd name="connsiteY202" fmla="*/ 979353 h 1705557"/>
              <a:gd name="connsiteX203" fmla="*/ 8034497 w 10232859"/>
              <a:gd name="connsiteY203" fmla="*/ 978568 h 1705557"/>
              <a:gd name="connsiteX204" fmla="*/ 8150881 w 10232859"/>
              <a:gd name="connsiteY204" fmla="*/ 996925 h 1705557"/>
              <a:gd name="connsiteX205" fmla="*/ 8172106 w 10232859"/>
              <a:gd name="connsiteY205" fmla="*/ 997026 h 1705557"/>
              <a:gd name="connsiteX206" fmla="*/ 8196076 w 10232859"/>
              <a:gd name="connsiteY206" fmla="*/ 1006592 h 1705557"/>
              <a:gd name="connsiteX207" fmla="*/ 8247463 w 10232859"/>
              <a:gd name="connsiteY207" fmla="*/ 1022846 h 1705557"/>
              <a:gd name="connsiteX208" fmla="*/ 8279272 w 10232859"/>
              <a:gd name="connsiteY208" fmla="*/ 1039435 h 1705557"/>
              <a:gd name="connsiteX209" fmla="*/ 8289611 w 10232859"/>
              <a:gd name="connsiteY209" fmla="*/ 1035144 h 1705557"/>
              <a:gd name="connsiteX210" fmla="*/ 8311483 w 10232859"/>
              <a:gd name="connsiteY210" fmla="*/ 1035913 h 1705557"/>
              <a:gd name="connsiteX211" fmla="*/ 8399489 w 10232859"/>
              <a:gd name="connsiteY211" fmla="*/ 1055076 h 1705557"/>
              <a:gd name="connsiteX212" fmla="*/ 8415973 w 10232859"/>
              <a:gd name="connsiteY212" fmla="*/ 1056174 h 1705557"/>
              <a:gd name="connsiteX213" fmla="*/ 8433326 w 10232859"/>
              <a:gd name="connsiteY213" fmla="*/ 1064395 h 1705557"/>
              <a:gd name="connsiteX214" fmla="*/ 8502328 w 10232859"/>
              <a:gd name="connsiteY214" fmla="*/ 1098012 h 1705557"/>
              <a:gd name="connsiteX215" fmla="*/ 8534346 w 10232859"/>
              <a:gd name="connsiteY215" fmla="*/ 1113494 h 1705557"/>
              <a:gd name="connsiteX216" fmla="*/ 8534980 w 10232859"/>
              <a:gd name="connsiteY216" fmla="*/ 1117375 h 1705557"/>
              <a:gd name="connsiteX217" fmla="*/ 8544104 w 10232859"/>
              <a:gd name="connsiteY217" fmla="*/ 1114920 h 1705557"/>
              <a:gd name="connsiteX218" fmla="*/ 8567742 w 10232859"/>
              <a:gd name="connsiteY218" fmla="*/ 1124104 h 1705557"/>
              <a:gd name="connsiteX219" fmla="*/ 8633779 w 10232859"/>
              <a:gd name="connsiteY219" fmla="*/ 1145740 h 1705557"/>
              <a:gd name="connsiteX220" fmla="*/ 8676965 w 10232859"/>
              <a:gd name="connsiteY220" fmla="*/ 1163463 h 1705557"/>
              <a:gd name="connsiteX221" fmla="*/ 8698944 w 10232859"/>
              <a:gd name="connsiteY221" fmla="*/ 1163453 h 1705557"/>
              <a:gd name="connsiteX222" fmla="*/ 8711456 w 10232859"/>
              <a:gd name="connsiteY222" fmla="*/ 1175731 h 1705557"/>
              <a:gd name="connsiteX223" fmla="*/ 8732793 w 10232859"/>
              <a:gd name="connsiteY223" fmla="*/ 1179486 h 1705557"/>
              <a:gd name="connsiteX224" fmla="*/ 8751897 w 10232859"/>
              <a:gd name="connsiteY224" fmla="*/ 1197400 h 1705557"/>
              <a:gd name="connsiteX225" fmla="*/ 8793564 w 10232859"/>
              <a:gd name="connsiteY225" fmla="*/ 1179086 h 1705557"/>
              <a:gd name="connsiteX226" fmla="*/ 8834270 w 10232859"/>
              <a:gd name="connsiteY226" fmla="*/ 1213138 h 1705557"/>
              <a:gd name="connsiteX227" fmla="*/ 8853872 w 10232859"/>
              <a:gd name="connsiteY227" fmla="*/ 1221228 h 1705557"/>
              <a:gd name="connsiteX228" fmla="*/ 8861901 w 10232859"/>
              <a:gd name="connsiteY228" fmla="*/ 1217889 h 1705557"/>
              <a:gd name="connsiteX229" fmla="*/ 8874168 w 10232859"/>
              <a:gd name="connsiteY229" fmla="*/ 1220481 h 1705557"/>
              <a:gd name="connsiteX230" fmla="*/ 8871123 w 10232859"/>
              <a:gd name="connsiteY230" fmla="*/ 1227674 h 1705557"/>
              <a:gd name="connsiteX231" fmla="*/ 8903537 w 10232859"/>
              <a:gd name="connsiteY231" fmla="*/ 1237102 h 1705557"/>
              <a:gd name="connsiteX232" fmla="*/ 8933767 w 10232859"/>
              <a:gd name="connsiteY232" fmla="*/ 1269882 h 1705557"/>
              <a:gd name="connsiteX233" fmla="*/ 8985765 w 10232859"/>
              <a:gd name="connsiteY233" fmla="*/ 1294178 h 1705557"/>
              <a:gd name="connsiteX234" fmla="*/ 9071444 w 10232859"/>
              <a:gd name="connsiteY234" fmla="*/ 1323819 h 1705557"/>
              <a:gd name="connsiteX235" fmla="*/ 9096711 w 10232859"/>
              <a:gd name="connsiteY235" fmla="*/ 1334291 h 1705557"/>
              <a:gd name="connsiteX236" fmla="*/ 9338853 w 10232859"/>
              <a:gd name="connsiteY236" fmla="*/ 1454560 h 1705557"/>
              <a:gd name="connsiteX237" fmla="*/ 9520814 w 10232859"/>
              <a:gd name="connsiteY237" fmla="*/ 1456341 h 1705557"/>
              <a:gd name="connsiteX238" fmla="*/ 9702271 w 10232859"/>
              <a:gd name="connsiteY238" fmla="*/ 1495067 h 1705557"/>
              <a:gd name="connsiteX239" fmla="*/ 9744273 w 10232859"/>
              <a:gd name="connsiteY239" fmla="*/ 1530026 h 1705557"/>
              <a:gd name="connsiteX240" fmla="*/ 9771903 w 10232859"/>
              <a:gd name="connsiteY240" fmla="*/ 1536548 h 1705557"/>
              <a:gd name="connsiteX241" fmla="*/ 9818565 w 10232859"/>
              <a:gd name="connsiteY241" fmla="*/ 1545059 h 1705557"/>
              <a:gd name="connsiteX242" fmla="*/ 9882202 w 10232859"/>
              <a:gd name="connsiteY242" fmla="*/ 1572402 h 1705557"/>
              <a:gd name="connsiteX243" fmla="*/ 10022025 w 10232859"/>
              <a:gd name="connsiteY243" fmla="*/ 1606210 h 1705557"/>
              <a:gd name="connsiteX244" fmla="*/ 10220406 w 10232859"/>
              <a:gd name="connsiteY244" fmla="*/ 1683519 h 1705557"/>
              <a:gd name="connsiteX245" fmla="*/ 10232859 w 10232859"/>
              <a:gd name="connsiteY245" fmla="*/ 1705557 h 1705557"/>
              <a:gd name="connsiteX246" fmla="*/ 0 w 10232859"/>
              <a:gd name="connsiteY246" fmla="*/ 1705557 h 1705557"/>
              <a:gd name="connsiteX247" fmla="*/ 0 w 10232859"/>
              <a:gd name="connsiteY247" fmla="*/ 28342 h 1705557"/>
              <a:gd name="connsiteX248" fmla="*/ 8097 w 10232859"/>
              <a:gd name="connsiteY248" fmla="*/ 30869 h 1705557"/>
              <a:gd name="connsiteX249" fmla="*/ 77128 w 10232859"/>
              <a:gd name="connsiteY249" fmla="*/ 13381 h 1705557"/>
              <a:gd name="connsiteX250" fmla="*/ 188338 w 10232859"/>
              <a:gd name="connsiteY250" fmla="*/ 11593 h 1705557"/>
              <a:gd name="connsiteX251" fmla="*/ 298809 w 10232859"/>
              <a:gd name="connsiteY251" fmla="*/ 12712 h 1705557"/>
              <a:gd name="connsiteX252" fmla="*/ 338985 w 10232859"/>
              <a:gd name="connsiteY252" fmla="*/ 14520 h 1705557"/>
              <a:gd name="connsiteX253" fmla="*/ 409815 w 10232859"/>
              <a:gd name="connsiteY253" fmla="*/ 11559 h 1705557"/>
              <a:gd name="connsiteX254" fmla="*/ 424169 w 10232859"/>
              <a:gd name="connsiteY254"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793580 w 10232859"/>
              <a:gd name="connsiteY27" fmla="*/ 138955 h 1705557"/>
              <a:gd name="connsiteX28" fmla="*/ 1876587 w 10232859"/>
              <a:gd name="connsiteY28" fmla="*/ 144797 h 1705557"/>
              <a:gd name="connsiteX29" fmla="*/ 2002612 w 10232859"/>
              <a:gd name="connsiteY29" fmla="*/ 191856 h 1705557"/>
              <a:gd name="connsiteX30" fmla="*/ 2155278 w 10232859"/>
              <a:gd name="connsiteY30" fmla="*/ 204338 h 1705557"/>
              <a:gd name="connsiteX31" fmla="*/ 2166398 w 10232859"/>
              <a:gd name="connsiteY31" fmla="*/ 213479 h 1705557"/>
              <a:gd name="connsiteX32" fmla="*/ 2180455 w 10232859"/>
              <a:gd name="connsiteY32" fmla="*/ 219408 h 1705557"/>
              <a:gd name="connsiteX33" fmla="*/ 2182638 w 10232859"/>
              <a:gd name="connsiteY33" fmla="*/ 218827 h 1705557"/>
              <a:gd name="connsiteX34" fmla="*/ 2200348 w 10232859"/>
              <a:gd name="connsiteY34" fmla="*/ 221830 h 1705557"/>
              <a:gd name="connsiteX35" fmla="*/ 2203307 w 10232859"/>
              <a:gd name="connsiteY35" fmla="*/ 225104 h 1705557"/>
              <a:gd name="connsiteX36" fmla="*/ 2215170 w 10232859"/>
              <a:gd name="connsiteY36" fmla="*/ 227986 h 1705557"/>
              <a:gd name="connsiteX37" fmla="*/ 2237765 w 10232859"/>
              <a:gd name="connsiteY37" fmla="*/ 235871 h 1705557"/>
              <a:gd name="connsiteX38" fmla="*/ 2242719 w 10232859"/>
              <a:gd name="connsiteY38" fmla="*/ 235274 h 1705557"/>
              <a:gd name="connsiteX39" fmla="*/ 2277928 w 10232859"/>
              <a:gd name="connsiteY39" fmla="*/ 243941 h 1705557"/>
              <a:gd name="connsiteX40" fmla="*/ 2278759 w 10232859"/>
              <a:gd name="connsiteY40" fmla="*/ 243077 h 1705557"/>
              <a:gd name="connsiteX41" fmla="*/ 2290187 w 10232859"/>
              <a:gd name="connsiteY41" fmla="*/ 241223 h 1705557"/>
              <a:gd name="connsiteX42" fmla="*/ 2311246 w 10232859"/>
              <a:gd name="connsiteY42" fmla="*/ 239922 h 1705557"/>
              <a:gd name="connsiteX43" fmla="*/ 2364066 w 10232859"/>
              <a:gd name="connsiteY43" fmla="*/ 224751 h 1705557"/>
              <a:gd name="connsiteX44" fmla="*/ 2400814 w 10232859"/>
              <a:gd name="connsiteY44" fmla="*/ 233679 h 1705557"/>
              <a:gd name="connsiteX45" fmla="*/ 2408414 w 10232859"/>
              <a:gd name="connsiteY45" fmla="*/ 234943 h 1705557"/>
              <a:gd name="connsiteX46" fmla="*/ 2408650 w 10232859"/>
              <a:gd name="connsiteY46" fmla="*/ 234748 h 1705557"/>
              <a:gd name="connsiteX47" fmla="*/ 2416835 w 10232859"/>
              <a:gd name="connsiteY47" fmla="*/ 235642 h 1705557"/>
              <a:gd name="connsiteX48" fmla="*/ 2422271 w 10232859"/>
              <a:gd name="connsiteY48" fmla="*/ 237247 h 1705557"/>
              <a:gd name="connsiteX49" fmla="*/ 2490341 w 10232859"/>
              <a:gd name="connsiteY49" fmla="*/ 217588 h 1705557"/>
              <a:gd name="connsiteX50" fmla="*/ 2588929 w 10232859"/>
              <a:gd name="connsiteY50" fmla="*/ 207494 h 1705557"/>
              <a:gd name="connsiteX51" fmla="*/ 2687426 w 10232859"/>
              <a:gd name="connsiteY51" fmla="*/ 200362 h 1705557"/>
              <a:gd name="connsiteX52" fmla="*/ 2723517 w 10232859"/>
              <a:gd name="connsiteY52" fmla="*/ 199166 h 1705557"/>
              <a:gd name="connsiteX53" fmla="*/ 2785956 w 10232859"/>
              <a:gd name="connsiteY53" fmla="*/ 190918 h 1705557"/>
              <a:gd name="connsiteX54" fmla="*/ 2813378 w 10232859"/>
              <a:gd name="connsiteY54" fmla="*/ 183347 h 1705557"/>
              <a:gd name="connsiteX55" fmla="*/ 2814782 w 10232859"/>
              <a:gd name="connsiteY55" fmla="*/ 183667 h 1705557"/>
              <a:gd name="connsiteX56" fmla="*/ 2816580 w 10232859"/>
              <a:gd name="connsiteY56" fmla="*/ 180880 h 1705557"/>
              <a:gd name="connsiteX57" fmla="*/ 2821623 w 10232859"/>
              <a:gd name="connsiteY57" fmla="*/ 179389 h 1705557"/>
              <a:gd name="connsiteX58" fmla="*/ 2836688 w 10232859"/>
              <a:gd name="connsiteY58" fmla="*/ 179485 h 1705557"/>
              <a:gd name="connsiteX59" fmla="*/ 2842564 w 10232859"/>
              <a:gd name="connsiteY59" fmla="*/ 180209 h 1705557"/>
              <a:gd name="connsiteX60" fmla="*/ 2850712 w 10232859"/>
              <a:gd name="connsiteY60" fmla="*/ 179804 h 1705557"/>
              <a:gd name="connsiteX61" fmla="*/ 2850846 w 10232859"/>
              <a:gd name="connsiteY61" fmla="*/ 179576 h 1705557"/>
              <a:gd name="connsiteX62" fmla="*/ 2858611 w 10232859"/>
              <a:gd name="connsiteY62" fmla="*/ 179626 h 1705557"/>
              <a:gd name="connsiteX63" fmla="*/ 2897454 w 10232859"/>
              <a:gd name="connsiteY63" fmla="*/ 182628 h 1705557"/>
              <a:gd name="connsiteX64" fmla="*/ 2940369 w 10232859"/>
              <a:gd name="connsiteY64" fmla="*/ 159458 h 1705557"/>
              <a:gd name="connsiteX65" fmla="*/ 2959670 w 10232859"/>
              <a:gd name="connsiteY65" fmla="*/ 154881 h 1705557"/>
              <a:gd name="connsiteX66" fmla="*/ 2969615 w 10232859"/>
              <a:gd name="connsiteY66" fmla="*/ 151269 h 1705557"/>
              <a:gd name="connsiteX67" fmla="*/ 2970000 w 10232859"/>
              <a:gd name="connsiteY67" fmla="*/ 150290 h 1705557"/>
              <a:gd name="connsiteX68" fmla="*/ 3007272 w 10232859"/>
              <a:gd name="connsiteY68" fmla="*/ 153280 h 1705557"/>
              <a:gd name="connsiteX69" fmla="*/ 3011677 w 10232859"/>
              <a:gd name="connsiteY69" fmla="*/ 151918 h 1705557"/>
              <a:gd name="connsiteX70" fmla="*/ 3036668 w 10232859"/>
              <a:gd name="connsiteY70" fmla="*/ 156118 h 1705557"/>
              <a:gd name="connsiteX71" fmla="*/ 3049208 w 10232859"/>
              <a:gd name="connsiteY71" fmla="*/ 157087 h 1705557"/>
              <a:gd name="connsiteX72" fmla="*/ 3053517 w 10232859"/>
              <a:gd name="connsiteY72" fmla="*/ 159836 h 1705557"/>
              <a:gd name="connsiteX73" fmla="*/ 3071637 w 10232859"/>
              <a:gd name="connsiteY73" fmla="*/ 160010 h 1705557"/>
              <a:gd name="connsiteX74" fmla="*/ 3110077 w 10232859"/>
              <a:gd name="connsiteY74" fmla="*/ 155716 h 1705557"/>
              <a:gd name="connsiteX75" fmla="*/ 3173743 w 10232859"/>
              <a:gd name="connsiteY75" fmla="*/ 166095 h 1705557"/>
              <a:gd name="connsiteX76" fmla="*/ 3254203 w 10232859"/>
              <a:gd name="connsiteY76" fmla="*/ 158270 h 1705557"/>
              <a:gd name="connsiteX77" fmla="*/ 3380350 w 10232859"/>
              <a:gd name="connsiteY77" fmla="*/ 157665 h 1705557"/>
              <a:gd name="connsiteX78" fmla="*/ 3476147 w 10232859"/>
              <a:gd name="connsiteY78" fmla="*/ 177439 h 1705557"/>
              <a:gd name="connsiteX79" fmla="*/ 3581876 w 10232859"/>
              <a:gd name="connsiteY79" fmla="*/ 156962 h 1705557"/>
              <a:gd name="connsiteX80" fmla="*/ 3704761 w 10232859"/>
              <a:gd name="connsiteY80" fmla="*/ 157006 h 1705557"/>
              <a:gd name="connsiteX81" fmla="*/ 3755040 w 10232859"/>
              <a:gd name="connsiteY81" fmla="*/ 148492 h 1705557"/>
              <a:gd name="connsiteX82" fmla="*/ 3804689 w 10232859"/>
              <a:gd name="connsiteY82" fmla="*/ 158407 h 1705557"/>
              <a:gd name="connsiteX83" fmla="*/ 3821793 w 10232859"/>
              <a:gd name="connsiteY83" fmla="*/ 151257 h 1705557"/>
              <a:gd name="connsiteX84" fmla="*/ 3824682 w 10232859"/>
              <a:gd name="connsiteY84" fmla="*/ 149833 h 1705557"/>
              <a:gd name="connsiteX85" fmla="*/ 3837536 w 10232859"/>
              <a:gd name="connsiteY85" fmla="*/ 148292 h 1705557"/>
              <a:gd name="connsiteX86" fmla="*/ 3839550 w 10232859"/>
              <a:gd name="connsiteY86" fmla="*/ 142661 h 1705557"/>
              <a:gd name="connsiteX87" fmla="*/ 3857743 w 10232859"/>
              <a:gd name="connsiteY87" fmla="*/ 136618 h 1705557"/>
              <a:gd name="connsiteX88" fmla="*/ 3881852 w 10232859"/>
              <a:gd name="connsiteY88" fmla="*/ 135231 h 1705557"/>
              <a:gd name="connsiteX89" fmla="*/ 3998088 w 10232859"/>
              <a:gd name="connsiteY89" fmla="*/ 134446 h 1705557"/>
              <a:gd name="connsiteX90" fmla="*/ 4066682 w 10232859"/>
              <a:gd name="connsiteY90" fmla="*/ 130661 h 1705557"/>
              <a:gd name="connsiteX91" fmla="*/ 4091246 w 10232859"/>
              <a:gd name="connsiteY91" fmla="*/ 124017 h 1705557"/>
              <a:gd name="connsiteX92" fmla="*/ 4126556 w 10232859"/>
              <a:gd name="connsiteY92" fmla="*/ 118239 h 1705557"/>
              <a:gd name="connsiteX93" fmla="*/ 4187717 w 10232859"/>
              <a:gd name="connsiteY93" fmla="*/ 104010 h 1705557"/>
              <a:gd name="connsiteX94" fmla="*/ 4220826 w 10232859"/>
              <a:gd name="connsiteY94" fmla="*/ 102505 h 1705557"/>
              <a:gd name="connsiteX95" fmla="*/ 4239014 w 10232859"/>
              <a:gd name="connsiteY95" fmla="*/ 97354 h 1705557"/>
              <a:gd name="connsiteX96" fmla="*/ 4246653 w 10232859"/>
              <a:gd name="connsiteY96" fmla="*/ 97874 h 1705557"/>
              <a:gd name="connsiteX97" fmla="*/ 4271841 w 10232859"/>
              <a:gd name="connsiteY97" fmla="*/ 96702 h 1705557"/>
              <a:gd name="connsiteX98" fmla="*/ 4286277 w 10232859"/>
              <a:gd name="connsiteY98" fmla="*/ 96687 h 1705557"/>
              <a:gd name="connsiteX99" fmla="*/ 4292025 w 10232859"/>
              <a:gd name="connsiteY99" fmla="*/ 96921 h 1705557"/>
              <a:gd name="connsiteX100" fmla="*/ 4304713 w 10232859"/>
              <a:gd name="connsiteY100" fmla="*/ 102187 h 1705557"/>
              <a:gd name="connsiteX101" fmla="*/ 4321285 w 10232859"/>
              <a:gd name="connsiteY101" fmla="*/ 100074 h 1705557"/>
              <a:gd name="connsiteX102" fmla="*/ 4339561 w 10232859"/>
              <a:gd name="connsiteY102" fmla="*/ 105320 h 1705557"/>
              <a:gd name="connsiteX103" fmla="*/ 4343990 w 10232859"/>
              <a:gd name="connsiteY103" fmla="*/ 101090 h 1705557"/>
              <a:gd name="connsiteX104" fmla="*/ 4358885 w 10232859"/>
              <a:gd name="connsiteY104" fmla="*/ 96778 h 1705557"/>
              <a:gd name="connsiteX105" fmla="*/ 4371648 w 10232859"/>
              <a:gd name="connsiteY105" fmla="*/ 101826 h 1705557"/>
              <a:gd name="connsiteX106" fmla="*/ 4398380 w 10232859"/>
              <a:gd name="connsiteY106" fmla="*/ 104961 h 1705557"/>
              <a:gd name="connsiteX107" fmla="*/ 4405729 w 10232859"/>
              <a:gd name="connsiteY107" fmla="*/ 104191 h 1705557"/>
              <a:gd name="connsiteX108" fmla="*/ 4431408 w 10232859"/>
              <a:gd name="connsiteY108" fmla="*/ 110825 h 1705557"/>
              <a:gd name="connsiteX109" fmla="*/ 4472183 w 10232859"/>
              <a:gd name="connsiteY109" fmla="*/ 116430 h 1705557"/>
              <a:gd name="connsiteX110" fmla="*/ 4518828 w 10232859"/>
              <a:gd name="connsiteY110" fmla="*/ 119114 h 1705557"/>
              <a:gd name="connsiteX111" fmla="*/ 4532040 w 10232859"/>
              <a:gd name="connsiteY111" fmla="*/ 124307 h 1705557"/>
              <a:gd name="connsiteX112" fmla="*/ 4617778 w 10232859"/>
              <a:gd name="connsiteY112" fmla="*/ 136993 h 1705557"/>
              <a:gd name="connsiteX113" fmla="*/ 4641872 w 10232859"/>
              <a:gd name="connsiteY113" fmla="*/ 140721 h 1705557"/>
              <a:gd name="connsiteX114" fmla="*/ 4662766 w 10232859"/>
              <a:gd name="connsiteY114" fmla="*/ 138952 h 1705557"/>
              <a:gd name="connsiteX115" fmla="*/ 4667770 w 10232859"/>
              <a:gd name="connsiteY115" fmla="*/ 134208 h 1705557"/>
              <a:gd name="connsiteX116" fmla="*/ 4681052 w 10232859"/>
              <a:gd name="connsiteY116" fmla="*/ 135461 h 1705557"/>
              <a:gd name="connsiteX117" fmla="*/ 4684624 w 10232859"/>
              <a:gd name="connsiteY117" fmla="*/ 134755 h 1705557"/>
              <a:gd name="connsiteX118" fmla="*/ 4705061 w 10232859"/>
              <a:gd name="connsiteY118" fmla="*/ 131748 h 1705557"/>
              <a:gd name="connsiteX119" fmla="*/ 4747746 w 10232859"/>
              <a:gd name="connsiteY119" fmla="*/ 151131 h 1705557"/>
              <a:gd name="connsiteX120" fmla="*/ 4801045 w 10232859"/>
              <a:gd name="connsiteY120" fmla="*/ 153753 h 1705557"/>
              <a:gd name="connsiteX121" fmla="*/ 5001600 w 10232859"/>
              <a:gd name="connsiteY121" fmla="*/ 196753 h 1705557"/>
              <a:gd name="connsiteX122" fmla="*/ 5033465 w 10232859"/>
              <a:gd name="connsiteY122" fmla="*/ 182429 h 1705557"/>
              <a:gd name="connsiteX123" fmla="*/ 5115965 w 10232859"/>
              <a:gd name="connsiteY123" fmla="*/ 192583 h 1705557"/>
              <a:gd name="connsiteX124" fmla="*/ 5237936 w 10232859"/>
              <a:gd name="connsiteY124" fmla="*/ 246022 h 1705557"/>
              <a:gd name="connsiteX125" fmla="*/ 5290566 w 10232859"/>
              <a:gd name="connsiteY125" fmla="*/ 269809 h 1705557"/>
              <a:gd name="connsiteX126" fmla="*/ 5344878 w 10232859"/>
              <a:gd name="connsiteY126" fmla="*/ 282874 h 1705557"/>
              <a:gd name="connsiteX127" fmla="*/ 5413398 w 10232859"/>
              <a:gd name="connsiteY127" fmla="*/ 282749 h 1705557"/>
              <a:gd name="connsiteX128" fmla="*/ 5415629 w 10232859"/>
              <a:gd name="connsiteY128" fmla="*/ 282282 h 1705557"/>
              <a:gd name="connsiteX129" fmla="*/ 5433078 w 10232859"/>
              <a:gd name="connsiteY129" fmla="*/ 286198 h 1705557"/>
              <a:gd name="connsiteX130" fmla="*/ 5435759 w 10232859"/>
              <a:gd name="connsiteY130" fmla="*/ 289614 h 1705557"/>
              <a:gd name="connsiteX131" fmla="*/ 5447372 w 10232859"/>
              <a:gd name="connsiteY131" fmla="*/ 293101 h 1705557"/>
              <a:gd name="connsiteX132" fmla="*/ 5469289 w 10232859"/>
              <a:gd name="connsiteY132" fmla="*/ 302134 h 1705557"/>
              <a:gd name="connsiteX133" fmla="*/ 5508752 w 10232859"/>
              <a:gd name="connsiteY133" fmla="*/ 312267 h 1705557"/>
              <a:gd name="connsiteX134" fmla="*/ 5509657 w 10232859"/>
              <a:gd name="connsiteY134" fmla="*/ 311450 h 1705557"/>
              <a:gd name="connsiteX135" fmla="*/ 5521245 w 10232859"/>
              <a:gd name="connsiteY135" fmla="*/ 310202 h 1705557"/>
              <a:gd name="connsiteX136" fmla="*/ 5542415 w 10232859"/>
              <a:gd name="connsiteY136" fmla="*/ 310009 h 1705557"/>
              <a:gd name="connsiteX137" fmla="*/ 5596538 w 10232859"/>
              <a:gd name="connsiteY137" fmla="*/ 297667 h 1705557"/>
              <a:gd name="connsiteX138" fmla="*/ 5632514 w 10232859"/>
              <a:gd name="connsiteY138" fmla="*/ 308476 h 1705557"/>
              <a:gd name="connsiteX139" fmla="*/ 5640005 w 10232859"/>
              <a:gd name="connsiteY139" fmla="*/ 310131 h 1705557"/>
              <a:gd name="connsiteX140" fmla="*/ 5640259 w 10232859"/>
              <a:gd name="connsiteY140" fmla="*/ 309949 h 1705557"/>
              <a:gd name="connsiteX141" fmla="*/ 5648365 w 10232859"/>
              <a:gd name="connsiteY141" fmla="*/ 311268 h 1705557"/>
              <a:gd name="connsiteX142" fmla="*/ 5653662 w 10232859"/>
              <a:gd name="connsiteY142" fmla="*/ 313149 h 1705557"/>
              <a:gd name="connsiteX143" fmla="*/ 5668196 w 10232859"/>
              <a:gd name="connsiteY143" fmla="*/ 316360 h 1705557"/>
              <a:gd name="connsiteX144" fmla="*/ 5673886 w 10232859"/>
              <a:gd name="connsiteY144" fmla="*/ 316040 h 1705557"/>
              <a:gd name="connsiteX145" fmla="*/ 5677139 w 10232859"/>
              <a:gd name="connsiteY145" fmla="*/ 313859 h 1705557"/>
              <a:gd name="connsiteX146" fmla="*/ 5708983 w 10232859"/>
              <a:gd name="connsiteY146" fmla="*/ 313188 h 1705557"/>
              <a:gd name="connsiteX147" fmla="*/ 5773909 w 10232859"/>
              <a:gd name="connsiteY147" fmla="*/ 318575 h 1705557"/>
              <a:gd name="connsiteX148" fmla="*/ 5809500 w 10232859"/>
              <a:gd name="connsiteY148" fmla="*/ 324964 h 1705557"/>
              <a:gd name="connsiteX149" fmla="*/ 5908729 w 10232859"/>
              <a:gd name="connsiteY149" fmla="*/ 338849 h 1705557"/>
              <a:gd name="connsiteX150" fmla="*/ 6009654 w 10232859"/>
              <a:gd name="connsiteY150" fmla="*/ 350040 h 1705557"/>
              <a:gd name="connsiteX151" fmla="*/ 6067487 w 10232859"/>
              <a:gd name="connsiteY151" fmla="*/ 340226 h 1705557"/>
              <a:gd name="connsiteX152" fmla="*/ 6073281 w 10232859"/>
              <a:gd name="connsiteY152" fmla="*/ 340830 h 1705557"/>
              <a:gd name="connsiteX153" fmla="*/ 6086225 w 10232859"/>
              <a:gd name="connsiteY153" fmla="*/ 346135 h 1705557"/>
              <a:gd name="connsiteX154" fmla="*/ 6105063 w 10232859"/>
              <a:gd name="connsiteY154" fmla="*/ 353854 h 1705557"/>
              <a:gd name="connsiteX155" fmla="*/ 6135796 w 10232859"/>
              <a:gd name="connsiteY155" fmla="*/ 369657 h 1705557"/>
              <a:gd name="connsiteX156" fmla="*/ 6195166 w 10232859"/>
              <a:gd name="connsiteY156" fmla="*/ 366704 h 1705557"/>
              <a:gd name="connsiteX157" fmla="*/ 6216259 w 10232859"/>
              <a:gd name="connsiteY157" fmla="*/ 369879 h 1705557"/>
              <a:gd name="connsiteX158" fmla="*/ 6228331 w 10232859"/>
              <a:gd name="connsiteY158" fmla="*/ 370548 h 1705557"/>
              <a:gd name="connsiteX159" fmla="*/ 6229602 w 10232859"/>
              <a:gd name="connsiteY159" fmla="*/ 369928 h 1705557"/>
              <a:gd name="connsiteX160" fmla="*/ 6258988 w 10232859"/>
              <a:gd name="connsiteY160" fmla="*/ 385174 h 1705557"/>
              <a:gd name="connsiteX161" fmla="*/ 6264106 w 10232859"/>
              <a:gd name="connsiteY161" fmla="*/ 385655 h 1705557"/>
              <a:gd name="connsiteX162" fmla="*/ 6281703 w 10232859"/>
              <a:gd name="connsiteY162" fmla="*/ 397568 h 1705557"/>
              <a:gd name="connsiteX163" fmla="*/ 6291622 w 10232859"/>
              <a:gd name="connsiteY163" fmla="*/ 402669 h 1705557"/>
              <a:gd name="connsiteX164" fmla="*/ 6292712 w 10232859"/>
              <a:gd name="connsiteY164" fmla="*/ 406285 h 1705557"/>
              <a:gd name="connsiteX165" fmla="*/ 6308227 w 10232859"/>
              <a:gd name="connsiteY165" fmla="*/ 412710 h 1705557"/>
              <a:gd name="connsiteX166" fmla="*/ 6328981 w 10232859"/>
              <a:gd name="connsiteY166" fmla="*/ 416009 h 1705557"/>
              <a:gd name="connsiteX167" fmla="*/ 6368693 w 10232859"/>
              <a:gd name="connsiteY167" fmla="*/ 424359 h 1705557"/>
              <a:gd name="connsiteX168" fmla="*/ 6414811 w 10232859"/>
              <a:gd name="connsiteY168" fmla="*/ 458714 h 1705557"/>
              <a:gd name="connsiteX169" fmla="*/ 6467879 w 10232859"/>
              <a:gd name="connsiteY169" fmla="*/ 474762 h 1705557"/>
              <a:gd name="connsiteX170" fmla="*/ 6564351 w 10232859"/>
              <a:gd name="connsiteY170" fmla="*/ 544032 h 1705557"/>
              <a:gd name="connsiteX171" fmla="*/ 6711178 w 10232859"/>
              <a:gd name="connsiteY171" fmla="*/ 580124 h 1705557"/>
              <a:gd name="connsiteX172" fmla="*/ 6764036 w 10232859"/>
              <a:gd name="connsiteY172" fmla="*/ 595457 h 1705557"/>
              <a:gd name="connsiteX173" fmla="*/ 6858983 w 10232859"/>
              <a:gd name="connsiteY173" fmla="*/ 630237 h 1705557"/>
              <a:gd name="connsiteX174" fmla="*/ 6910661 w 10232859"/>
              <a:gd name="connsiteY174" fmla="*/ 641134 h 1705557"/>
              <a:gd name="connsiteX175" fmla="*/ 6944111 w 10232859"/>
              <a:gd name="connsiteY175" fmla="*/ 666016 h 1705557"/>
              <a:gd name="connsiteX176" fmla="*/ 6965771 w 10232859"/>
              <a:gd name="connsiteY176" fmla="*/ 666445 h 1705557"/>
              <a:gd name="connsiteX177" fmla="*/ 6969639 w 10232859"/>
              <a:gd name="connsiteY177" fmla="*/ 666351 h 1705557"/>
              <a:gd name="connsiteX178" fmla="*/ 6982242 w 10232859"/>
              <a:gd name="connsiteY178" fmla="*/ 669626 h 1705557"/>
              <a:gd name="connsiteX179" fmla="*/ 6989387 w 10232859"/>
              <a:gd name="connsiteY179" fmla="*/ 665988 h 1705557"/>
              <a:gd name="connsiteX180" fmla="*/ 7010930 w 10232859"/>
              <a:gd name="connsiteY180" fmla="*/ 667648 h 1705557"/>
              <a:gd name="connsiteX181" fmla="*/ 7033125 w 10232859"/>
              <a:gd name="connsiteY181" fmla="*/ 674950 h 1705557"/>
              <a:gd name="connsiteX182" fmla="*/ 7134461 w 10232859"/>
              <a:gd name="connsiteY182" fmla="*/ 714706 h 1705557"/>
              <a:gd name="connsiteX183" fmla="*/ 7197450 w 10232859"/>
              <a:gd name="connsiteY183" fmla="*/ 735608 h 1705557"/>
              <a:gd name="connsiteX184" fmla="*/ 7225084 w 10232859"/>
              <a:gd name="connsiteY184" fmla="*/ 739019 h 1705557"/>
              <a:gd name="connsiteX185" fmla="*/ 7261183 w 10232859"/>
              <a:gd name="connsiteY185" fmla="*/ 746827 h 1705557"/>
              <a:gd name="connsiteX186" fmla="*/ 7327760 w 10232859"/>
              <a:gd name="connsiteY186" fmla="*/ 757100 h 1705557"/>
              <a:gd name="connsiteX187" fmla="*/ 7412222 w 10232859"/>
              <a:gd name="connsiteY187" fmla="*/ 777001 h 1705557"/>
              <a:gd name="connsiteX188" fmla="*/ 7457904 w 10232859"/>
              <a:gd name="connsiteY188" fmla="*/ 810835 h 1705557"/>
              <a:gd name="connsiteX189" fmla="*/ 7465795 w 10232859"/>
              <a:gd name="connsiteY189" fmla="*/ 809112 h 1705557"/>
              <a:gd name="connsiteX190" fmla="*/ 7505046 w 10232859"/>
              <a:gd name="connsiteY190" fmla="*/ 823031 h 1705557"/>
              <a:gd name="connsiteX191" fmla="*/ 7623220 w 10232859"/>
              <a:gd name="connsiteY191" fmla="*/ 895034 h 1705557"/>
              <a:gd name="connsiteX192" fmla="*/ 7700458 w 10232859"/>
              <a:gd name="connsiteY192" fmla="*/ 921593 h 1705557"/>
              <a:gd name="connsiteX193" fmla="*/ 7730988 w 10232859"/>
              <a:gd name="connsiteY193" fmla="*/ 927270 h 1705557"/>
              <a:gd name="connsiteX194" fmla="*/ 7781942 w 10232859"/>
              <a:gd name="connsiteY194" fmla="*/ 937017 h 1705557"/>
              <a:gd name="connsiteX195" fmla="*/ 7827704 w 10232859"/>
              <a:gd name="connsiteY195" fmla="*/ 935072 h 1705557"/>
              <a:gd name="connsiteX196" fmla="*/ 7867270 w 10232859"/>
              <a:gd name="connsiteY196" fmla="*/ 946880 h 1705557"/>
              <a:gd name="connsiteX197" fmla="*/ 7866538 w 10232859"/>
              <a:gd name="connsiteY197" fmla="*/ 961559 h 1705557"/>
              <a:gd name="connsiteX198" fmla="*/ 7912084 w 10232859"/>
              <a:gd name="connsiteY198" fmla="*/ 970314 h 1705557"/>
              <a:gd name="connsiteX199" fmla="*/ 7982264 w 10232859"/>
              <a:gd name="connsiteY199" fmla="*/ 982287 h 1705557"/>
              <a:gd name="connsiteX200" fmla="*/ 7991272 w 10232859"/>
              <a:gd name="connsiteY200" fmla="*/ 987618 h 1705557"/>
              <a:gd name="connsiteX201" fmla="*/ 8006496 w 10232859"/>
              <a:gd name="connsiteY201" fmla="*/ 979353 h 1705557"/>
              <a:gd name="connsiteX202" fmla="*/ 8034497 w 10232859"/>
              <a:gd name="connsiteY202" fmla="*/ 978568 h 1705557"/>
              <a:gd name="connsiteX203" fmla="*/ 8150881 w 10232859"/>
              <a:gd name="connsiteY203" fmla="*/ 996925 h 1705557"/>
              <a:gd name="connsiteX204" fmla="*/ 8172106 w 10232859"/>
              <a:gd name="connsiteY204" fmla="*/ 997026 h 1705557"/>
              <a:gd name="connsiteX205" fmla="*/ 8196076 w 10232859"/>
              <a:gd name="connsiteY205" fmla="*/ 1006592 h 1705557"/>
              <a:gd name="connsiteX206" fmla="*/ 8247463 w 10232859"/>
              <a:gd name="connsiteY206" fmla="*/ 1022846 h 1705557"/>
              <a:gd name="connsiteX207" fmla="*/ 8279272 w 10232859"/>
              <a:gd name="connsiteY207" fmla="*/ 1039435 h 1705557"/>
              <a:gd name="connsiteX208" fmla="*/ 8289611 w 10232859"/>
              <a:gd name="connsiteY208" fmla="*/ 1035144 h 1705557"/>
              <a:gd name="connsiteX209" fmla="*/ 8311483 w 10232859"/>
              <a:gd name="connsiteY209" fmla="*/ 1035913 h 1705557"/>
              <a:gd name="connsiteX210" fmla="*/ 8399489 w 10232859"/>
              <a:gd name="connsiteY210" fmla="*/ 1055076 h 1705557"/>
              <a:gd name="connsiteX211" fmla="*/ 8415973 w 10232859"/>
              <a:gd name="connsiteY211" fmla="*/ 1056174 h 1705557"/>
              <a:gd name="connsiteX212" fmla="*/ 8433326 w 10232859"/>
              <a:gd name="connsiteY212" fmla="*/ 1064395 h 1705557"/>
              <a:gd name="connsiteX213" fmla="*/ 8502328 w 10232859"/>
              <a:gd name="connsiteY213" fmla="*/ 1098012 h 1705557"/>
              <a:gd name="connsiteX214" fmla="*/ 8534346 w 10232859"/>
              <a:gd name="connsiteY214" fmla="*/ 1113494 h 1705557"/>
              <a:gd name="connsiteX215" fmla="*/ 8534980 w 10232859"/>
              <a:gd name="connsiteY215" fmla="*/ 1117375 h 1705557"/>
              <a:gd name="connsiteX216" fmla="*/ 8544104 w 10232859"/>
              <a:gd name="connsiteY216" fmla="*/ 1114920 h 1705557"/>
              <a:gd name="connsiteX217" fmla="*/ 8567742 w 10232859"/>
              <a:gd name="connsiteY217" fmla="*/ 1124104 h 1705557"/>
              <a:gd name="connsiteX218" fmla="*/ 8633779 w 10232859"/>
              <a:gd name="connsiteY218" fmla="*/ 1145740 h 1705557"/>
              <a:gd name="connsiteX219" fmla="*/ 8676965 w 10232859"/>
              <a:gd name="connsiteY219" fmla="*/ 1163463 h 1705557"/>
              <a:gd name="connsiteX220" fmla="*/ 8698944 w 10232859"/>
              <a:gd name="connsiteY220" fmla="*/ 1163453 h 1705557"/>
              <a:gd name="connsiteX221" fmla="*/ 8711456 w 10232859"/>
              <a:gd name="connsiteY221" fmla="*/ 1175731 h 1705557"/>
              <a:gd name="connsiteX222" fmla="*/ 8732793 w 10232859"/>
              <a:gd name="connsiteY222" fmla="*/ 1179486 h 1705557"/>
              <a:gd name="connsiteX223" fmla="*/ 8751897 w 10232859"/>
              <a:gd name="connsiteY223" fmla="*/ 1197400 h 1705557"/>
              <a:gd name="connsiteX224" fmla="*/ 8793564 w 10232859"/>
              <a:gd name="connsiteY224" fmla="*/ 1179086 h 1705557"/>
              <a:gd name="connsiteX225" fmla="*/ 8834270 w 10232859"/>
              <a:gd name="connsiteY225" fmla="*/ 1213138 h 1705557"/>
              <a:gd name="connsiteX226" fmla="*/ 8853872 w 10232859"/>
              <a:gd name="connsiteY226" fmla="*/ 1221228 h 1705557"/>
              <a:gd name="connsiteX227" fmla="*/ 8861901 w 10232859"/>
              <a:gd name="connsiteY227" fmla="*/ 1217889 h 1705557"/>
              <a:gd name="connsiteX228" fmla="*/ 8874168 w 10232859"/>
              <a:gd name="connsiteY228" fmla="*/ 1220481 h 1705557"/>
              <a:gd name="connsiteX229" fmla="*/ 8871123 w 10232859"/>
              <a:gd name="connsiteY229" fmla="*/ 1227674 h 1705557"/>
              <a:gd name="connsiteX230" fmla="*/ 8903537 w 10232859"/>
              <a:gd name="connsiteY230" fmla="*/ 1237102 h 1705557"/>
              <a:gd name="connsiteX231" fmla="*/ 8933767 w 10232859"/>
              <a:gd name="connsiteY231" fmla="*/ 1269882 h 1705557"/>
              <a:gd name="connsiteX232" fmla="*/ 8985765 w 10232859"/>
              <a:gd name="connsiteY232" fmla="*/ 1294178 h 1705557"/>
              <a:gd name="connsiteX233" fmla="*/ 9071444 w 10232859"/>
              <a:gd name="connsiteY233" fmla="*/ 1323819 h 1705557"/>
              <a:gd name="connsiteX234" fmla="*/ 9096711 w 10232859"/>
              <a:gd name="connsiteY234" fmla="*/ 1334291 h 1705557"/>
              <a:gd name="connsiteX235" fmla="*/ 9338853 w 10232859"/>
              <a:gd name="connsiteY235" fmla="*/ 1454560 h 1705557"/>
              <a:gd name="connsiteX236" fmla="*/ 9520814 w 10232859"/>
              <a:gd name="connsiteY236" fmla="*/ 1456341 h 1705557"/>
              <a:gd name="connsiteX237" fmla="*/ 9702271 w 10232859"/>
              <a:gd name="connsiteY237" fmla="*/ 1495067 h 1705557"/>
              <a:gd name="connsiteX238" fmla="*/ 9744273 w 10232859"/>
              <a:gd name="connsiteY238" fmla="*/ 1530026 h 1705557"/>
              <a:gd name="connsiteX239" fmla="*/ 9771903 w 10232859"/>
              <a:gd name="connsiteY239" fmla="*/ 1536548 h 1705557"/>
              <a:gd name="connsiteX240" fmla="*/ 9818565 w 10232859"/>
              <a:gd name="connsiteY240" fmla="*/ 1545059 h 1705557"/>
              <a:gd name="connsiteX241" fmla="*/ 9882202 w 10232859"/>
              <a:gd name="connsiteY241" fmla="*/ 1572402 h 1705557"/>
              <a:gd name="connsiteX242" fmla="*/ 10022025 w 10232859"/>
              <a:gd name="connsiteY242" fmla="*/ 1606210 h 1705557"/>
              <a:gd name="connsiteX243" fmla="*/ 10220406 w 10232859"/>
              <a:gd name="connsiteY243" fmla="*/ 1683519 h 1705557"/>
              <a:gd name="connsiteX244" fmla="*/ 10232859 w 10232859"/>
              <a:gd name="connsiteY244" fmla="*/ 1705557 h 1705557"/>
              <a:gd name="connsiteX245" fmla="*/ 0 w 10232859"/>
              <a:gd name="connsiteY245" fmla="*/ 1705557 h 1705557"/>
              <a:gd name="connsiteX246" fmla="*/ 0 w 10232859"/>
              <a:gd name="connsiteY246" fmla="*/ 28342 h 1705557"/>
              <a:gd name="connsiteX247" fmla="*/ 8097 w 10232859"/>
              <a:gd name="connsiteY247" fmla="*/ 30869 h 1705557"/>
              <a:gd name="connsiteX248" fmla="*/ 77128 w 10232859"/>
              <a:gd name="connsiteY248" fmla="*/ 13381 h 1705557"/>
              <a:gd name="connsiteX249" fmla="*/ 188338 w 10232859"/>
              <a:gd name="connsiteY249" fmla="*/ 11593 h 1705557"/>
              <a:gd name="connsiteX250" fmla="*/ 298809 w 10232859"/>
              <a:gd name="connsiteY250" fmla="*/ 12712 h 1705557"/>
              <a:gd name="connsiteX251" fmla="*/ 338985 w 10232859"/>
              <a:gd name="connsiteY251" fmla="*/ 14520 h 1705557"/>
              <a:gd name="connsiteX252" fmla="*/ 409815 w 10232859"/>
              <a:gd name="connsiteY252" fmla="*/ 11559 h 1705557"/>
              <a:gd name="connsiteX253" fmla="*/ 424169 w 10232859"/>
              <a:gd name="connsiteY253"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876587 w 10232859"/>
              <a:gd name="connsiteY27" fmla="*/ 144797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909571 w 10232859"/>
              <a:gd name="connsiteY27" fmla="*/ 165085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909571 w 10232859"/>
              <a:gd name="connsiteY27" fmla="*/ 165085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24169 w 10232859"/>
              <a:gd name="connsiteY0" fmla="*/ 880 h 1705557"/>
              <a:gd name="connsiteX1" fmla="*/ 456316 w 10232859"/>
              <a:gd name="connsiteY1" fmla="*/ 10591 h 1705557"/>
              <a:gd name="connsiteX2" fmla="*/ 463611 w 10232859"/>
              <a:gd name="connsiteY2" fmla="*/ 24955 h 1705557"/>
              <a:gd name="connsiteX3" fmla="*/ 506289 w 10232859"/>
              <a:gd name="connsiteY3" fmla="*/ 28181 h 1705557"/>
              <a:gd name="connsiteX4" fmla="*/ 547180 w 10232859"/>
              <a:gd name="connsiteY4" fmla="*/ 16811 h 1705557"/>
              <a:gd name="connsiteX5" fmla="*/ 599180 w 10232859"/>
              <a:gd name="connsiteY5" fmla="*/ 15679 h 1705557"/>
              <a:gd name="connsiteX6" fmla="*/ 630247 w 10232859"/>
              <a:gd name="connsiteY6" fmla="*/ 14846 h 1705557"/>
              <a:gd name="connsiteX7" fmla="*/ 715463 w 10232859"/>
              <a:gd name="connsiteY7" fmla="*/ 24543 h 1705557"/>
              <a:gd name="connsiteX8" fmla="*/ 862866 w 10232859"/>
              <a:gd name="connsiteY8" fmla="*/ 69747 h 1705557"/>
              <a:gd name="connsiteX9" fmla="*/ 906400 w 10232859"/>
              <a:gd name="connsiteY9" fmla="*/ 75084 h 1705557"/>
              <a:gd name="connsiteX10" fmla="*/ 912698 w 10232859"/>
              <a:gd name="connsiteY10" fmla="*/ 71780 h 1705557"/>
              <a:gd name="connsiteX11" fmla="*/ 972936 w 10232859"/>
              <a:gd name="connsiteY11" fmla="*/ 95063 h 1705557"/>
              <a:gd name="connsiteX12" fmla="*/ 1061158 w 10232859"/>
              <a:gd name="connsiteY12" fmla="*/ 96816 h 1705557"/>
              <a:gd name="connsiteX13" fmla="*/ 1127764 w 10232859"/>
              <a:gd name="connsiteY13" fmla="*/ 92957 h 1705557"/>
              <a:gd name="connsiteX14" fmla="*/ 1165092 w 10232859"/>
              <a:gd name="connsiteY14" fmla="*/ 93031 h 1705557"/>
              <a:gd name="connsiteX15" fmla="*/ 1192274 w 10232859"/>
              <a:gd name="connsiteY15" fmla="*/ 90602 h 1705557"/>
              <a:gd name="connsiteX16" fmla="*/ 1261359 w 10232859"/>
              <a:gd name="connsiteY16" fmla="*/ 97777 h 1705557"/>
              <a:gd name="connsiteX17" fmla="*/ 1375826 w 10232859"/>
              <a:gd name="connsiteY17" fmla="*/ 115254 h 1705557"/>
              <a:gd name="connsiteX18" fmla="*/ 1400134 w 10232859"/>
              <a:gd name="connsiteY18" fmla="*/ 117722 h 1705557"/>
              <a:gd name="connsiteX19" fmla="*/ 1420782 w 10232859"/>
              <a:gd name="connsiteY19" fmla="*/ 114861 h 1705557"/>
              <a:gd name="connsiteX20" fmla="*/ 1425360 w 10232859"/>
              <a:gd name="connsiteY20" fmla="*/ 109857 h 1705557"/>
              <a:gd name="connsiteX21" fmla="*/ 1438688 w 10232859"/>
              <a:gd name="connsiteY21" fmla="*/ 110414 h 1705557"/>
              <a:gd name="connsiteX22" fmla="*/ 1442183 w 10232859"/>
              <a:gd name="connsiteY22" fmla="*/ 109522 h 1705557"/>
              <a:gd name="connsiteX23" fmla="*/ 1462271 w 10232859"/>
              <a:gd name="connsiteY23" fmla="*/ 105447 h 1705557"/>
              <a:gd name="connsiteX24" fmla="*/ 1506437 w 10232859"/>
              <a:gd name="connsiteY24" fmla="*/ 122598 h 1705557"/>
              <a:gd name="connsiteX25" fmla="*/ 1559721 w 10232859"/>
              <a:gd name="connsiteY25" fmla="*/ 122432 h 1705557"/>
              <a:gd name="connsiteX26" fmla="*/ 1763086 w 10232859"/>
              <a:gd name="connsiteY26" fmla="*/ 154945 h 1705557"/>
              <a:gd name="connsiteX27" fmla="*/ 1909571 w 10232859"/>
              <a:gd name="connsiteY27" fmla="*/ 165085 h 1705557"/>
              <a:gd name="connsiteX28" fmla="*/ 2002612 w 10232859"/>
              <a:gd name="connsiteY28" fmla="*/ 191856 h 1705557"/>
              <a:gd name="connsiteX29" fmla="*/ 2155278 w 10232859"/>
              <a:gd name="connsiteY29" fmla="*/ 204338 h 1705557"/>
              <a:gd name="connsiteX30" fmla="*/ 2166398 w 10232859"/>
              <a:gd name="connsiteY30" fmla="*/ 213479 h 1705557"/>
              <a:gd name="connsiteX31" fmla="*/ 2180455 w 10232859"/>
              <a:gd name="connsiteY31" fmla="*/ 219408 h 1705557"/>
              <a:gd name="connsiteX32" fmla="*/ 2182638 w 10232859"/>
              <a:gd name="connsiteY32" fmla="*/ 218827 h 1705557"/>
              <a:gd name="connsiteX33" fmla="*/ 2200348 w 10232859"/>
              <a:gd name="connsiteY33" fmla="*/ 221830 h 1705557"/>
              <a:gd name="connsiteX34" fmla="*/ 2203307 w 10232859"/>
              <a:gd name="connsiteY34" fmla="*/ 225104 h 1705557"/>
              <a:gd name="connsiteX35" fmla="*/ 2215170 w 10232859"/>
              <a:gd name="connsiteY35" fmla="*/ 227986 h 1705557"/>
              <a:gd name="connsiteX36" fmla="*/ 2237765 w 10232859"/>
              <a:gd name="connsiteY36" fmla="*/ 235871 h 1705557"/>
              <a:gd name="connsiteX37" fmla="*/ 2242719 w 10232859"/>
              <a:gd name="connsiteY37" fmla="*/ 235274 h 1705557"/>
              <a:gd name="connsiteX38" fmla="*/ 2277928 w 10232859"/>
              <a:gd name="connsiteY38" fmla="*/ 243941 h 1705557"/>
              <a:gd name="connsiteX39" fmla="*/ 2278759 w 10232859"/>
              <a:gd name="connsiteY39" fmla="*/ 243077 h 1705557"/>
              <a:gd name="connsiteX40" fmla="*/ 2290187 w 10232859"/>
              <a:gd name="connsiteY40" fmla="*/ 241223 h 1705557"/>
              <a:gd name="connsiteX41" fmla="*/ 2311246 w 10232859"/>
              <a:gd name="connsiteY41" fmla="*/ 239922 h 1705557"/>
              <a:gd name="connsiteX42" fmla="*/ 2364066 w 10232859"/>
              <a:gd name="connsiteY42" fmla="*/ 224751 h 1705557"/>
              <a:gd name="connsiteX43" fmla="*/ 2400814 w 10232859"/>
              <a:gd name="connsiteY43" fmla="*/ 233679 h 1705557"/>
              <a:gd name="connsiteX44" fmla="*/ 2408414 w 10232859"/>
              <a:gd name="connsiteY44" fmla="*/ 234943 h 1705557"/>
              <a:gd name="connsiteX45" fmla="*/ 2408650 w 10232859"/>
              <a:gd name="connsiteY45" fmla="*/ 234748 h 1705557"/>
              <a:gd name="connsiteX46" fmla="*/ 2416835 w 10232859"/>
              <a:gd name="connsiteY46" fmla="*/ 235642 h 1705557"/>
              <a:gd name="connsiteX47" fmla="*/ 2422271 w 10232859"/>
              <a:gd name="connsiteY47" fmla="*/ 237247 h 1705557"/>
              <a:gd name="connsiteX48" fmla="*/ 2490341 w 10232859"/>
              <a:gd name="connsiteY48" fmla="*/ 217588 h 1705557"/>
              <a:gd name="connsiteX49" fmla="*/ 2588929 w 10232859"/>
              <a:gd name="connsiteY49" fmla="*/ 207494 h 1705557"/>
              <a:gd name="connsiteX50" fmla="*/ 2687426 w 10232859"/>
              <a:gd name="connsiteY50" fmla="*/ 200362 h 1705557"/>
              <a:gd name="connsiteX51" fmla="*/ 2723517 w 10232859"/>
              <a:gd name="connsiteY51" fmla="*/ 199166 h 1705557"/>
              <a:gd name="connsiteX52" fmla="*/ 2785956 w 10232859"/>
              <a:gd name="connsiteY52" fmla="*/ 190918 h 1705557"/>
              <a:gd name="connsiteX53" fmla="*/ 2813378 w 10232859"/>
              <a:gd name="connsiteY53" fmla="*/ 183347 h 1705557"/>
              <a:gd name="connsiteX54" fmla="*/ 2814782 w 10232859"/>
              <a:gd name="connsiteY54" fmla="*/ 183667 h 1705557"/>
              <a:gd name="connsiteX55" fmla="*/ 2816580 w 10232859"/>
              <a:gd name="connsiteY55" fmla="*/ 180880 h 1705557"/>
              <a:gd name="connsiteX56" fmla="*/ 2821623 w 10232859"/>
              <a:gd name="connsiteY56" fmla="*/ 179389 h 1705557"/>
              <a:gd name="connsiteX57" fmla="*/ 2836688 w 10232859"/>
              <a:gd name="connsiteY57" fmla="*/ 179485 h 1705557"/>
              <a:gd name="connsiteX58" fmla="*/ 2842564 w 10232859"/>
              <a:gd name="connsiteY58" fmla="*/ 180209 h 1705557"/>
              <a:gd name="connsiteX59" fmla="*/ 2850712 w 10232859"/>
              <a:gd name="connsiteY59" fmla="*/ 179804 h 1705557"/>
              <a:gd name="connsiteX60" fmla="*/ 2850846 w 10232859"/>
              <a:gd name="connsiteY60" fmla="*/ 179576 h 1705557"/>
              <a:gd name="connsiteX61" fmla="*/ 2858611 w 10232859"/>
              <a:gd name="connsiteY61" fmla="*/ 179626 h 1705557"/>
              <a:gd name="connsiteX62" fmla="*/ 2897454 w 10232859"/>
              <a:gd name="connsiteY62" fmla="*/ 182628 h 1705557"/>
              <a:gd name="connsiteX63" fmla="*/ 2940369 w 10232859"/>
              <a:gd name="connsiteY63" fmla="*/ 159458 h 1705557"/>
              <a:gd name="connsiteX64" fmla="*/ 2959670 w 10232859"/>
              <a:gd name="connsiteY64" fmla="*/ 154881 h 1705557"/>
              <a:gd name="connsiteX65" fmla="*/ 2969615 w 10232859"/>
              <a:gd name="connsiteY65" fmla="*/ 151269 h 1705557"/>
              <a:gd name="connsiteX66" fmla="*/ 2970000 w 10232859"/>
              <a:gd name="connsiteY66" fmla="*/ 150290 h 1705557"/>
              <a:gd name="connsiteX67" fmla="*/ 3007272 w 10232859"/>
              <a:gd name="connsiteY67" fmla="*/ 153280 h 1705557"/>
              <a:gd name="connsiteX68" fmla="*/ 3011677 w 10232859"/>
              <a:gd name="connsiteY68" fmla="*/ 151918 h 1705557"/>
              <a:gd name="connsiteX69" fmla="*/ 3036668 w 10232859"/>
              <a:gd name="connsiteY69" fmla="*/ 156118 h 1705557"/>
              <a:gd name="connsiteX70" fmla="*/ 3049208 w 10232859"/>
              <a:gd name="connsiteY70" fmla="*/ 157087 h 1705557"/>
              <a:gd name="connsiteX71" fmla="*/ 3053517 w 10232859"/>
              <a:gd name="connsiteY71" fmla="*/ 159836 h 1705557"/>
              <a:gd name="connsiteX72" fmla="*/ 3071637 w 10232859"/>
              <a:gd name="connsiteY72" fmla="*/ 160010 h 1705557"/>
              <a:gd name="connsiteX73" fmla="*/ 3110077 w 10232859"/>
              <a:gd name="connsiteY73" fmla="*/ 155716 h 1705557"/>
              <a:gd name="connsiteX74" fmla="*/ 3173743 w 10232859"/>
              <a:gd name="connsiteY74" fmla="*/ 166095 h 1705557"/>
              <a:gd name="connsiteX75" fmla="*/ 3254203 w 10232859"/>
              <a:gd name="connsiteY75" fmla="*/ 158270 h 1705557"/>
              <a:gd name="connsiteX76" fmla="*/ 3380350 w 10232859"/>
              <a:gd name="connsiteY76" fmla="*/ 157665 h 1705557"/>
              <a:gd name="connsiteX77" fmla="*/ 3476147 w 10232859"/>
              <a:gd name="connsiteY77" fmla="*/ 177439 h 1705557"/>
              <a:gd name="connsiteX78" fmla="*/ 3581876 w 10232859"/>
              <a:gd name="connsiteY78" fmla="*/ 156962 h 1705557"/>
              <a:gd name="connsiteX79" fmla="*/ 3704761 w 10232859"/>
              <a:gd name="connsiteY79" fmla="*/ 157006 h 1705557"/>
              <a:gd name="connsiteX80" fmla="*/ 3755040 w 10232859"/>
              <a:gd name="connsiteY80" fmla="*/ 148492 h 1705557"/>
              <a:gd name="connsiteX81" fmla="*/ 3804689 w 10232859"/>
              <a:gd name="connsiteY81" fmla="*/ 158407 h 1705557"/>
              <a:gd name="connsiteX82" fmla="*/ 3821793 w 10232859"/>
              <a:gd name="connsiteY82" fmla="*/ 151257 h 1705557"/>
              <a:gd name="connsiteX83" fmla="*/ 3824682 w 10232859"/>
              <a:gd name="connsiteY83" fmla="*/ 149833 h 1705557"/>
              <a:gd name="connsiteX84" fmla="*/ 3837536 w 10232859"/>
              <a:gd name="connsiteY84" fmla="*/ 148292 h 1705557"/>
              <a:gd name="connsiteX85" fmla="*/ 3839550 w 10232859"/>
              <a:gd name="connsiteY85" fmla="*/ 142661 h 1705557"/>
              <a:gd name="connsiteX86" fmla="*/ 3857743 w 10232859"/>
              <a:gd name="connsiteY86" fmla="*/ 136618 h 1705557"/>
              <a:gd name="connsiteX87" fmla="*/ 3881852 w 10232859"/>
              <a:gd name="connsiteY87" fmla="*/ 135231 h 1705557"/>
              <a:gd name="connsiteX88" fmla="*/ 3998088 w 10232859"/>
              <a:gd name="connsiteY88" fmla="*/ 134446 h 1705557"/>
              <a:gd name="connsiteX89" fmla="*/ 4066682 w 10232859"/>
              <a:gd name="connsiteY89" fmla="*/ 130661 h 1705557"/>
              <a:gd name="connsiteX90" fmla="*/ 4091246 w 10232859"/>
              <a:gd name="connsiteY90" fmla="*/ 124017 h 1705557"/>
              <a:gd name="connsiteX91" fmla="*/ 4126556 w 10232859"/>
              <a:gd name="connsiteY91" fmla="*/ 118239 h 1705557"/>
              <a:gd name="connsiteX92" fmla="*/ 4187717 w 10232859"/>
              <a:gd name="connsiteY92" fmla="*/ 104010 h 1705557"/>
              <a:gd name="connsiteX93" fmla="*/ 4220826 w 10232859"/>
              <a:gd name="connsiteY93" fmla="*/ 102505 h 1705557"/>
              <a:gd name="connsiteX94" fmla="*/ 4239014 w 10232859"/>
              <a:gd name="connsiteY94" fmla="*/ 97354 h 1705557"/>
              <a:gd name="connsiteX95" fmla="*/ 4246653 w 10232859"/>
              <a:gd name="connsiteY95" fmla="*/ 97874 h 1705557"/>
              <a:gd name="connsiteX96" fmla="*/ 4271841 w 10232859"/>
              <a:gd name="connsiteY96" fmla="*/ 96702 h 1705557"/>
              <a:gd name="connsiteX97" fmla="*/ 4286277 w 10232859"/>
              <a:gd name="connsiteY97" fmla="*/ 96687 h 1705557"/>
              <a:gd name="connsiteX98" fmla="*/ 4292025 w 10232859"/>
              <a:gd name="connsiteY98" fmla="*/ 96921 h 1705557"/>
              <a:gd name="connsiteX99" fmla="*/ 4304713 w 10232859"/>
              <a:gd name="connsiteY99" fmla="*/ 102187 h 1705557"/>
              <a:gd name="connsiteX100" fmla="*/ 4321285 w 10232859"/>
              <a:gd name="connsiteY100" fmla="*/ 100074 h 1705557"/>
              <a:gd name="connsiteX101" fmla="*/ 4339561 w 10232859"/>
              <a:gd name="connsiteY101" fmla="*/ 105320 h 1705557"/>
              <a:gd name="connsiteX102" fmla="*/ 4343990 w 10232859"/>
              <a:gd name="connsiteY102" fmla="*/ 101090 h 1705557"/>
              <a:gd name="connsiteX103" fmla="*/ 4358885 w 10232859"/>
              <a:gd name="connsiteY103" fmla="*/ 96778 h 1705557"/>
              <a:gd name="connsiteX104" fmla="*/ 4371648 w 10232859"/>
              <a:gd name="connsiteY104" fmla="*/ 101826 h 1705557"/>
              <a:gd name="connsiteX105" fmla="*/ 4398380 w 10232859"/>
              <a:gd name="connsiteY105" fmla="*/ 104961 h 1705557"/>
              <a:gd name="connsiteX106" fmla="*/ 4405729 w 10232859"/>
              <a:gd name="connsiteY106" fmla="*/ 104191 h 1705557"/>
              <a:gd name="connsiteX107" fmla="*/ 4431408 w 10232859"/>
              <a:gd name="connsiteY107" fmla="*/ 110825 h 1705557"/>
              <a:gd name="connsiteX108" fmla="*/ 4472183 w 10232859"/>
              <a:gd name="connsiteY108" fmla="*/ 116430 h 1705557"/>
              <a:gd name="connsiteX109" fmla="*/ 4518828 w 10232859"/>
              <a:gd name="connsiteY109" fmla="*/ 119114 h 1705557"/>
              <a:gd name="connsiteX110" fmla="*/ 4532040 w 10232859"/>
              <a:gd name="connsiteY110" fmla="*/ 124307 h 1705557"/>
              <a:gd name="connsiteX111" fmla="*/ 4617778 w 10232859"/>
              <a:gd name="connsiteY111" fmla="*/ 136993 h 1705557"/>
              <a:gd name="connsiteX112" fmla="*/ 4641872 w 10232859"/>
              <a:gd name="connsiteY112" fmla="*/ 140721 h 1705557"/>
              <a:gd name="connsiteX113" fmla="*/ 4662766 w 10232859"/>
              <a:gd name="connsiteY113" fmla="*/ 138952 h 1705557"/>
              <a:gd name="connsiteX114" fmla="*/ 4667770 w 10232859"/>
              <a:gd name="connsiteY114" fmla="*/ 134208 h 1705557"/>
              <a:gd name="connsiteX115" fmla="*/ 4681052 w 10232859"/>
              <a:gd name="connsiteY115" fmla="*/ 135461 h 1705557"/>
              <a:gd name="connsiteX116" fmla="*/ 4684624 w 10232859"/>
              <a:gd name="connsiteY116" fmla="*/ 134755 h 1705557"/>
              <a:gd name="connsiteX117" fmla="*/ 4705061 w 10232859"/>
              <a:gd name="connsiteY117" fmla="*/ 131748 h 1705557"/>
              <a:gd name="connsiteX118" fmla="*/ 4747746 w 10232859"/>
              <a:gd name="connsiteY118" fmla="*/ 151131 h 1705557"/>
              <a:gd name="connsiteX119" fmla="*/ 4801045 w 10232859"/>
              <a:gd name="connsiteY119" fmla="*/ 153753 h 1705557"/>
              <a:gd name="connsiteX120" fmla="*/ 5001600 w 10232859"/>
              <a:gd name="connsiteY120" fmla="*/ 196753 h 1705557"/>
              <a:gd name="connsiteX121" fmla="*/ 5033465 w 10232859"/>
              <a:gd name="connsiteY121" fmla="*/ 182429 h 1705557"/>
              <a:gd name="connsiteX122" fmla="*/ 5115965 w 10232859"/>
              <a:gd name="connsiteY122" fmla="*/ 192583 h 1705557"/>
              <a:gd name="connsiteX123" fmla="*/ 5237936 w 10232859"/>
              <a:gd name="connsiteY123" fmla="*/ 246022 h 1705557"/>
              <a:gd name="connsiteX124" fmla="*/ 5290566 w 10232859"/>
              <a:gd name="connsiteY124" fmla="*/ 269809 h 1705557"/>
              <a:gd name="connsiteX125" fmla="*/ 5344878 w 10232859"/>
              <a:gd name="connsiteY125" fmla="*/ 282874 h 1705557"/>
              <a:gd name="connsiteX126" fmla="*/ 5413398 w 10232859"/>
              <a:gd name="connsiteY126" fmla="*/ 282749 h 1705557"/>
              <a:gd name="connsiteX127" fmla="*/ 5415629 w 10232859"/>
              <a:gd name="connsiteY127" fmla="*/ 282282 h 1705557"/>
              <a:gd name="connsiteX128" fmla="*/ 5433078 w 10232859"/>
              <a:gd name="connsiteY128" fmla="*/ 286198 h 1705557"/>
              <a:gd name="connsiteX129" fmla="*/ 5435759 w 10232859"/>
              <a:gd name="connsiteY129" fmla="*/ 289614 h 1705557"/>
              <a:gd name="connsiteX130" fmla="*/ 5447372 w 10232859"/>
              <a:gd name="connsiteY130" fmla="*/ 293101 h 1705557"/>
              <a:gd name="connsiteX131" fmla="*/ 5469289 w 10232859"/>
              <a:gd name="connsiteY131" fmla="*/ 302134 h 1705557"/>
              <a:gd name="connsiteX132" fmla="*/ 5508752 w 10232859"/>
              <a:gd name="connsiteY132" fmla="*/ 312267 h 1705557"/>
              <a:gd name="connsiteX133" fmla="*/ 5509657 w 10232859"/>
              <a:gd name="connsiteY133" fmla="*/ 311450 h 1705557"/>
              <a:gd name="connsiteX134" fmla="*/ 5521245 w 10232859"/>
              <a:gd name="connsiteY134" fmla="*/ 310202 h 1705557"/>
              <a:gd name="connsiteX135" fmla="*/ 5542415 w 10232859"/>
              <a:gd name="connsiteY135" fmla="*/ 310009 h 1705557"/>
              <a:gd name="connsiteX136" fmla="*/ 5596538 w 10232859"/>
              <a:gd name="connsiteY136" fmla="*/ 297667 h 1705557"/>
              <a:gd name="connsiteX137" fmla="*/ 5632514 w 10232859"/>
              <a:gd name="connsiteY137" fmla="*/ 308476 h 1705557"/>
              <a:gd name="connsiteX138" fmla="*/ 5640005 w 10232859"/>
              <a:gd name="connsiteY138" fmla="*/ 310131 h 1705557"/>
              <a:gd name="connsiteX139" fmla="*/ 5640259 w 10232859"/>
              <a:gd name="connsiteY139" fmla="*/ 309949 h 1705557"/>
              <a:gd name="connsiteX140" fmla="*/ 5648365 w 10232859"/>
              <a:gd name="connsiteY140" fmla="*/ 311268 h 1705557"/>
              <a:gd name="connsiteX141" fmla="*/ 5653662 w 10232859"/>
              <a:gd name="connsiteY141" fmla="*/ 313149 h 1705557"/>
              <a:gd name="connsiteX142" fmla="*/ 5668196 w 10232859"/>
              <a:gd name="connsiteY142" fmla="*/ 316360 h 1705557"/>
              <a:gd name="connsiteX143" fmla="*/ 5673886 w 10232859"/>
              <a:gd name="connsiteY143" fmla="*/ 316040 h 1705557"/>
              <a:gd name="connsiteX144" fmla="*/ 5677139 w 10232859"/>
              <a:gd name="connsiteY144" fmla="*/ 313859 h 1705557"/>
              <a:gd name="connsiteX145" fmla="*/ 5708983 w 10232859"/>
              <a:gd name="connsiteY145" fmla="*/ 313188 h 1705557"/>
              <a:gd name="connsiteX146" fmla="*/ 5773909 w 10232859"/>
              <a:gd name="connsiteY146" fmla="*/ 318575 h 1705557"/>
              <a:gd name="connsiteX147" fmla="*/ 5809500 w 10232859"/>
              <a:gd name="connsiteY147" fmla="*/ 324964 h 1705557"/>
              <a:gd name="connsiteX148" fmla="*/ 5908729 w 10232859"/>
              <a:gd name="connsiteY148" fmla="*/ 338849 h 1705557"/>
              <a:gd name="connsiteX149" fmla="*/ 6009654 w 10232859"/>
              <a:gd name="connsiteY149" fmla="*/ 350040 h 1705557"/>
              <a:gd name="connsiteX150" fmla="*/ 6067487 w 10232859"/>
              <a:gd name="connsiteY150" fmla="*/ 340226 h 1705557"/>
              <a:gd name="connsiteX151" fmla="*/ 6073281 w 10232859"/>
              <a:gd name="connsiteY151" fmla="*/ 340830 h 1705557"/>
              <a:gd name="connsiteX152" fmla="*/ 6086225 w 10232859"/>
              <a:gd name="connsiteY152" fmla="*/ 346135 h 1705557"/>
              <a:gd name="connsiteX153" fmla="*/ 6105063 w 10232859"/>
              <a:gd name="connsiteY153" fmla="*/ 353854 h 1705557"/>
              <a:gd name="connsiteX154" fmla="*/ 6135796 w 10232859"/>
              <a:gd name="connsiteY154" fmla="*/ 369657 h 1705557"/>
              <a:gd name="connsiteX155" fmla="*/ 6195166 w 10232859"/>
              <a:gd name="connsiteY155" fmla="*/ 366704 h 1705557"/>
              <a:gd name="connsiteX156" fmla="*/ 6216259 w 10232859"/>
              <a:gd name="connsiteY156" fmla="*/ 369879 h 1705557"/>
              <a:gd name="connsiteX157" fmla="*/ 6228331 w 10232859"/>
              <a:gd name="connsiteY157" fmla="*/ 370548 h 1705557"/>
              <a:gd name="connsiteX158" fmla="*/ 6229602 w 10232859"/>
              <a:gd name="connsiteY158" fmla="*/ 369928 h 1705557"/>
              <a:gd name="connsiteX159" fmla="*/ 6258988 w 10232859"/>
              <a:gd name="connsiteY159" fmla="*/ 385174 h 1705557"/>
              <a:gd name="connsiteX160" fmla="*/ 6264106 w 10232859"/>
              <a:gd name="connsiteY160" fmla="*/ 385655 h 1705557"/>
              <a:gd name="connsiteX161" fmla="*/ 6281703 w 10232859"/>
              <a:gd name="connsiteY161" fmla="*/ 397568 h 1705557"/>
              <a:gd name="connsiteX162" fmla="*/ 6291622 w 10232859"/>
              <a:gd name="connsiteY162" fmla="*/ 402669 h 1705557"/>
              <a:gd name="connsiteX163" fmla="*/ 6292712 w 10232859"/>
              <a:gd name="connsiteY163" fmla="*/ 406285 h 1705557"/>
              <a:gd name="connsiteX164" fmla="*/ 6308227 w 10232859"/>
              <a:gd name="connsiteY164" fmla="*/ 412710 h 1705557"/>
              <a:gd name="connsiteX165" fmla="*/ 6328981 w 10232859"/>
              <a:gd name="connsiteY165" fmla="*/ 416009 h 1705557"/>
              <a:gd name="connsiteX166" fmla="*/ 6368693 w 10232859"/>
              <a:gd name="connsiteY166" fmla="*/ 424359 h 1705557"/>
              <a:gd name="connsiteX167" fmla="*/ 6414811 w 10232859"/>
              <a:gd name="connsiteY167" fmla="*/ 458714 h 1705557"/>
              <a:gd name="connsiteX168" fmla="*/ 6467879 w 10232859"/>
              <a:gd name="connsiteY168" fmla="*/ 474762 h 1705557"/>
              <a:gd name="connsiteX169" fmla="*/ 6564351 w 10232859"/>
              <a:gd name="connsiteY169" fmla="*/ 544032 h 1705557"/>
              <a:gd name="connsiteX170" fmla="*/ 6711178 w 10232859"/>
              <a:gd name="connsiteY170" fmla="*/ 580124 h 1705557"/>
              <a:gd name="connsiteX171" fmla="*/ 6764036 w 10232859"/>
              <a:gd name="connsiteY171" fmla="*/ 595457 h 1705557"/>
              <a:gd name="connsiteX172" fmla="*/ 6858983 w 10232859"/>
              <a:gd name="connsiteY172" fmla="*/ 630237 h 1705557"/>
              <a:gd name="connsiteX173" fmla="*/ 6910661 w 10232859"/>
              <a:gd name="connsiteY173" fmla="*/ 641134 h 1705557"/>
              <a:gd name="connsiteX174" fmla="*/ 6944111 w 10232859"/>
              <a:gd name="connsiteY174" fmla="*/ 666016 h 1705557"/>
              <a:gd name="connsiteX175" fmla="*/ 6965771 w 10232859"/>
              <a:gd name="connsiteY175" fmla="*/ 666445 h 1705557"/>
              <a:gd name="connsiteX176" fmla="*/ 6969639 w 10232859"/>
              <a:gd name="connsiteY176" fmla="*/ 666351 h 1705557"/>
              <a:gd name="connsiteX177" fmla="*/ 6982242 w 10232859"/>
              <a:gd name="connsiteY177" fmla="*/ 669626 h 1705557"/>
              <a:gd name="connsiteX178" fmla="*/ 6989387 w 10232859"/>
              <a:gd name="connsiteY178" fmla="*/ 665988 h 1705557"/>
              <a:gd name="connsiteX179" fmla="*/ 7010930 w 10232859"/>
              <a:gd name="connsiteY179" fmla="*/ 667648 h 1705557"/>
              <a:gd name="connsiteX180" fmla="*/ 7033125 w 10232859"/>
              <a:gd name="connsiteY180" fmla="*/ 674950 h 1705557"/>
              <a:gd name="connsiteX181" fmla="*/ 7134461 w 10232859"/>
              <a:gd name="connsiteY181" fmla="*/ 714706 h 1705557"/>
              <a:gd name="connsiteX182" fmla="*/ 7197450 w 10232859"/>
              <a:gd name="connsiteY182" fmla="*/ 735608 h 1705557"/>
              <a:gd name="connsiteX183" fmla="*/ 7225084 w 10232859"/>
              <a:gd name="connsiteY183" fmla="*/ 739019 h 1705557"/>
              <a:gd name="connsiteX184" fmla="*/ 7261183 w 10232859"/>
              <a:gd name="connsiteY184" fmla="*/ 746827 h 1705557"/>
              <a:gd name="connsiteX185" fmla="*/ 7327760 w 10232859"/>
              <a:gd name="connsiteY185" fmla="*/ 757100 h 1705557"/>
              <a:gd name="connsiteX186" fmla="*/ 7412222 w 10232859"/>
              <a:gd name="connsiteY186" fmla="*/ 777001 h 1705557"/>
              <a:gd name="connsiteX187" fmla="*/ 7457904 w 10232859"/>
              <a:gd name="connsiteY187" fmla="*/ 810835 h 1705557"/>
              <a:gd name="connsiteX188" fmla="*/ 7465795 w 10232859"/>
              <a:gd name="connsiteY188" fmla="*/ 809112 h 1705557"/>
              <a:gd name="connsiteX189" fmla="*/ 7505046 w 10232859"/>
              <a:gd name="connsiteY189" fmla="*/ 823031 h 1705557"/>
              <a:gd name="connsiteX190" fmla="*/ 7623220 w 10232859"/>
              <a:gd name="connsiteY190" fmla="*/ 895034 h 1705557"/>
              <a:gd name="connsiteX191" fmla="*/ 7700458 w 10232859"/>
              <a:gd name="connsiteY191" fmla="*/ 921593 h 1705557"/>
              <a:gd name="connsiteX192" fmla="*/ 7730988 w 10232859"/>
              <a:gd name="connsiteY192" fmla="*/ 927270 h 1705557"/>
              <a:gd name="connsiteX193" fmla="*/ 7781942 w 10232859"/>
              <a:gd name="connsiteY193" fmla="*/ 937017 h 1705557"/>
              <a:gd name="connsiteX194" fmla="*/ 7827704 w 10232859"/>
              <a:gd name="connsiteY194" fmla="*/ 935072 h 1705557"/>
              <a:gd name="connsiteX195" fmla="*/ 7867270 w 10232859"/>
              <a:gd name="connsiteY195" fmla="*/ 946880 h 1705557"/>
              <a:gd name="connsiteX196" fmla="*/ 7866538 w 10232859"/>
              <a:gd name="connsiteY196" fmla="*/ 961559 h 1705557"/>
              <a:gd name="connsiteX197" fmla="*/ 7912084 w 10232859"/>
              <a:gd name="connsiteY197" fmla="*/ 970314 h 1705557"/>
              <a:gd name="connsiteX198" fmla="*/ 7982264 w 10232859"/>
              <a:gd name="connsiteY198" fmla="*/ 982287 h 1705557"/>
              <a:gd name="connsiteX199" fmla="*/ 7991272 w 10232859"/>
              <a:gd name="connsiteY199" fmla="*/ 987618 h 1705557"/>
              <a:gd name="connsiteX200" fmla="*/ 8006496 w 10232859"/>
              <a:gd name="connsiteY200" fmla="*/ 979353 h 1705557"/>
              <a:gd name="connsiteX201" fmla="*/ 8034497 w 10232859"/>
              <a:gd name="connsiteY201" fmla="*/ 978568 h 1705557"/>
              <a:gd name="connsiteX202" fmla="*/ 8150881 w 10232859"/>
              <a:gd name="connsiteY202" fmla="*/ 996925 h 1705557"/>
              <a:gd name="connsiteX203" fmla="*/ 8172106 w 10232859"/>
              <a:gd name="connsiteY203" fmla="*/ 997026 h 1705557"/>
              <a:gd name="connsiteX204" fmla="*/ 8196076 w 10232859"/>
              <a:gd name="connsiteY204" fmla="*/ 1006592 h 1705557"/>
              <a:gd name="connsiteX205" fmla="*/ 8247463 w 10232859"/>
              <a:gd name="connsiteY205" fmla="*/ 1022846 h 1705557"/>
              <a:gd name="connsiteX206" fmla="*/ 8279272 w 10232859"/>
              <a:gd name="connsiteY206" fmla="*/ 1039435 h 1705557"/>
              <a:gd name="connsiteX207" fmla="*/ 8289611 w 10232859"/>
              <a:gd name="connsiteY207" fmla="*/ 1035144 h 1705557"/>
              <a:gd name="connsiteX208" fmla="*/ 8311483 w 10232859"/>
              <a:gd name="connsiteY208" fmla="*/ 1035913 h 1705557"/>
              <a:gd name="connsiteX209" fmla="*/ 8399489 w 10232859"/>
              <a:gd name="connsiteY209" fmla="*/ 1055076 h 1705557"/>
              <a:gd name="connsiteX210" fmla="*/ 8415973 w 10232859"/>
              <a:gd name="connsiteY210" fmla="*/ 1056174 h 1705557"/>
              <a:gd name="connsiteX211" fmla="*/ 8433326 w 10232859"/>
              <a:gd name="connsiteY211" fmla="*/ 1064395 h 1705557"/>
              <a:gd name="connsiteX212" fmla="*/ 8502328 w 10232859"/>
              <a:gd name="connsiteY212" fmla="*/ 1098012 h 1705557"/>
              <a:gd name="connsiteX213" fmla="*/ 8534346 w 10232859"/>
              <a:gd name="connsiteY213" fmla="*/ 1113494 h 1705557"/>
              <a:gd name="connsiteX214" fmla="*/ 8534980 w 10232859"/>
              <a:gd name="connsiteY214" fmla="*/ 1117375 h 1705557"/>
              <a:gd name="connsiteX215" fmla="*/ 8544104 w 10232859"/>
              <a:gd name="connsiteY215" fmla="*/ 1114920 h 1705557"/>
              <a:gd name="connsiteX216" fmla="*/ 8567742 w 10232859"/>
              <a:gd name="connsiteY216" fmla="*/ 1124104 h 1705557"/>
              <a:gd name="connsiteX217" fmla="*/ 8633779 w 10232859"/>
              <a:gd name="connsiteY217" fmla="*/ 1145740 h 1705557"/>
              <a:gd name="connsiteX218" fmla="*/ 8676965 w 10232859"/>
              <a:gd name="connsiteY218" fmla="*/ 1163463 h 1705557"/>
              <a:gd name="connsiteX219" fmla="*/ 8698944 w 10232859"/>
              <a:gd name="connsiteY219" fmla="*/ 1163453 h 1705557"/>
              <a:gd name="connsiteX220" fmla="*/ 8711456 w 10232859"/>
              <a:gd name="connsiteY220" fmla="*/ 1175731 h 1705557"/>
              <a:gd name="connsiteX221" fmla="*/ 8732793 w 10232859"/>
              <a:gd name="connsiteY221" fmla="*/ 1179486 h 1705557"/>
              <a:gd name="connsiteX222" fmla="*/ 8751897 w 10232859"/>
              <a:gd name="connsiteY222" fmla="*/ 1197400 h 1705557"/>
              <a:gd name="connsiteX223" fmla="*/ 8793564 w 10232859"/>
              <a:gd name="connsiteY223" fmla="*/ 1179086 h 1705557"/>
              <a:gd name="connsiteX224" fmla="*/ 8834270 w 10232859"/>
              <a:gd name="connsiteY224" fmla="*/ 1213138 h 1705557"/>
              <a:gd name="connsiteX225" fmla="*/ 8853872 w 10232859"/>
              <a:gd name="connsiteY225" fmla="*/ 1221228 h 1705557"/>
              <a:gd name="connsiteX226" fmla="*/ 8861901 w 10232859"/>
              <a:gd name="connsiteY226" fmla="*/ 1217889 h 1705557"/>
              <a:gd name="connsiteX227" fmla="*/ 8874168 w 10232859"/>
              <a:gd name="connsiteY227" fmla="*/ 1220481 h 1705557"/>
              <a:gd name="connsiteX228" fmla="*/ 8871123 w 10232859"/>
              <a:gd name="connsiteY228" fmla="*/ 1227674 h 1705557"/>
              <a:gd name="connsiteX229" fmla="*/ 8903537 w 10232859"/>
              <a:gd name="connsiteY229" fmla="*/ 1237102 h 1705557"/>
              <a:gd name="connsiteX230" fmla="*/ 8933767 w 10232859"/>
              <a:gd name="connsiteY230" fmla="*/ 1269882 h 1705557"/>
              <a:gd name="connsiteX231" fmla="*/ 8985765 w 10232859"/>
              <a:gd name="connsiteY231" fmla="*/ 1294178 h 1705557"/>
              <a:gd name="connsiteX232" fmla="*/ 9071444 w 10232859"/>
              <a:gd name="connsiteY232" fmla="*/ 1323819 h 1705557"/>
              <a:gd name="connsiteX233" fmla="*/ 9096711 w 10232859"/>
              <a:gd name="connsiteY233" fmla="*/ 1334291 h 1705557"/>
              <a:gd name="connsiteX234" fmla="*/ 9338853 w 10232859"/>
              <a:gd name="connsiteY234" fmla="*/ 1454560 h 1705557"/>
              <a:gd name="connsiteX235" fmla="*/ 9520814 w 10232859"/>
              <a:gd name="connsiteY235" fmla="*/ 1456341 h 1705557"/>
              <a:gd name="connsiteX236" fmla="*/ 9702271 w 10232859"/>
              <a:gd name="connsiteY236" fmla="*/ 1495067 h 1705557"/>
              <a:gd name="connsiteX237" fmla="*/ 9744273 w 10232859"/>
              <a:gd name="connsiteY237" fmla="*/ 1530026 h 1705557"/>
              <a:gd name="connsiteX238" fmla="*/ 9771903 w 10232859"/>
              <a:gd name="connsiteY238" fmla="*/ 1536548 h 1705557"/>
              <a:gd name="connsiteX239" fmla="*/ 9818565 w 10232859"/>
              <a:gd name="connsiteY239" fmla="*/ 1545059 h 1705557"/>
              <a:gd name="connsiteX240" fmla="*/ 9882202 w 10232859"/>
              <a:gd name="connsiteY240" fmla="*/ 1572402 h 1705557"/>
              <a:gd name="connsiteX241" fmla="*/ 10022025 w 10232859"/>
              <a:gd name="connsiteY241" fmla="*/ 1606210 h 1705557"/>
              <a:gd name="connsiteX242" fmla="*/ 10220406 w 10232859"/>
              <a:gd name="connsiteY242" fmla="*/ 1683519 h 1705557"/>
              <a:gd name="connsiteX243" fmla="*/ 10232859 w 10232859"/>
              <a:gd name="connsiteY243" fmla="*/ 1705557 h 1705557"/>
              <a:gd name="connsiteX244" fmla="*/ 0 w 10232859"/>
              <a:gd name="connsiteY244" fmla="*/ 1705557 h 1705557"/>
              <a:gd name="connsiteX245" fmla="*/ 0 w 10232859"/>
              <a:gd name="connsiteY245" fmla="*/ 28342 h 1705557"/>
              <a:gd name="connsiteX246" fmla="*/ 8097 w 10232859"/>
              <a:gd name="connsiteY246" fmla="*/ 30869 h 1705557"/>
              <a:gd name="connsiteX247" fmla="*/ 77128 w 10232859"/>
              <a:gd name="connsiteY247" fmla="*/ 13381 h 1705557"/>
              <a:gd name="connsiteX248" fmla="*/ 188338 w 10232859"/>
              <a:gd name="connsiteY248" fmla="*/ 11593 h 1705557"/>
              <a:gd name="connsiteX249" fmla="*/ 298809 w 10232859"/>
              <a:gd name="connsiteY249" fmla="*/ 12712 h 1705557"/>
              <a:gd name="connsiteX250" fmla="*/ 338985 w 10232859"/>
              <a:gd name="connsiteY250" fmla="*/ 14520 h 1705557"/>
              <a:gd name="connsiteX251" fmla="*/ 409815 w 10232859"/>
              <a:gd name="connsiteY251" fmla="*/ 11559 h 1705557"/>
              <a:gd name="connsiteX252" fmla="*/ 424169 w 10232859"/>
              <a:gd name="connsiteY252" fmla="*/ 880 h 1705557"/>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11246 w 10232859"/>
              <a:gd name="connsiteY41" fmla="*/ 233408 h 1699043"/>
              <a:gd name="connsiteX42" fmla="*/ 2364066 w 10232859"/>
              <a:gd name="connsiteY42" fmla="*/ 218237 h 1699043"/>
              <a:gd name="connsiteX43" fmla="*/ 2400814 w 10232859"/>
              <a:gd name="connsiteY43" fmla="*/ 227165 h 1699043"/>
              <a:gd name="connsiteX44" fmla="*/ 2408414 w 10232859"/>
              <a:gd name="connsiteY44" fmla="*/ 228429 h 1699043"/>
              <a:gd name="connsiteX45" fmla="*/ 2408650 w 10232859"/>
              <a:gd name="connsiteY45" fmla="*/ 228234 h 1699043"/>
              <a:gd name="connsiteX46" fmla="*/ 2416835 w 10232859"/>
              <a:gd name="connsiteY46" fmla="*/ 229128 h 1699043"/>
              <a:gd name="connsiteX47" fmla="*/ 2422271 w 10232859"/>
              <a:gd name="connsiteY47" fmla="*/ 230733 h 1699043"/>
              <a:gd name="connsiteX48" fmla="*/ 2490341 w 10232859"/>
              <a:gd name="connsiteY48" fmla="*/ 211074 h 1699043"/>
              <a:gd name="connsiteX49" fmla="*/ 2588929 w 10232859"/>
              <a:gd name="connsiteY49" fmla="*/ 200980 h 1699043"/>
              <a:gd name="connsiteX50" fmla="*/ 2687426 w 10232859"/>
              <a:gd name="connsiteY50" fmla="*/ 193848 h 1699043"/>
              <a:gd name="connsiteX51" fmla="*/ 2723517 w 10232859"/>
              <a:gd name="connsiteY51" fmla="*/ 192652 h 1699043"/>
              <a:gd name="connsiteX52" fmla="*/ 2785956 w 10232859"/>
              <a:gd name="connsiteY52" fmla="*/ 184404 h 1699043"/>
              <a:gd name="connsiteX53" fmla="*/ 2813378 w 10232859"/>
              <a:gd name="connsiteY53" fmla="*/ 176833 h 1699043"/>
              <a:gd name="connsiteX54" fmla="*/ 2814782 w 10232859"/>
              <a:gd name="connsiteY54" fmla="*/ 177153 h 1699043"/>
              <a:gd name="connsiteX55" fmla="*/ 2816580 w 10232859"/>
              <a:gd name="connsiteY55" fmla="*/ 174366 h 1699043"/>
              <a:gd name="connsiteX56" fmla="*/ 2821623 w 10232859"/>
              <a:gd name="connsiteY56" fmla="*/ 172875 h 1699043"/>
              <a:gd name="connsiteX57" fmla="*/ 2836688 w 10232859"/>
              <a:gd name="connsiteY57" fmla="*/ 172971 h 1699043"/>
              <a:gd name="connsiteX58" fmla="*/ 2842564 w 10232859"/>
              <a:gd name="connsiteY58" fmla="*/ 173695 h 1699043"/>
              <a:gd name="connsiteX59" fmla="*/ 2850712 w 10232859"/>
              <a:gd name="connsiteY59" fmla="*/ 173290 h 1699043"/>
              <a:gd name="connsiteX60" fmla="*/ 2850846 w 10232859"/>
              <a:gd name="connsiteY60" fmla="*/ 173062 h 1699043"/>
              <a:gd name="connsiteX61" fmla="*/ 2858611 w 10232859"/>
              <a:gd name="connsiteY61" fmla="*/ 173112 h 1699043"/>
              <a:gd name="connsiteX62" fmla="*/ 2897454 w 10232859"/>
              <a:gd name="connsiteY62" fmla="*/ 176114 h 1699043"/>
              <a:gd name="connsiteX63" fmla="*/ 2940369 w 10232859"/>
              <a:gd name="connsiteY63" fmla="*/ 152944 h 1699043"/>
              <a:gd name="connsiteX64" fmla="*/ 2959670 w 10232859"/>
              <a:gd name="connsiteY64" fmla="*/ 148367 h 1699043"/>
              <a:gd name="connsiteX65" fmla="*/ 2969615 w 10232859"/>
              <a:gd name="connsiteY65" fmla="*/ 144755 h 1699043"/>
              <a:gd name="connsiteX66" fmla="*/ 2970000 w 10232859"/>
              <a:gd name="connsiteY66" fmla="*/ 143776 h 1699043"/>
              <a:gd name="connsiteX67" fmla="*/ 3007272 w 10232859"/>
              <a:gd name="connsiteY67" fmla="*/ 146766 h 1699043"/>
              <a:gd name="connsiteX68" fmla="*/ 3011677 w 10232859"/>
              <a:gd name="connsiteY68" fmla="*/ 145404 h 1699043"/>
              <a:gd name="connsiteX69" fmla="*/ 3036668 w 10232859"/>
              <a:gd name="connsiteY69" fmla="*/ 149604 h 1699043"/>
              <a:gd name="connsiteX70" fmla="*/ 3049208 w 10232859"/>
              <a:gd name="connsiteY70" fmla="*/ 150573 h 1699043"/>
              <a:gd name="connsiteX71" fmla="*/ 3053517 w 10232859"/>
              <a:gd name="connsiteY71" fmla="*/ 153322 h 1699043"/>
              <a:gd name="connsiteX72" fmla="*/ 3071637 w 10232859"/>
              <a:gd name="connsiteY72" fmla="*/ 153496 h 1699043"/>
              <a:gd name="connsiteX73" fmla="*/ 3110077 w 10232859"/>
              <a:gd name="connsiteY73" fmla="*/ 149202 h 1699043"/>
              <a:gd name="connsiteX74" fmla="*/ 3173743 w 10232859"/>
              <a:gd name="connsiteY74" fmla="*/ 159581 h 1699043"/>
              <a:gd name="connsiteX75" fmla="*/ 3254203 w 10232859"/>
              <a:gd name="connsiteY75" fmla="*/ 151756 h 1699043"/>
              <a:gd name="connsiteX76" fmla="*/ 3380350 w 10232859"/>
              <a:gd name="connsiteY76" fmla="*/ 151151 h 1699043"/>
              <a:gd name="connsiteX77" fmla="*/ 3476147 w 10232859"/>
              <a:gd name="connsiteY77" fmla="*/ 170925 h 1699043"/>
              <a:gd name="connsiteX78" fmla="*/ 3581876 w 10232859"/>
              <a:gd name="connsiteY78" fmla="*/ 150448 h 1699043"/>
              <a:gd name="connsiteX79" fmla="*/ 3704761 w 10232859"/>
              <a:gd name="connsiteY79" fmla="*/ 150492 h 1699043"/>
              <a:gd name="connsiteX80" fmla="*/ 3755040 w 10232859"/>
              <a:gd name="connsiteY80" fmla="*/ 141978 h 1699043"/>
              <a:gd name="connsiteX81" fmla="*/ 3804689 w 10232859"/>
              <a:gd name="connsiteY81" fmla="*/ 151893 h 1699043"/>
              <a:gd name="connsiteX82" fmla="*/ 3821793 w 10232859"/>
              <a:gd name="connsiteY82" fmla="*/ 144743 h 1699043"/>
              <a:gd name="connsiteX83" fmla="*/ 3824682 w 10232859"/>
              <a:gd name="connsiteY83" fmla="*/ 143319 h 1699043"/>
              <a:gd name="connsiteX84" fmla="*/ 3837536 w 10232859"/>
              <a:gd name="connsiteY84" fmla="*/ 141778 h 1699043"/>
              <a:gd name="connsiteX85" fmla="*/ 3839550 w 10232859"/>
              <a:gd name="connsiteY85" fmla="*/ 136147 h 1699043"/>
              <a:gd name="connsiteX86" fmla="*/ 3857743 w 10232859"/>
              <a:gd name="connsiteY86" fmla="*/ 130104 h 1699043"/>
              <a:gd name="connsiteX87" fmla="*/ 3881852 w 10232859"/>
              <a:gd name="connsiteY87" fmla="*/ 128717 h 1699043"/>
              <a:gd name="connsiteX88" fmla="*/ 3998088 w 10232859"/>
              <a:gd name="connsiteY88" fmla="*/ 127932 h 1699043"/>
              <a:gd name="connsiteX89" fmla="*/ 4066682 w 10232859"/>
              <a:gd name="connsiteY89" fmla="*/ 124147 h 1699043"/>
              <a:gd name="connsiteX90" fmla="*/ 4091246 w 10232859"/>
              <a:gd name="connsiteY90" fmla="*/ 117503 h 1699043"/>
              <a:gd name="connsiteX91" fmla="*/ 4126556 w 10232859"/>
              <a:gd name="connsiteY91" fmla="*/ 111725 h 1699043"/>
              <a:gd name="connsiteX92" fmla="*/ 4187717 w 10232859"/>
              <a:gd name="connsiteY92" fmla="*/ 97496 h 1699043"/>
              <a:gd name="connsiteX93" fmla="*/ 4220826 w 10232859"/>
              <a:gd name="connsiteY93" fmla="*/ 95991 h 1699043"/>
              <a:gd name="connsiteX94" fmla="*/ 4239014 w 10232859"/>
              <a:gd name="connsiteY94" fmla="*/ 90840 h 1699043"/>
              <a:gd name="connsiteX95" fmla="*/ 4246653 w 10232859"/>
              <a:gd name="connsiteY95" fmla="*/ 91360 h 1699043"/>
              <a:gd name="connsiteX96" fmla="*/ 4271841 w 10232859"/>
              <a:gd name="connsiteY96" fmla="*/ 90188 h 1699043"/>
              <a:gd name="connsiteX97" fmla="*/ 4286277 w 10232859"/>
              <a:gd name="connsiteY97" fmla="*/ 90173 h 1699043"/>
              <a:gd name="connsiteX98" fmla="*/ 4292025 w 10232859"/>
              <a:gd name="connsiteY98" fmla="*/ 90407 h 1699043"/>
              <a:gd name="connsiteX99" fmla="*/ 4304713 w 10232859"/>
              <a:gd name="connsiteY99" fmla="*/ 95673 h 1699043"/>
              <a:gd name="connsiteX100" fmla="*/ 4321285 w 10232859"/>
              <a:gd name="connsiteY100" fmla="*/ 93560 h 1699043"/>
              <a:gd name="connsiteX101" fmla="*/ 4339561 w 10232859"/>
              <a:gd name="connsiteY101" fmla="*/ 98806 h 1699043"/>
              <a:gd name="connsiteX102" fmla="*/ 4343990 w 10232859"/>
              <a:gd name="connsiteY102" fmla="*/ 94576 h 1699043"/>
              <a:gd name="connsiteX103" fmla="*/ 4358885 w 10232859"/>
              <a:gd name="connsiteY103" fmla="*/ 90264 h 1699043"/>
              <a:gd name="connsiteX104" fmla="*/ 4371648 w 10232859"/>
              <a:gd name="connsiteY104" fmla="*/ 95312 h 1699043"/>
              <a:gd name="connsiteX105" fmla="*/ 4398380 w 10232859"/>
              <a:gd name="connsiteY105" fmla="*/ 98447 h 1699043"/>
              <a:gd name="connsiteX106" fmla="*/ 4405729 w 10232859"/>
              <a:gd name="connsiteY106" fmla="*/ 97677 h 1699043"/>
              <a:gd name="connsiteX107" fmla="*/ 4431408 w 10232859"/>
              <a:gd name="connsiteY107" fmla="*/ 104311 h 1699043"/>
              <a:gd name="connsiteX108" fmla="*/ 4472183 w 10232859"/>
              <a:gd name="connsiteY108" fmla="*/ 109916 h 1699043"/>
              <a:gd name="connsiteX109" fmla="*/ 4518828 w 10232859"/>
              <a:gd name="connsiteY109" fmla="*/ 112600 h 1699043"/>
              <a:gd name="connsiteX110" fmla="*/ 4532040 w 10232859"/>
              <a:gd name="connsiteY110" fmla="*/ 117793 h 1699043"/>
              <a:gd name="connsiteX111" fmla="*/ 4617778 w 10232859"/>
              <a:gd name="connsiteY111" fmla="*/ 130479 h 1699043"/>
              <a:gd name="connsiteX112" fmla="*/ 4641872 w 10232859"/>
              <a:gd name="connsiteY112" fmla="*/ 134207 h 1699043"/>
              <a:gd name="connsiteX113" fmla="*/ 4662766 w 10232859"/>
              <a:gd name="connsiteY113" fmla="*/ 132438 h 1699043"/>
              <a:gd name="connsiteX114" fmla="*/ 4667770 w 10232859"/>
              <a:gd name="connsiteY114" fmla="*/ 127694 h 1699043"/>
              <a:gd name="connsiteX115" fmla="*/ 4681052 w 10232859"/>
              <a:gd name="connsiteY115" fmla="*/ 128947 h 1699043"/>
              <a:gd name="connsiteX116" fmla="*/ 4684624 w 10232859"/>
              <a:gd name="connsiteY116" fmla="*/ 128241 h 1699043"/>
              <a:gd name="connsiteX117" fmla="*/ 4705061 w 10232859"/>
              <a:gd name="connsiteY117" fmla="*/ 125234 h 1699043"/>
              <a:gd name="connsiteX118" fmla="*/ 4747746 w 10232859"/>
              <a:gd name="connsiteY118" fmla="*/ 144617 h 1699043"/>
              <a:gd name="connsiteX119" fmla="*/ 4801045 w 10232859"/>
              <a:gd name="connsiteY119" fmla="*/ 147239 h 1699043"/>
              <a:gd name="connsiteX120" fmla="*/ 5001600 w 10232859"/>
              <a:gd name="connsiteY120" fmla="*/ 190239 h 1699043"/>
              <a:gd name="connsiteX121" fmla="*/ 5033465 w 10232859"/>
              <a:gd name="connsiteY121" fmla="*/ 175915 h 1699043"/>
              <a:gd name="connsiteX122" fmla="*/ 5115965 w 10232859"/>
              <a:gd name="connsiteY122" fmla="*/ 186069 h 1699043"/>
              <a:gd name="connsiteX123" fmla="*/ 5237936 w 10232859"/>
              <a:gd name="connsiteY123" fmla="*/ 239508 h 1699043"/>
              <a:gd name="connsiteX124" fmla="*/ 5290566 w 10232859"/>
              <a:gd name="connsiteY124" fmla="*/ 263295 h 1699043"/>
              <a:gd name="connsiteX125" fmla="*/ 5344878 w 10232859"/>
              <a:gd name="connsiteY125" fmla="*/ 276360 h 1699043"/>
              <a:gd name="connsiteX126" fmla="*/ 5413398 w 10232859"/>
              <a:gd name="connsiteY126" fmla="*/ 276235 h 1699043"/>
              <a:gd name="connsiteX127" fmla="*/ 5415629 w 10232859"/>
              <a:gd name="connsiteY127" fmla="*/ 275768 h 1699043"/>
              <a:gd name="connsiteX128" fmla="*/ 5433078 w 10232859"/>
              <a:gd name="connsiteY128" fmla="*/ 279684 h 1699043"/>
              <a:gd name="connsiteX129" fmla="*/ 5435759 w 10232859"/>
              <a:gd name="connsiteY129" fmla="*/ 283100 h 1699043"/>
              <a:gd name="connsiteX130" fmla="*/ 5447372 w 10232859"/>
              <a:gd name="connsiteY130" fmla="*/ 286587 h 1699043"/>
              <a:gd name="connsiteX131" fmla="*/ 5469289 w 10232859"/>
              <a:gd name="connsiteY131" fmla="*/ 295620 h 1699043"/>
              <a:gd name="connsiteX132" fmla="*/ 5508752 w 10232859"/>
              <a:gd name="connsiteY132" fmla="*/ 305753 h 1699043"/>
              <a:gd name="connsiteX133" fmla="*/ 5509657 w 10232859"/>
              <a:gd name="connsiteY133" fmla="*/ 304936 h 1699043"/>
              <a:gd name="connsiteX134" fmla="*/ 5521245 w 10232859"/>
              <a:gd name="connsiteY134" fmla="*/ 303688 h 1699043"/>
              <a:gd name="connsiteX135" fmla="*/ 5542415 w 10232859"/>
              <a:gd name="connsiteY135" fmla="*/ 303495 h 1699043"/>
              <a:gd name="connsiteX136" fmla="*/ 5596538 w 10232859"/>
              <a:gd name="connsiteY136" fmla="*/ 291153 h 1699043"/>
              <a:gd name="connsiteX137" fmla="*/ 5632514 w 10232859"/>
              <a:gd name="connsiteY137" fmla="*/ 301962 h 1699043"/>
              <a:gd name="connsiteX138" fmla="*/ 5640005 w 10232859"/>
              <a:gd name="connsiteY138" fmla="*/ 303617 h 1699043"/>
              <a:gd name="connsiteX139" fmla="*/ 5640259 w 10232859"/>
              <a:gd name="connsiteY139" fmla="*/ 303435 h 1699043"/>
              <a:gd name="connsiteX140" fmla="*/ 5648365 w 10232859"/>
              <a:gd name="connsiteY140" fmla="*/ 304754 h 1699043"/>
              <a:gd name="connsiteX141" fmla="*/ 5653662 w 10232859"/>
              <a:gd name="connsiteY141" fmla="*/ 306635 h 1699043"/>
              <a:gd name="connsiteX142" fmla="*/ 5668196 w 10232859"/>
              <a:gd name="connsiteY142" fmla="*/ 309846 h 1699043"/>
              <a:gd name="connsiteX143" fmla="*/ 5673886 w 10232859"/>
              <a:gd name="connsiteY143" fmla="*/ 309526 h 1699043"/>
              <a:gd name="connsiteX144" fmla="*/ 5677139 w 10232859"/>
              <a:gd name="connsiteY144" fmla="*/ 307345 h 1699043"/>
              <a:gd name="connsiteX145" fmla="*/ 5708983 w 10232859"/>
              <a:gd name="connsiteY145" fmla="*/ 306674 h 1699043"/>
              <a:gd name="connsiteX146" fmla="*/ 5773909 w 10232859"/>
              <a:gd name="connsiteY146" fmla="*/ 312061 h 1699043"/>
              <a:gd name="connsiteX147" fmla="*/ 5809500 w 10232859"/>
              <a:gd name="connsiteY147" fmla="*/ 318450 h 1699043"/>
              <a:gd name="connsiteX148" fmla="*/ 5908729 w 10232859"/>
              <a:gd name="connsiteY148" fmla="*/ 332335 h 1699043"/>
              <a:gd name="connsiteX149" fmla="*/ 6009654 w 10232859"/>
              <a:gd name="connsiteY149" fmla="*/ 343526 h 1699043"/>
              <a:gd name="connsiteX150" fmla="*/ 6067487 w 10232859"/>
              <a:gd name="connsiteY150" fmla="*/ 333712 h 1699043"/>
              <a:gd name="connsiteX151" fmla="*/ 6073281 w 10232859"/>
              <a:gd name="connsiteY151" fmla="*/ 334316 h 1699043"/>
              <a:gd name="connsiteX152" fmla="*/ 6086225 w 10232859"/>
              <a:gd name="connsiteY152" fmla="*/ 339621 h 1699043"/>
              <a:gd name="connsiteX153" fmla="*/ 6105063 w 10232859"/>
              <a:gd name="connsiteY153" fmla="*/ 347340 h 1699043"/>
              <a:gd name="connsiteX154" fmla="*/ 6135796 w 10232859"/>
              <a:gd name="connsiteY154" fmla="*/ 363143 h 1699043"/>
              <a:gd name="connsiteX155" fmla="*/ 6195166 w 10232859"/>
              <a:gd name="connsiteY155" fmla="*/ 360190 h 1699043"/>
              <a:gd name="connsiteX156" fmla="*/ 6216259 w 10232859"/>
              <a:gd name="connsiteY156" fmla="*/ 363365 h 1699043"/>
              <a:gd name="connsiteX157" fmla="*/ 6228331 w 10232859"/>
              <a:gd name="connsiteY157" fmla="*/ 364034 h 1699043"/>
              <a:gd name="connsiteX158" fmla="*/ 6229602 w 10232859"/>
              <a:gd name="connsiteY158" fmla="*/ 363414 h 1699043"/>
              <a:gd name="connsiteX159" fmla="*/ 6258988 w 10232859"/>
              <a:gd name="connsiteY159" fmla="*/ 378660 h 1699043"/>
              <a:gd name="connsiteX160" fmla="*/ 6264106 w 10232859"/>
              <a:gd name="connsiteY160" fmla="*/ 379141 h 1699043"/>
              <a:gd name="connsiteX161" fmla="*/ 6281703 w 10232859"/>
              <a:gd name="connsiteY161" fmla="*/ 391054 h 1699043"/>
              <a:gd name="connsiteX162" fmla="*/ 6291622 w 10232859"/>
              <a:gd name="connsiteY162" fmla="*/ 396155 h 1699043"/>
              <a:gd name="connsiteX163" fmla="*/ 6292712 w 10232859"/>
              <a:gd name="connsiteY163" fmla="*/ 399771 h 1699043"/>
              <a:gd name="connsiteX164" fmla="*/ 6308227 w 10232859"/>
              <a:gd name="connsiteY164" fmla="*/ 406196 h 1699043"/>
              <a:gd name="connsiteX165" fmla="*/ 6328981 w 10232859"/>
              <a:gd name="connsiteY165" fmla="*/ 409495 h 1699043"/>
              <a:gd name="connsiteX166" fmla="*/ 6368693 w 10232859"/>
              <a:gd name="connsiteY166" fmla="*/ 417845 h 1699043"/>
              <a:gd name="connsiteX167" fmla="*/ 6414811 w 10232859"/>
              <a:gd name="connsiteY167" fmla="*/ 452200 h 1699043"/>
              <a:gd name="connsiteX168" fmla="*/ 6467879 w 10232859"/>
              <a:gd name="connsiteY168" fmla="*/ 468248 h 1699043"/>
              <a:gd name="connsiteX169" fmla="*/ 6564351 w 10232859"/>
              <a:gd name="connsiteY169" fmla="*/ 537518 h 1699043"/>
              <a:gd name="connsiteX170" fmla="*/ 6711178 w 10232859"/>
              <a:gd name="connsiteY170" fmla="*/ 573610 h 1699043"/>
              <a:gd name="connsiteX171" fmla="*/ 6764036 w 10232859"/>
              <a:gd name="connsiteY171" fmla="*/ 588943 h 1699043"/>
              <a:gd name="connsiteX172" fmla="*/ 6858983 w 10232859"/>
              <a:gd name="connsiteY172" fmla="*/ 623723 h 1699043"/>
              <a:gd name="connsiteX173" fmla="*/ 6910661 w 10232859"/>
              <a:gd name="connsiteY173" fmla="*/ 634620 h 1699043"/>
              <a:gd name="connsiteX174" fmla="*/ 6944111 w 10232859"/>
              <a:gd name="connsiteY174" fmla="*/ 659502 h 1699043"/>
              <a:gd name="connsiteX175" fmla="*/ 6965771 w 10232859"/>
              <a:gd name="connsiteY175" fmla="*/ 659931 h 1699043"/>
              <a:gd name="connsiteX176" fmla="*/ 6969639 w 10232859"/>
              <a:gd name="connsiteY176" fmla="*/ 659837 h 1699043"/>
              <a:gd name="connsiteX177" fmla="*/ 6982242 w 10232859"/>
              <a:gd name="connsiteY177" fmla="*/ 663112 h 1699043"/>
              <a:gd name="connsiteX178" fmla="*/ 6989387 w 10232859"/>
              <a:gd name="connsiteY178" fmla="*/ 659474 h 1699043"/>
              <a:gd name="connsiteX179" fmla="*/ 7010930 w 10232859"/>
              <a:gd name="connsiteY179" fmla="*/ 661134 h 1699043"/>
              <a:gd name="connsiteX180" fmla="*/ 7033125 w 10232859"/>
              <a:gd name="connsiteY180" fmla="*/ 668436 h 1699043"/>
              <a:gd name="connsiteX181" fmla="*/ 7134461 w 10232859"/>
              <a:gd name="connsiteY181" fmla="*/ 708192 h 1699043"/>
              <a:gd name="connsiteX182" fmla="*/ 7197450 w 10232859"/>
              <a:gd name="connsiteY182" fmla="*/ 729094 h 1699043"/>
              <a:gd name="connsiteX183" fmla="*/ 7225084 w 10232859"/>
              <a:gd name="connsiteY183" fmla="*/ 732505 h 1699043"/>
              <a:gd name="connsiteX184" fmla="*/ 7261183 w 10232859"/>
              <a:gd name="connsiteY184" fmla="*/ 740313 h 1699043"/>
              <a:gd name="connsiteX185" fmla="*/ 7327760 w 10232859"/>
              <a:gd name="connsiteY185" fmla="*/ 750586 h 1699043"/>
              <a:gd name="connsiteX186" fmla="*/ 7412222 w 10232859"/>
              <a:gd name="connsiteY186" fmla="*/ 770487 h 1699043"/>
              <a:gd name="connsiteX187" fmla="*/ 7457904 w 10232859"/>
              <a:gd name="connsiteY187" fmla="*/ 804321 h 1699043"/>
              <a:gd name="connsiteX188" fmla="*/ 7465795 w 10232859"/>
              <a:gd name="connsiteY188" fmla="*/ 802598 h 1699043"/>
              <a:gd name="connsiteX189" fmla="*/ 7505046 w 10232859"/>
              <a:gd name="connsiteY189" fmla="*/ 816517 h 1699043"/>
              <a:gd name="connsiteX190" fmla="*/ 7623220 w 10232859"/>
              <a:gd name="connsiteY190" fmla="*/ 888520 h 1699043"/>
              <a:gd name="connsiteX191" fmla="*/ 7700458 w 10232859"/>
              <a:gd name="connsiteY191" fmla="*/ 915079 h 1699043"/>
              <a:gd name="connsiteX192" fmla="*/ 7730988 w 10232859"/>
              <a:gd name="connsiteY192" fmla="*/ 920756 h 1699043"/>
              <a:gd name="connsiteX193" fmla="*/ 7781942 w 10232859"/>
              <a:gd name="connsiteY193" fmla="*/ 930503 h 1699043"/>
              <a:gd name="connsiteX194" fmla="*/ 7827704 w 10232859"/>
              <a:gd name="connsiteY194" fmla="*/ 928558 h 1699043"/>
              <a:gd name="connsiteX195" fmla="*/ 7867270 w 10232859"/>
              <a:gd name="connsiteY195" fmla="*/ 940366 h 1699043"/>
              <a:gd name="connsiteX196" fmla="*/ 7866538 w 10232859"/>
              <a:gd name="connsiteY196" fmla="*/ 955045 h 1699043"/>
              <a:gd name="connsiteX197" fmla="*/ 7912084 w 10232859"/>
              <a:gd name="connsiteY197" fmla="*/ 963800 h 1699043"/>
              <a:gd name="connsiteX198" fmla="*/ 7982264 w 10232859"/>
              <a:gd name="connsiteY198" fmla="*/ 975773 h 1699043"/>
              <a:gd name="connsiteX199" fmla="*/ 7991272 w 10232859"/>
              <a:gd name="connsiteY199" fmla="*/ 981104 h 1699043"/>
              <a:gd name="connsiteX200" fmla="*/ 8006496 w 10232859"/>
              <a:gd name="connsiteY200" fmla="*/ 972839 h 1699043"/>
              <a:gd name="connsiteX201" fmla="*/ 8034497 w 10232859"/>
              <a:gd name="connsiteY201" fmla="*/ 972054 h 1699043"/>
              <a:gd name="connsiteX202" fmla="*/ 8150881 w 10232859"/>
              <a:gd name="connsiteY202" fmla="*/ 990411 h 1699043"/>
              <a:gd name="connsiteX203" fmla="*/ 8172106 w 10232859"/>
              <a:gd name="connsiteY203" fmla="*/ 990512 h 1699043"/>
              <a:gd name="connsiteX204" fmla="*/ 8196076 w 10232859"/>
              <a:gd name="connsiteY204" fmla="*/ 1000078 h 1699043"/>
              <a:gd name="connsiteX205" fmla="*/ 8247463 w 10232859"/>
              <a:gd name="connsiteY205" fmla="*/ 1016332 h 1699043"/>
              <a:gd name="connsiteX206" fmla="*/ 8279272 w 10232859"/>
              <a:gd name="connsiteY206" fmla="*/ 1032921 h 1699043"/>
              <a:gd name="connsiteX207" fmla="*/ 8289611 w 10232859"/>
              <a:gd name="connsiteY207" fmla="*/ 1028630 h 1699043"/>
              <a:gd name="connsiteX208" fmla="*/ 8311483 w 10232859"/>
              <a:gd name="connsiteY208" fmla="*/ 1029399 h 1699043"/>
              <a:gd name="connsiteX209" fmla="*/ 8399489 w 10232859"/>
              <a:gd name="connsiteY209" fmla="*/ 1048562 h 1699043"/>
              <a:gd name="connsiteX210" fmla="*/ 8415973 w 10232859"/>
              <a:gd name="connsiteY210" fmla="*/ 1049660 h 1699043"/>
              <a:gd name="connsiteX211" fmla="*/ 8433326 w 10232859"/>
              <a:gd name="connsiteY211" fmla="*/ 1057881 h 1699043"/>
              <a:gd name="connsiteX212" fmla="*/ 8502328 w 10232859"/>
              <a:gd name="connsiteY212" fmla="*/ 1091498 h 1699043"/>
              <a:gd name="connsiteX213" fmla="*/ 8534346 w 10232859"/>
              <a:gd name="connsiteY213" fmla="*/ 1106980 h 1699043"/>
              <a:gd name="connsiteX214" fmla="*/ 8534980 w 10232859"/>
              <a:gd name="connsiteY214" fmla="*/ 1110861 h 1699043"/>
              <a:gd name="connsiteX215" fmla="*/ 8544104 w 10232859"/>
              <a:gd name="connsiteY215" fmla="*/ 1108406 h 1699043"/>
              <a:gd name="connsiteX216" fmla="*/ 8567742 w 10232859"/>
              <a:gd name="connsiteY216" fmla="*/ 1117590 h 1699043"/>
              <a:gd name="connsiteX217" fmla="*/ 8633779 w 10232859"/>
              <a:gd name="connsiteY217" fmla="*/ 1139226 h 1699043"/>
              <a:gd name="connsiteX218" fmla="*/ 8676965 w 10232859"/>
              <a:gd name="connsiteY218" fmla="*/ 1156949 h 1699043"/>
              <a:gd name="connsiteX219" fmla="*/ 8698944 w 10232859"/>
              <a:gd name="connsiteY219" fmla="*/ 1156939 h 1699043"/>
              <a:gd name="connsiteX220" fmla="*/ 8711456 w 10232859"/>
              <a:gd name="connsiteY220" fmla="*/ 1169217 h 1699043"/>
              <a:gd name="connsiteX221" fmla="*/ 8732793 w 10232859"/>
              <a:gd name="connsiteY221" fmla="*/ 1172972 h 1699043"/>
              <a:gd name="connsiteX222" fmla="*/ 8751897 w 10232859"/>
              <a:gd name="connsiteY222" fmla="*/ 1190886 h 1699043"/>
              <a:gd name="connsiteX223" fmla="*/ 8793564 w 10232859"/>
              <a:gd name="connsiteY223" fmla="*/ 1172572 h 1699043"/>
              <a:gd name="connsiteX224" fmla="*/ 8834270 w 10232859"/>
              <a:gd name="connsiteY224" fmla="*/ 1206624 h 1699043"/>
              <a:gd name="connsiteX225" fmla="*/ 8853872 w 10232859"/>
              <a:gd name="connsiteY225" fmla="*/ 1214714 h 1699043"/>
              <a:gd name="connsiteX226" fmla="*/ 8861901 w 10232859"/>
              <a:gd name="connsiteY226" fmla="*/ 1211375 h 1699043"/>
              <a:gd name="connsiteX227" fmla="*/ 8874168 w 10232859"/>
              <a:gd name="connsiteY227" fmla="*/ 1213967 h 1699043"/>
              <a:gd name="connsiteX228" fmla="*/ 8871123 w 10232859"/>
              <a:gd name="connsiteY228" fmla="*/ 1221160 h 1699043"/>
              <a:gd name="connsiteX229" fmla="*/ 8903537 w 10232859"/>
              <a:gd name="connsiteY229" fmla="*/ 1230588 h 1699043"/>
              <a:gd name="connsiteX230" fmla="*/ 8933767 w 10232859"/>
              <a:gd name="connsiteY230" fmla="*/ 1263368 h 1699043"/>
              <a:gd name="connsiteX231" fmla="*/ 8985765 w 10232859"/>
              <a:gd name="connsiteY231" fmla="*/ 1287664 h 1699043"/>
              <a:gd name="connsiteX232" fmla="*/ 9071444 w 10232859"/>
              <a:gd name="connsiteY232" fmla="*/ 1317305 h 1699043"/>
              <a:gd name="connsiteX233" fmla="*/ 9096711 w 10232859"/>
              <a:gd name="connsiteY233" fmla="*/ 1327777 h 1699043"/>
              <a:gd name="connsiteX234" fmla="*/ 9338853 w 10232859"/>
              <a:gd name="connsiteY234" fmla="*/ 1448046 h 1699043"/>
              <a:gd name="connsiteX235" fmla="*/ 9520814 w 10232859"/>
              <a:gd name="connsiteY235" fmla="*/ 1449827 h 1699043"/>
              <a:gd name="connsiteX236" fmla="*/ 9702271 w 10232859"/>
              <a:gd name="connsiteY236" fmla="*/ 1488553 h 1699043"/>
              <a:gd name="connsiteX237" fmla="*/ 9744273 w 10232859"/>
              <a:gd name="connsiteY237" fmla="*/ 1523512 h 1699043"/>
              <a:gd name="connsiteX238" fmla="*/ 9771903 w 10232859"/>
              <a:gd name="connsiteY238" fmla="*/ 1530034 h 1699043"/>
              <a:gd name="connsiteX239" fmla="*/ 9818565 w 10232859"/>
              <a:gd name="connsiteY239" fmla="*/ 1538545 h 1699043"/>
              <a:gd name="connsiteX240" fmla="*/ 9882202 w 10232859"/>
              <a:gd name="connsiteY240" fmla="*/ 1565888 h 1699043"/>
              <a:gd name="connsiteX241" fmla="*/ 10022025 w 10232859"/>
              <a:gd name="connsiteY241" fmla="*/ 1599696 h 1699043"/>
              <a:gd name="connsiteX242" fmla="*/ 10220406 w 10232859"/>
              <a:gd name="connsiteY242" fmla="*/ 1677005 h 1699043"/>
              <a:gd name="connsiteX243" fmla="*/ 10232859 w 10232859"/>
              <a:gd name="connsiteY243" fmla="*/ 1699043 h 1699043"/>
              <a:gd name="connsiteX244" fmla="*/ 0 w 10232859"/>
              <a:gd name="connsiteY244" fmla="*/ 1699043 h 1699043"/>
              <a:gd name="connsiteX245" fmla="*/ 0 w 10232859"/>
              <a:gd name="connsiteY245" fmla="*/ 21828 h 1699043"/>
              <a:gd name="connsiteX246" fmla="*/ 8097 w 10232859"/>
              <a:gd name="connsiteY246" fmla="*/ 24355 h 1699043"/>
              <a:gd name="connsiteX247" fmla="*/ 77128 w 10232859"/>
              <a:gd name="connsiteY247" fmla="*/ 6867 h 1699043"/>
              <a:gd name="connsiteX248" fmla="*/ 188338 w 10232859"/>
              <a:gd name="connsiteY248" fmla="*/ 5079 h 1699043"/>
              <a:gd name="connsiteX249" fmla="*/ 298809 w 10232859"/>
              <a:gd name="connsiteY249" fmla="*/ 6198 h 1699043"/>
              <a:gd name="connsiteX250" fmla="*/ 338985 w 10232859"/>
              <a:gd name="connsiteY250" fmla="*/ 8006 h 1699043"/>
              <a:gd name="connsiteX251" fmla="*/ 409815 w 10232859"/>
              <a:gd name="connsiteY251"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11246 w 10232859"/>
              <a:gd name="connsiteY41" fmla="*/ 233408 h 1699043"/>
              <a:gd name="connsiteX42" fmla="*/ 2364066 w 10232859"/>
              <a:gd name="connsiteY42" fmla="*/ 218237 h 1699043"/>
              <a:gd name="connsiteX43" fmla="*/ 2400814 w 10232859"/>
              <a:gd name="connsiteY43" fmla="*/ 227165 h 1699043"/>
              <a:gd name="connsiteX44" fmla="*/ 2408414 w 10232859"/>
              <a:gd name="connsiteY44" fmla="*/ 228429 h 1699043"/>
              <a:gd name="connsiteX45" fmla="*/ 2408650 w 10232859"/>
              <a:gd name="connsiteY45" fmla="*/ 228234 h 1699043"/>
              <a:gd name="connsiteX46" fmla="*/ 2416835 w 10232859"/>
              <a:gd name="connsiteY46" fmla="*/ 229128 h 1699043"/>
              <a:gd name="connsiteX47" fmla="*/ 2422271 w 10232859"/>
              <a:gd name="connsiteY47" fmla="*/ 230733 h 1699043"/>
              <a:gd name="connsiteX48" fmla="*/ 2490341 w 10232859"/>
              <a:gd name="connsiteY48" fmla="*/ 211074 h 1699043"/>
              <a:gd name="connsiteX49" fmla="*/ 2588929 w 10232859"/>
              <a:gd name="connsiteY49" fmla="*/ 200980 h 1699043"/>
              <a:gd name="connsiteX50" fmla="*/ 2687426 w 10232859"/>
              <a:gd name="connsiteY50" fmla="*/ 193848 h 1699043"/>
              <a:gd name="connsiteX51" fmla="*/ 2723517 w 10232859"/>
              <a:gd name="connsiteY51" fmla="*/ 192652 h 1699043"/>
              <a:gd name="connsiteX52" fmla="*/ 2785956 w 10232859"/>
              <a:gd name="connsiteY52" fmla="*/ 184404 h 1699043"/>
              <a:gd name="connsiteX53" fmla="*/ 2813378 w 10232859"/>
              <a:gd name="connsiteY53" fmla="*/ 176833 h 1699043"/>
              <a:gd name="connsiteX54" fmla="*/ 2814782 w 10232859"/>
              <a:gd name="connsiteY54" fmla="*/ 177153 h 1699043"/>
              <a:gd name="connsiteX55" fmla="*/ 2816580 w 10232859"/>
              <a:gd name="connsiteY55" fmla="*/ 174366 h 1699043"/>
              <a:gd name="connsiteX56" fmla="*/ 2821623 w 10232859"/>
              <a:gd name="connsiteY56" fmla="*/ 172875 h 1699043"/>
              <a:gd name="connsiteX57" fmla="*/ 2836688 w 10232859"/>
              <a:gd name="connsiteY57" fmla="*/ 172971 h 1699043"/>
              <a:gd name="connsiteX58" fmla="*/ 2842564 w 10232859"/>
              <a:gd name="connsiteY58" fmla="*/ 173695 h 1699043"/>
              <a:gd name="connsiteX59" fmla="*/ 2850712 w 10232859"/>
              <a:gd name="connsiteY59" fmla="*/ 173290 h 1699043"/>
              <a:gd name="connsiteX60" fmla="*/ 2850846 w 10232859"/>
              <a:gd name="connsiteY60" fmla="*/ 173062 h 1699043"/>
              <a:gd name="connsiteX61" fmla="*/ 2858611 w 10232859"/>
              <a:gd name="connsiteY61" fmla="*/ 173112 h 1699043"/>
              <a:gd name="connsiteX62" fmla="*/ 2897454 w 10232859"/>
              <a:gd name="connsiteY62" fmla="*/ 176114 h 1699043"/>
              <a:gd name="connsiteX63" fmla="*/ 2940369 w 10232859"/>
              <a:gd name="connsiteY63" fmla="*/ 152944 h 1699043"/>
              <a:gd name="connsiteX64" fmla="*/ 2959670 w 10232859"/>
              <a:gd name="connsiteY64" fmla="*/ 148367 h 1699043"/>
              <a:gd name="connsiteX65" fmla="*/ 2969615 w 10232859"/>
              <a:gd name="connsiteY65" fmla="*/ 144755 h 1699043"/>
              <a:gd name="connsiteX66" fmla="*/ 2970000 w 10232859"/>
              <a:gd name="connsiteY66" fmla="*/ 143776 h 1699043"/>
              <a:gd name="connsiteX67" fmla="*/ 3007272 w 10232859"/>
              <a:gd name="connsiteY67" fmla="*/ 146766 h 1699043"/>
              <a:gd name="connsiteX68" fmla="*/ 3011677 w 10232859"/>
              <a:gd name="connsiteY68" fmla="*/ 145404 h 1699043"/>
              <a:gd name="connsiteX69" fmla="*/ 3036668 w 10232859"/>
              <a:gd name="connsiteY69" fmla="*/ 149604 h 1699043"/>
              <a:gd name="connsiteX70" fmla="*/ 3049208 w 10232859"/>
              <a:gd name="connsiteY70" fmla="*/ 150573 h 1699043"/>
              <a:gd name="connsiteX71" fmla="*/ 3053517 w 10232859"/>
              <a:gd name="connsiteY71" fmla="*/ 153322 h 1699043"/>
              <a:gd name="connsiteX72" fmla="*/ 3071637 w 10232859"/>
              <a:gd name="connsiteY72" fmla="*/ 153496 h 1699043"/>
              <a:gd name="connsiteX73" fmla="*/ 3110077 w 10232859"/>
              <a:gd name="connsiteY73" fmla="*/ 149202 h 1699043"/>
              <a:gd name="connsiteX74" fmla="*/ 3173743 w 10232859"/>
              <a:gd name="connsiteY74" fmla="*/ 159581 h 1699043"/>
              <a:gd name="connsiteX75" fmla="*/ 3254203 w 10232859"/>
              <a:gd name="connsiteY75" fmla="*/ 151756 h 1699043"/>
              <a:gd name="connsiteX76" fmla="*/ 3380350 w 10232859"/>
              <a:gd name="connsiteY76" fmla="*/ 151151 h 1699043"/>
              <a:gd name="connsiteX77" fmla="*/ 3476147 w 10232859"/>
              <a:gd name="connsiteY77" fmla="*/ 170925 h 1699043"/>
              <a:gd name="connsiteX78" fmla="*/ 3581876 w 10232859"/>
              <a:gd name="connsiteY78" fmla="*/ 150448 h 1699043"/>
              <a:gd name="connsiteX79" fmla="*/ 3704761 w 10232859"/>
              <a:gd name="connsiteY79" fmla="*/ 150492 h 1699043"/>
              <a:gd name="connsiteX80" fmla="*/ 3755040 w 10232859"/>
              <a:gd name="connsiteY80" fmla="*/ 141978 h 1699043"/>
              <a:gd name="connsiteX81" fmla="*/ 3804689 w 10232859"/>
              <a:gd name="connsiteY81" fmla="*/ 151893 h 1699043"/>
              <a:gd name="connsiteX82" fmla="*/ 3821793 w 10232859"/>
              <a:gd name="connsiteY82" fmla="*/ 144743 h 1699043"/>
              <a:gd name="connsiteX83" fmla="*/ 3824682 w 10232859"/>
              <a:gd name="connsiteY83" fmla="*/ 143319 h 1699043"/>
              <a:gd name="connsiteX84" fmla="*/ 3837536 w 10232859"/>
              <a:gd name="connsiteY84" fmla="*/ 141778 h 1699043"/>
              <a:gd name="connsiteX85" fmla="*/ 3839550 w 10232859"/>
              <a:gd name="connsiteY85" fmla="*/ 136147 h 1699043"/>
              <a:gd name="connsiteX86" fmla="*/ 3857743 w 10232859"/>
              <a:gd name="connsiteY86" fmla="*/ 130104 h 1699043"/>
              <a:gd name="connsiteX87" fmla="*/ 3881852 w 10232859"/>
              <a:gd name="connsiteY87" fmla="*/ 128717 h 1699043"/>
              <a:gd name="connsiteX88" fmla="*/ 3998088 w 10232859"/>
              <a:gd name="connsiteY88" fmla="*/ 127932 h 1699043"/>
              <a:gd name="connsiteX89" fmla="*/ 4066682 w 10232859"/>
              <a:gd name="connsiteY89" fmla="*/ 124147 h 1699043"/>
              <a:gd name="connsiteX90" fmla="*/ 4091246 w 10232859"/>
              <a:gd name="connsiteY90" fmla="*/ 117503 h 1699043"/>
              <a:gd name="connsiteX91" fmla="*/ 4126556 w 10232859"/>
              <a:gd name="connsiteY91" fmla="*/ 111725 h 1699043"/>
              <a:gd name="connsiteX92" fmla="*/ 4187717 w 10232859"/>
              <a:gd name="connsiteY92" fmla="*/ 97496 h 1699043"/>
              <a:gd name="connsiteX93" fmla="*/ 4220826 w 10232859"/>
              <a:gd name="connsiteY93" fmla="*/ 95991 h 1699043"/>
              <a:gd name="connsiteX94" fmla="*/ 4239014 w 10232859"/>
              <a:gd name="connsiteY94" fmla="*/ 90840 h 1699043"/>
              <a:gd name="connsiteX95" fmla="*/ 4246653 w 10232859"/>
              <a:gd name="connsiteY95" fmla="*/ 91360 h 1699043"/>
              <a:gd name="connsiteX96" fmla="*/ 4271841 w 10232859"/>
              <a:gd name="connsiteY96" fmla="*/ 90188 h 1699043"/>
              <a:gd name="connsiteX97" fmla="*/ 4286277 w 10232859"/>
              <a:gd name="connsiteY97" fmla="*/ 90173 h 1699043"/>
              <a:gd name="connsiteX98" fmla="*/ 4292025 w 10232859"/>
              <a:gd name="connsiteY98" fmla="*/ 90407 h 1699043"/>
              <a:gd name="connsiteX99" fmla="*/ 4304713 w 10232859"/>
              <a:gd name="connsiteY99" fmla="*/ 95673 h 1699043"/>
              <a:gd name="connsiteX100" fmla="*/ 4321285 w 10232859"/>
              <a:gd name="connsiteY100" fmla="*/ 93560 h 1699043"/>
              <a:gd name="connsiteX101" fmla="*/ 4339561 w 10232859"/>
              <a:gd name="connsiteY101" fmla="*/ 98806 h 1699043"/>
              <a:gd name="connsiteX102" fmla="*/ 4343990 w 10232859"/>
              <a:gd name="connsiteY102" fmla="*/ 94576 h 1699043"/>
              <a:gd name="connsiteX103" fmla="*/ 4358885 w 10232859"/>
              <a:gd name="connsiteY103" fmla="*/ 90264 h 1699043"/>
              <a:gd name="connsiteX104" fmla="*/ 4371648 w 10232859"/>
              <a:gd name="connsiteY104" fmla="*/ 95312 h 1699043"/>
              <a:gd name="connsiteX105" fmla="*/ 4398380 w 10232859"/>
              <a:gd name="connsiteY105" fmla="*/ 98447 h 1699043"/>
              <a:gd name="connsiteX106" fmla="*/ 4405729 w 10232859"/>
              <a:gd name="connsiteY106" fmla="*/ 97677 h 1699043"/>
              <a:gd name="connsiteX107" fmla="*/ 4431408 w 10232859"/>
              <a:gd name="connsiteY107" fmla="*/ 104311 h 1699043"/>
              <a:gd name="connsiteX108" fmla="*/ 4472183 w 10232859"/>
              <a:gd name="connsiteY108" fmla="*/ 109916 h 1699043"/>
              <a:gd name="connsiteX109" fmla="*/ 4518828 w 10232859"/>
              <a:gd name="connsiteY109" fmla="*/ 112600 h 1699043"/>
              <a:gd name="connsiteX110" fmla="*/ 4532040 w 10232859"/>
              <a:gd name="connsiteY110" fmla="*/ 117793 h 1699043"/>
              <a:gd name="connsiteX111" fmla="*/ 4617778 w 10232859"/>
              <a:gd name="connsiteY111" fmla="*/ 130479 h 1699043"/>
              <a:gd name="connsiteX112" fmla="*/ 4641872 w 10232859"/>
              <a:gd name="connsiteY112" fmla="*/ 134207 h 1699043"/>
              <a:gd name="connsiteX113" fmla="*/ 4662766 w 10232859"/>
              <a:gd name="connsiteY113" fmla="*/ 132438 h 1699043"/>
              <a:gd name="connsiteX114" fmla="*/ 4667770 w 10232859"/>
              <a:gd name="connsiteY114" fmla="*/ 127694 h 1699043"/>
              <a:gd name="connsiteX115" fmla="*/ 4681052 w 10232859"/>
              <a:gd name="connsiteY115" fmla="*/ 128947 h 1699043"/>
              <a:gd name="connsiteX116" fmla="*/ 4684624 w 10232859"/>
              <a:gd name="connsiteY116" fmla="*/ 128241 h 1699043"/>
              <a:gd name="connsiteX117" fmla="*/ 4705061 w 10232859"/>
              <a:gd name="connsiteY117" fmla="*/ 125234 h 1699043"/>
              <a:gd name="connsiteX118" fmla="*/ 4747746 w 10232859"/>
              <a:gd name="connsiteY118" fmla="*/ 144617 h 1699043"/>
              <a:gd name="connsiteX119" fmla="*/ 4801045 w 10232859"/>
              <a:gd name="connsiteY119" fmla="*/ 147239 h 1699043"/>
              <a:gd name="connsiteX120" fmla="*/ 5001600 w 10232859"/>
              <a:gd name="connsiteY120" fmla="*/ 190239 h 1699043"/>
              <a:gd name="connsiteX121" fmla="*/ 5033465 w 10232859"/>
              <a:gd name="connsiteY121" fmla="*/ 175915 h 1699043"/>
              <a:gd name="connsiteX122" fmla="*/ 5115965 w 10232859"/>
              <a:gd name="connsiteY122" fmla="*/ 186069 h 1699043"/>
              <a:gd name="connsiteX123" fmla="*/ 5237936 w 10232859"/>
              <a:gd name="connsiteY123" fmla="*/ 239508 h 1699043"/>
              <a:gd name="connsiteX124" fmla="*/ 5290566 w 10232859"/>
              <a:gd name="connsiteY124" fmla="*/ 263295 h 1699043"/>
              <a:gd name="connsiteX125" fmla="*/ 5344878 w 10232859"/>
              <a:gd name="connsiteY125" fmla="*/ 276360 h 1699043"/>
              <a:gd name="connsiteX126" fmla="*/ 5413398 w 10232859"/>
              <a:gd name="connsiteY126" fmla="*/ 276235 h 1699043"/>
              <a:gd name="connsiteX127" fmla="*/ 5415629 w 10232859"/>
              <a:gd name="connsiteY127" fmla="*/ 275768 h 1699043"/>
              <a:gd name="connsiteX128" fmla="*/ 5433078 w 10232859"/>
              <a:gd name="connsiteY128" fmla="*/ 279684 h 1699043"/>
              <a:gd name="connsiteX129" fmla="*/ 5435759 w 10232859"/>
              <a:gd name="connsiteY129" fmla="*/ 283100 h 1699043"/>
              <a:gd name="connsiteX130" fmla="*/ 5447372 w 10232859"/>
              <a:gd name="connsiteY130" fmla="*/ 286587 h 1699043"/>
              <a:gd name="connsiteX131" fmla="*/ 5469289 w 10232859"/>
              <a:gd name="connsiteY131" fmla="*/ 295620 h 1699043"/>
              <a:gd name="connsiteX132" fmla="*/ 5508752 w 10232859"/>
              <a:gd name="connsiteY132" fmla="*/ 305753 h 1699043"/>
              <a:gd name="connsiteX133" fmla="*/ 5509657 w 10232859"/>
              <a:gd name="connsiteY133" fmla="*/ 304936 h 1699043"/>
              <a:gd name="connsiteX134" fmla="*/ 5521245 w 10232859"/>
              <a:gd name="connsiteY134" fmla="*/ 303688 h 1699043"/>
              <a:gd name="connsiteX135" fmla="*/ 5542415 w 10232859"/>
              <a:gd name="connsiteY135" fmla="*/ 303495 h 1699043"/>
              <a:gd name="connsiteX136" fmla="*/ 5596538 w 10232859"/>
              <a:gd name="connsiteY136" fmla="*/ 291153 h 1699043"/>
              <a:gd name="connsiteX137" fmla="*/ 5632514 w 10232859"/>
              <a:gd name="connsiteY137" fmla="*/ 301962 h 1699043"/>
              <a:gd name="connsiteX138" fmla="*/ 5640005 w 10232859"/>
              <a:gd name="connsiteY138" fmla="*/ 303617 h 1699043"/>
              <a:gd name="connsiteX139" fmla="*/ 5640259 w 10232859"/>
              <a:gd name="connsiteY139" fmla="*/ 303435 h 1699043"/>
              <a:gd name="connsiteX140" fmla="*/ 5648365 w 10232859"/>
              <a:gd name="connsiteY140" fmla="*/ 304754 h 1699043"/>
              <a:gd name="connsiteX141" fmla="*/ 5653662 w 10232859"/>
              <a:gd name="connsiteY141" fmla="*/ 306635 h 1699043"/>
              <a:gd name="connsiteX142" fmla="*/ 5668196 w 10232859"/>
              <a:gd name="connsiteY142" fmla="*/ 309846 h 1699043"/>
              <a:gd name="connsiteX143" fmla="*/ 5673886 w 10232859"/>
              <a:gd name="connsiteY143" fmla="*/ 309526 h 1699043"/>
              <a:gd name="connsiteX144" fmla="*/ 5677139 w 10232859"/>
              <a:gd name="connsiteY144" fmla="*/ 307345 h 1699043"/>
              <a:gd name="connsiteX145" fmla="*/ 5708983 w 10232859"/>
              <a:gd name="connsiteY145" fmla="*/ 306674 h 1699043"/>
              <a:gd name="connsiteX146" fmla="*/ 5773909 w 10232859"/>
              <a:gd name="connsiteY146" fmla="*/ 312061 h 1699043"/>
              <a:gd name="connsiteX147" fmla="*/ 5809500 w 10232859"/>
              <a:gd name="connsiteY147" fmla="*/ 318450 h 1699043"/>
              <a:gd name="connsiteX148" fmla="*/ 5908729 w 10232859"/>
              <a:gd name="connsiteY148" fmla="*/ 332335 h 1699043"/>
              <a:gd name="connsiteX149" fmla="*/ 6009654 w 10232859"/>
              <a:gd name="connsiteY149" fmla="*/ 343526 h 1699043"/>
              <a:gd name="connsiteX150" fmla="*/ 6067487 w 10232859"/>
              <a:gd name="connsiteY150" fmla="*/ 333712 h 1699043"/>
              <a:gd name="connsiteX151" fmla="*/ 6073281 w 10232859"/>
              <a:gd name="connsiteY151" fmla="*/ 334316 h 1699043"/>
              <a:gd name="connsiteX152" fmla="*/ 6086225 w 10232859"/>
              <a:gd name="connsiteY152" fmla="*/ 339621 h 1699043"/>
              <a:gd name="connsiteX153" fmla="*/ 6105063 w 10232859"/>
              <a:gd name="connsiteY153" fmla="*/ 347340 h 1699043"/>
              <a:gd name="connsiteX154" fmla="*/ 6135796 w 10232859"/>
              <a:gd name="connsiteY154" fmla="*/ 363143 h 1699043"/>
              <a:gd name="connsiteX155" fmla="*/ 6195166 w 10232859"/>
              <a:gd name="connsiteY155" fmla="*/ 360190 h 1699043"/>
              <a:gd name="connsiteX156" fmla="*/ 6216259 w 10232859"/>
              <a:gd name="connsiteY156" fmla="*/ 363365 h 1699043"/>
              <a:gd name="connsiteX157" fmla="*/ 6228331 w 10232859"/>
              <a:gd name="connsiteY157" fmla="*/ 364034 h 1699043"/>
              <a:gd name="connsiteX158" fmla="*/ 6229602 w 10232859"/>
              <a:gd name="connsiteY158" fmla="*/ 363414 h 1699043"/>
              <a:gd name="connsiteX159" fmla="*/ 6258988 w 10232859"/>
              <a:gd name="connsiteY159" fmla="*/ 378660 h 1699043"/>
              <a:gd name="connsiteX160" fmla="*/ 6264106 w 10232859"/>
              <a:gd name="connsiteY160" fmla="*/ 379141 h 1699043"/>
              <a:gd name="connsiteX161" fmla="*/ 6281703 w 10232859"/>
              <a:gd name="connsiteY161" fmla="*/ 391054 h 1699043"/>
              <a:gd name="connsiteX162" fmla="*/ 6291622 w 10232859"/>
              <a:gd name="connsiteY162" fmla="*/ 396155 h 1699043"/>
              <a:gd name="connsiteX163" fmla="*/ 6292712 w 10232859"/>
              <a:gd name="connsiteY163" fmla="*/ 399771 h 1699043"/>
              <a:gd name="connsiteX164" fmla="*/ 6308227 w 10232859"/>
              <a:gd name="connsiteY164" fmla="*/ 406196 h 1699043"/>
              <a:gd name="connsiteX165" fmla="*/ 6328981 w 10232859"/>
              <a:gd name="connsiteY165" fmla="*/ 409495 h 1699043"/>
              <a:gd name="connsiteX166" fmla="*/ 6368693 w 10232859"/>
              <a:gd name="connsiteY166" fmla="*/ 417845 h 1699043"/>
              <a:gd name="connsiteX167" fmla="*/ 6414811 w 10232859"/>
              <a:gd name="connsiteY167" fmla="*/ 452200 h 1699043"/>
              <a:gd name="connsiteX168" fmla="*/ 6467879 w 10232859"/>
              <a:gd name="connsiteY168" fmla="*/ 468248 h 1699043"/>
              <a:gd name="connsiteX169" fmla="*/ 6564351 w 10232859"/>
              <a:gd name="connsiteY169" fmla="*/ 537518 h 1699043"/>
              <a:gd name="connsiteX170" fmla="*/ 6711178 w 10232859"/>
              <a:gd name="connsiteY170" fmla="*/ 573610 h 1699043"/>
              <a:gd name="connsiteX171" fmla="*/ 6764036 w 10232859"/>
              <a:gd name="connsiteY171" fmla="*/ 588943 h 1699043"/>
              <a:gd name="connsiteX172" fmla="*/ 6858983 w 10232859"/>
              <a:gd name="connsiteY172" fmla="*/ 623723 h 1699043"/>
              <a:gd name="connsiteX173" fmla="*/ 6910661 w 10232859"/>
              <a:gd name="connsiteY173" fmla="*/ 634620 h 1699043"/>
              <a:gd name="connsiteX174" fmla="*/ 6944111 w 10232859"/>
              <a:gd name="connsiteY174" fmla="*/ 659502 h 1699043"/>
              <a:gd name="connsiteX175" fmla="*/ 6965771 w 10232859"/>
              <a:gd name="connsiteY175" fmla="*/ 659931 h 1699043"/>
              <a:gd name="connsiteX176" fmla="*/ 6969639 w 10232859"/>
              <a:gd name="connsiteY176" fmla="*/ 659837 h 1699043"/>
              <a:gd name="connsiteX177" fmla="*/ 6982242 w 10232859"/>
              <a:gd name="connsiteY177" fmla="*/ 663112 h 1699043"/>
              <a:gd name="connsiteX178" fmla="*/ 6989387 w 10232859"/>
              <a:gd name="connsiteY178" fmla="*/ 659474 h 1699043"/>
              <a:gd name="connsiteX179" fmla="*/ 7010930 w 10232859"/>
              <a:gd name="connsiteY179" fmla="*/ 661134 h 1699043"/>
              <a:gd name="connsiteX180" fmla="*/ 7033125 w 10232859"/>
              <a:gd name="connsiteY180" fmla="*/ 668436 h 1699043"/>
              <a:gd name="connsiteX181" fmla="*/ 7134461 w 10232859"/>
              <a:gd name="connsiteY181" fmla="*/ 708192 h 1699043"/>
              <a:gd name="connsiteX182" fmla="*/ 7197450 w 10232859"/>
              <a:gd name="connsiteY182" fmla="*/ 729094 h 1699043"/>
              <a:gd name="connsiteX183" fmla="*/ 7225084 w 10232859"/>
              <a:gd name="connsiteY183" fmla="*/ 732505 h 1699043"/>
              <a:gd name="connsiteX184" fmla="*/ 7261183 w 10232859"/>
              <a:gd name="connsiteY184" fmla="*/ 740313 h 1699043"/>
              <a:gd name="connsiteX185" fmla="*/ 7327760 w 10232859"/>
              <a:gd name="connsiteY185" fmla="*/ 750586 h 1699043"/>
              <a:gd name="connsiteX186" fmla="*/ 7412222 w 10232859"/>
              <a:gd name="connsiteY186" fmla="*/ 770487 h 1699043"/>
              <a:gd name="connsiteX187" fmla="*/ 7457904 w 10232859"/>
              <a:gd name="connsiteY187" fmla="*/ 804321 h 1699043"/>
              <a:gd name="connsiteX188" fmla="*/ 7465795 w 10232859"/>
              <a:gd name="connsiteY188" fmla="*/ 802598 h 1699043"/>
              <a:gd name="connsiteX189" fmla="*/ 7505046 w 10232859"/>
              <a:gd name="connsiteY189" fmla="*/ 816517 h 1699043"/>
              <a:gd name="connsiteX190" fmla="*/ 7623220 w 10232859"/>
              <a:gd name="connsiteY190" fmla="*/ 888520 h 1699043"/>
              <a:gd name="connsiteX191" fmla="*/ 7700458 w 10232859"/>
              <a:gd name="connsiteY191" fmla="*/ 915079 h 1699043"/>
              <a:gd name="connsiteX192" fmla="*/ 7730988 w 10232859"/>
              <a:gd name="connsiteY192" fmla="*/ 920756 h 1699043"/>
              <a:gd name="connsiteX193" fmla="*/ 7781942 w 10232859"/>
              <a:gd name="connsiteY193" fmla="*/ 930503 h 1699043"/>
              <a:gd name="connsiteX194" fmla="*/ 7827704 w 10232859"/>
              <a:gd name="connsiteY194" fmla="*/ 928558 h 1699043"/>
              <a:gd name="connsiteX195" fmla="*/ 7867270 w 10232859"/>
              <a:gd name="connsiteY195" fmla="*/ 940366 h 1699043"/>
              <a:gd name="connsiteX196" fmla="*/ 7866538 w 10232859"/>
              <a:gd name="connsiteY196" fmla="*/ 955045 h 1699043"/>
              <a:gd name="connsiteX197" fmla="*/ 7912084 w 10232859"/>
              <a:gd name="connsiteY197" fmla="*/ 963800 h 1699043"/>
              <a:gd name="connsiteX198" fmla="*/ 7982264 w 10232859"/>
              <a:gd name="connsiteY198" fmla="*/ 975773 h 1699043"/>
              <a:gd name="connsiteX199" fmla="*/ 7991272 w 10232859"/>
              <a:gd name="connsiteY199" fmla="*/ 981104 h 1699043"/>
              <a:gd name="connsiteX200" fmla="*/ 8006496 w 10232859"/>
              <a:gd name="connsiteY200" fmla="*/ 972839 h 1699043"/>
              <a:gd name="connsiteX201" fmla="*/ 8034497 w 10232859"/>
              <a:gd name="connsiteY201" fmla="*/ 972054 h 1699043"/>
              <a:gd name="connsiteX202" fmla="*/ 8150881 w 10232859"/>
              <a:gd name="connsiteY202" fmla="*/ 990411 h 1699043"/>
              <a:gd name="connsiteX203" fmla="*/ 8172106 w 10232859"/>
              <a:gd name="connsiteY203" fmla="*/ 990512 h 1699043"/>
              <a:gd name="connsiteX204" fmla="*/ 8196076 w 10232859"/>
              <a:gd name="connsiteY204" fmla="*/ 1000078 h 1699043"/>
              <a:gd name="connsiteX205" fmla="*/ 8247463 w 10232859"/>
              <a:gd name="connsiteY205" fmla="*/ 1016332 h 1699043"/>
              <a:gd name="connsiteX206" fmla="*/ 8279272 w 10232859"/>
              <a:gd name="connsiteY206" fmla="*/ 1032921 h 1699043"/>
              <a:gd name="connsiteX207" fmla="*/ 8289611 w 10232859"/>
              <a:gd name="connsiteY207" fmla="*/ 1028630 h 1699043"/>
              <a:gd name="connsiteX208" fmla="*/ 8311483 w 10232859"/>
              <a:gd name="connsiteY208" fmla="*/ 1029399 h 1699043"/>
              <a:gd name="connsiteX209" fmla="*/ 8399489 w 10232859"/>
              <a:gd name="connsiteY209" fmla="*/ 1048562 h 1699043"/>
              <a:gd name="connsiteX210" fmla="*/ 8415973 w 10232859"/>
              <a:gd name="connsiteY210" fmla="*/ 1049660 h 1699043"/>
              <a:gd name="connsiteX211" fmla="*/ 8433326 w 10232859"/>
              <a:gd name="connsiteY211" fmla="*/ 1057881 h 1699043"/>
              <a:gd name="connsiteX212" fmla="*/ 8502328 w 10232859"/>
              <a:gd name="connsiteY212" fmla="*/ 1091498 h 1699043"/>
              <a:gd name="connsiteX213" fmla="*/ 8534346 w 10232859"/>
              <a:gd name="connsiteY213" fmla="*/ 1106980 h 1699043"/>
              <a:gd name="connsiteX214" fmla="*/ 8534980 w 10232859"/>
              <a:gd name="connsiteY214" fmla="*/ 1110861 h 1699043"/>
              <a:gd name="connsiteX215" fmla="*/ 8544104 w 10232859"/>
              <a:gd name="connsiteY215" fmla="*/ 1108406 h 1699043"/>
              <a:gd name="connsiteX216" fmla="*/ 8567742 w 10232859"/>
              <a:gd name="connsiteY216" fmla="*/ 1117590 h 1699043"/>
              <a:gd name="connsiteX217" fmla="*/ 8633779 w 10232859"/>
              <a:gd name="connsiteY217" fmla="*/ 1139226 h 1699043"/>
              <a:gd name="connsiteX218" fmla="*/ 8676965 w 10232859"/>
              <a:gd name="connsiteY218" fmla="*/ 1156949 h 1699043"/>
              <a:gd name="connsiteX219" fmla="*/ 8698944 w 10232859"/>
              <a:gd name="connsiteY219" fmla="*/ 1156939 h 1699043"/>
              <a:gd name="connsiteX220" fmla="*/ 8711456 w 10232859"/>
              <a:gd name="connsiteY220" fmla="*/ 1169217 h 1699043"/>
              <a:gd name="connsiteX221" fmla="*/ 8732793 w 10232859"/>
              <a:gd name="connsiteY221" fmla="*/ 1172972 h 1699043"/>
              <a:gd name="connsiteX222" fmla="*/ 8751897 w 10232859"/>
              <a:gd name="connsiteY222" fmla="*/ 1190886 h 1699043"/>
              <a:gd name="connsiteX223" fmla="*/ 8793564 w 10232859"/>
              <a:gd name="connsiteY223" fmla="*/ 1172572 h 1699043"/>
              <a:gd name="connsiteX224" fmla="*/ 8834270 w 10232859"/>
              <a:gd name="connsiteY224" fmla="*/ 1206624 h 1699043"/>
              <a:gd name="connsiteX225" fmla="*/ 8853872 w 10232859"/>
              <a:gd name="connsiteY225" fmla="*/ 1214714 h 1699043"/>
              <a:gd name="connsiteX226" fmla="*/ 8861901 w 10232859"/>
              <a:gd name="connsiteY226" fmla="*/ 1211375 h 1699043"/>
              <a:gd name="connsiteX227" fmla="*/ 8874168 w 10232859"/>
              <a:gd name="connsiteY227" fmla="*/ 1213967 h 1699043"/>
              <a:gd name="connsiteX228" fmla="*/ 8871123 w 10232859"/>
              <a:gd name="connsiteY228" fmla="*/ 1221160 h 1699043"/>
              <a:gd name="connsiteX229" fmla="*/ 8903537 w 10232859"/>
              <a:gd name="connsiteY229" fmla="*/ 1230588 h 1699043"/>
              <a:gd name="connsiteX230" fmla="*/ 8933767 w 10232859"/>
              <a:gd name="connsiteY230" fmla="*/ 1263368 h 1699043"/>
              <a:gd name="connsiteX231" fmla="*/ 8985765 w 10232859"/>
              <a:gd name="connsiteY231" fmla="*/ 1287664 h 1699043"/>
              <a:gd name="connsiteX232" fmla="*/ 9071444 w 10232859"/>
              <a:gd name="connsiteY232" fmla="*/ 1317305 h 1699043"/>
              <a:gd name="connsiteX233" fmla="*/ 9096711 w 10232859"/>
              <a:gd name="connsiteY233" fmla="*/ 1327777 h 1699043"/>
              <a:gd name="connsiteX234" fmla="*/ 9338853 w 10232859"/>
              <a:gd name="connsiteY234" fmla="*/ 1448046 h 1699043"/>
              <a:gd name="connsiteX235" fmla="*/ 9520814 w 10232859"/>
              <a:gd name="connsiteY235" fmla="*/ 1449827 h 1699043"/>
              <a:gd name="connsiteX236" fmla="*/ 9702271 w 10232859"/>
              <a:gd name="connsiteY236" fmla="*/ 1488553 h 1699043"/>
              <a:gd name="connsiteX237" fmla="*/ 9744273 w 10232859"/>
              <a:gd name="connsiteY237" fmla="*/ 1523512 h 1699043"/>
              <a:gd name="connsiteX238" fmla="*/ 9771903 w 10232859"/>
              <a:gd name="connsiteY238" fmla="*/ 1530034 h 1699043"/>
              <a:gd name="connsiteX239" fmla="*/ 9818565 w 10232859"/>
              <a:gd name="connsiteY239" fmla="*/ 1538545 h 1699043"/>
              <a:gd name="connsiteX240" fmla="*/ 9882202 w 10232859"/>
              <a:gd name="connsiteY240" fmla="*/ 1565888 h 1699043"/>
              <a:gd name="connsiteX241" fmla="*/ 10022025 w 10232859"/>
              <a:gd name="connsiteY241" fmla="*/ 1599696 h 1699043"/>
              <a:gd name="connsiteX242" fmla="*/ 10220406 w 10232859"/>
              <a:gd name="connsiteY242" fmla="*/ 1677005 h 1699043"/>
              <a:gd name="connsiteX243" fmla="*/ 10232859 w 10232859"/>
              <a:gd name="connsiteY243" fmla="*/ 1699043 h 1699043"/>
              <a:gd name="connsiteX244" fmla="*/ 0 w 10232859"/>
              <a:gd name="connsiteY244" fmla="*/ 1699043 h 1699043"/>
              <a:gd name="connsiteX245" fmla="*/ 0 w 10232859"/>
              <a:gd name="connsiteY245" fmla="*/ 21828 h 1699043"/>
              <a:gd name="connsiteX246" fmla="*/ 8097 w 10232859"/>
              <a:gd name="connsiteY246" fmla="*/ 24355 h 1699043"/>
              <a:gd name="connsiteX247" fmla="*/ 77128 w 10232859"/>
              <a:gd name="connsiteY247" fmla="*/ 6867 h 1699043"/>
              <a:gd name="connsiteX248" fmla="*/ 188338 w 10232859"/>
              <a:gd name="connsiteY248" fmla="*/ 5079 h 1699043"/>
              <a:gd name="connsiteX249" fmla="*/ 298809 w 10232859"/>
              <a:gd name="connsiteY249" fmla="*/ 6198 h 1699043"/>
              <a:gd name="connsiteX250" fmla="*/ 338985 w 10232859"/>
              <a:gd name="connsiteY250" fmla="*/ 8006 h 1699043"/>
              <a:gd name="connsiteX251" fmla="*/ 409815 w 10232859"/>
              <a:gd name="connsiteY251"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01045 w 10232859"/>
              <a:gd name="connsiteY118" fmla="*/ 147239 h 1699043"/>
              <a:gd name="connsiteX119" fmla="*/ 5001600 w 10232859"/>
              <a:gd name="connsiteY119" fmla="*/ 190239 h 1699043"/>
              <a:gd name="connsiteX120" fmla="*/ 5033465 w 10232859"/>
              <a:gd name="connsiteY120" fmla="*/ 175915 h 1699043"/>
              <a:gd name="connsiteX121" fmla="*/ 5115965 w 10232859"/>
              <a:gd name="connsiteY121" fmla="*/ 186069 h 1699043"/>
              <a:gd name="connsiteX122" fmla="*/ 5237936 w 10232859"/>
              <a:gd name="connsiteY122" fmla="*/ 239508 h 1699043"/>
              <a:gd name="connsiteX123" fmla="*/ 5290566 w 10232859"/>
              <a:gd name="connsiteY123" fmla="*/ 263295 h 1699043"/>
              <a:gd name="connsiteX124" fmla="*/ 5344878 w 10232859"/>
              <a:gd name="connsiteY124" fmla="*/ 276360 h 1699043"/>
              <a:gd name="connsiteX125" fmla="*/ 5413398 w 10232859"/>
              <a:gd name="connsiteY125" fmla="*/ 276235 h 1699043"/>
              <a:gd name="connsiteX126" fmla="*/ 5415629 w 10232859"/>
              <a:gd name="connsiteY126" fmla="*/ 275768 h 1699043"/>
              <a:gd name="connsiteX127" fmla="*/ 5433078 w 10232859"/>
              <a:gd name="connsiteY127" fmla="*/ 279684 h 1699043"/>
              <a:gd name="connsiteX128" fmla="*/ 5435759 w 10232859"/>
              <a:gd name="connsiteY128" fmla="*/ 283100 h 1699043"/>
              <a:gd name="connsiteX129" fmla="*/ 5447372 w 10232859"/>
              <a:gd name="connsiteY129" fmla="*/ 286587 h 1699043"/>
              <a:gd name="connsiteX130" fmla="*/ 5469289 w 10232859"/>
              <a:gd name="connsiteY130" fmla="*/ 295620 h 1699043"/>
              <a:gd name="connsiteX131" fmla="*/ 5508752 w 10232859"/>
              <a:gd name="connsiteY131" fmla="*/ 305753 h 1699043"/>
              <a:gd name="connsiteX132" fmla="*/ 5509657 w 10232859"/>
              <a:gd name="connsiteY132" fmla="*/ 304936 h 1699043"/>
              <a:gd name="connsiteX133" fmla="*/ 5521245 w 10232859"/>
              <a:gd name="connsiteY133" fmla="*/ 303688 h 1699043"/>
              <a:gd name="connsiteX134" fmla="*/ 5542415 w 10232859"/>
              <a:gd name="connsiteY134" fmla="*/ 303495 h 1699043"/>
              <a:gd name="connsiteX135" fmla="*/ 5596538 w 10232859"/>
              <a:gd name="connsiteY135" fmla="*/ 291153 h 1699043"/>
              <a:gd name="connsiteX136" fmla="*/ 5632514 w 10232859"/>
              <a:gd name="connsiteY136" fmla="*/ 301962 h 1699043"/>
              <a:gd name="connsiteX137" fmla="*/ 5640005 w 10232859"/>
              <a:gd name="connsiteY137" fmla="*/ 303617 h 1699043"/>
              <a:gd name="connsiteX138" fmla="*/ 5640259 w 10232859"/>
              <a:gd name="connsiteY138" fmla="*/ 303435 h 1699043"/>
              <a:gd name="connsiteX139" fmla="*/ 5648365 w 10232859"/>
              <a:gd name="connsiteY139" fmla="*/ 304754 h 1699043"/>
              <a:gd name="connsiteX140" fmla="*/ 5653662 w 10232859"/>
              <a:gd name="connsiteY140" fmla="*/ 306635 h 1699043"/>
              <a:gd name="connsiteX141" fmla="*/ 5668196 w 10232859"/>
              <a:gd name="connsiteY141" fmla="*/ 309846 h 1699043"/>
              <a:gd name="connsiteX142" fmla="*/ 5673886 w 10232859"/>
              <a:gd name="connsiteY142" fmla="*/ 309526 h 1699043"/>
              <a:gd name="connsiteX143" fmla="*/ 5677139 w 10232859"/>
              <a:gd name="connsiteY143" fmla="*/ 307345 h 1699043"/>
              <a:gd name="connsiteX144" fmla="*/ 5708983 w 10232859"/>
              <a:gd name="connsiteY144" fmla="*/ 306674 h 1699043"/>
              <a:gd name="connsiteX145" fmla="*/ 5773909 w 10232859"/>
              <a:gd name="connsiteY145" fmla="*/ 312061 h 1699043"/>
              <a:gd name="connsiteX146" fmla="*/ 5809500 w 10232859"/>
              <a:gd name="connsiteY146" fmla="*/ 318450 h 1699043"/>
              <a:gd name="connsiteX147" fmla="*/ 5908729 w 10232859"/>
              <a:gd name="connsiteY147" fmla="*/ 332335 h 1699043"/>
              <a:gd name="connsiteX148" fmla="*/ 6009654 w 10232859"/>
              <a:gd name="connsiteY148" fmla="*/ 343526 h 1699043"/>
              <a:gd name="connsiteX149" fmla="*/ 6067487 w 10232859"/>
              <a:gd name="connsiteY149" fmla="*/ 333712 h 1699043"/>
              <a:gd name="connsiteX150" fmla="*/ 6073281 w 10232859"/>
              <a:gd name="connsiteY150" fmla="*/ 334316 h 1699043"/>
              <a:gd name="connsiteX151" fmla="*/ 6086225 w 10232859"/>
              <a:gd name="connsiteY151" fmla="*/ 339621 h 1699043"/>
              <a:gd name="connsiteX152" fmla="*/ 6105063 w 10232859"/>
              <a:gd name="connsiteY152" fmla="*/ 347340 h 1699043"/>
              <a:gd name="connsiteX153" fmla="*/ 6135796 w 10232859"/>
              <a:gd name="connsiteY153" fmla="*/ 363143 h 1699043"/>
              <a:gd name="connsiteX154" fmla="*/ 6195166 w 10232859"/>
              <a:gd name="connsiteY154" fmla="*/ 360190 h 1699043"/>
              <a:gd name="connsiteX155" fmla="*/ 6216259 w 10232859"/>
              <a:gd name="connsiteY155" fmla="*/ 363365 h 1699043"/>
              <a:gd name="connsiteX156" fmla="*/ 6228331 w 10232859"/>
              <a:gd name="connsiteY156" fmla="*/ 364034 h 1699043"/>
              <a:gd name="connsiteX157" fmla="*/ 6229602 w 10232859"/>
              <a:gd name="connsiteY157" fmla="*/ 363414 h 1699043"/>
              <a:gd name="connsiteX158" fmla="*/ 6258988 w 10232859"/>
              <a:gd name="connsiteY158" fmla="*/ 378660 h 1699043"/>
              <a:gd name="connsiteX159" fmla="*/ 6264106 w 10232859"/>
              <a:gd name="connsiteY159" fmla="*/ 379141 h 1699043"/>
              <a:gd name="connsiteX160" fmla="*/ 6281703 w 10232859"/>
              <a:gd name="connsiteY160" fmla="*/ 391054 h 1699043"/>
              <a:gd name="connsiteX161" fmla="*/ 6291622 w 10232859"/>
              <a:gd name="connsiteY161" fmla="*/ 396155 h 1699043"/>
              <a:gd name="connsiteX162" fmla="*/ 6292712 w 10232859"/>
              <a:gd name="connsiteY162" fmla="*/ 399771 h 1699043"/>
              <a:gd name="connsiteX163" fmla="*/ 6308227 w 10232859"/>
              <a:gd name="connsiteY163" fmla="*/ 406196 h 1699043"/>
              <a:gd name="connsiteX164" fmla="*/ 6328981 w 10232859"/>
              <a:gd name="connsiteY164" fmla="*/ 409495 h 1699043"/>
              <a:gd name="connsiteX165" fmla="*/ 6368693 w 10232859"/>
              <a:gd name="connsiteY165" fmla="*/ 417845 h 1699043"/>
              <a:gd name="connsiteX166" fmla="*/ 6414811 w 10232859"/>
              <a:gd name="connsiteY166" fmla="*/ 452200 h 1699043"/>
              <a:gd name="connsiteX167" fmla="*/ 6467879 w 10232859"/>
              <a:gd name="connsiteY167" fmla="*/ 468248 h 1699043"/>
              <a:gd name="connsiteX168" fmla="*/ 6564351 w 10232859"/>
              <a:gd name="connsiteY168" fmla="*/ 537518 h 1699043"/>
              <a:gd name="connsiteX169" fmla="*/ 6711178 w 10232859"/>
              <a:gd name="connsiteY169" fmla="*/ 573610 h 1699043"/>
              <a:gd name="connsiteX170" fmla="*/ 6764036 w 10232859"/>
              <a:gd name="connsiteY170" fmla="*/ 588943 h 1699043"/>
              <a:gd name="connsiteX171" fmla="*/ 6858983 w 10232859"/>
              <a:gd name="connsiteY171" fmla="*/ 623723 h 1699043"/>
              <a:gd name="connsiteX172" fmla="*/ 6910661 w 10232859"/>
              <a:gd name="connsiteY172" fmla="*/ 634620 h 1699043"/>
              <a:gd name="connsiteX173" fmla="*/ 6944111 w 10232859"/>
              <a:gd name="connsiteY173" fmla="*/ 659502 h 1699043"/>
              <a:gd name="connsiteX174" fmla="*/ 6965771 w 10232859"/>
              <a:gd name="connsiteY174" fmla="*/ 659931 h 1699043"/>
              <a:gd name="connsiteX175" fmla="*/ 6969639 w 10232859"/>
              <a:gd name="connsiteY175" fmla="*/ 659837 h 1699043"/>
              <a:gd name="connsiteX176" fmla="*/ 6982242 w 10232859"/>
              <a:gd name="connsiteY176" fmla="*/ 663112 h 1699043"/>
              <a:gd name="connsiteX177" fmla="*/ 6989387 w 10232859"/>
              <a:gd name="connsiteY177" fmla="*/ 659474 h 1699043"/>
              <a:gd name="connsiteX178" fmla="*/ 7010930 w 10232859"/>
              <a:gd name="connsiteY178" fmla="*/ 661134 h 1699043"/>
              <a:gd name="connsiteX179" fmla="*/ 7033125 w 10232859"/>
              <a:gd name="connsiteY179" fmla="*/ 668436 h 1699043"/>
              <a:gd name="connsiteX180" fmla="*/ 7134461 w 10232859"/>
              <a:gd name="connsiteY180" fmla="*/ 708192 h 1699043"/>
              <a:gd name="connsiteX181" fmla="*/ 7197450 w 10232859"/>
              <a:gd name="connsiteY181" fmla="*/ 729094 h 1699043"/>
              <a:gd name="connsiteX182" fmla="*/ 7225084 w 10232859"/>
              <a:gd name="connsiteY182" fmla="*/ 732505 h 1699043"/>
              <a:gd name="connsiteX183" fmla="*/ 7261183 w 10232859"/>
              <a:gd name="connsiteY183" fmla="*/ 740313 h 1699043"/>
              <a:gd name="connsiteX184" fmla="*/ 7327760 w 10232859"/>
              <a:gd name="connsiteY184" fmla="*/ 750586 h 1699043"/>
              <a:gd name="connsiteX185" fmla="*/ 7412222 w 10232859"/>
              <a:gd name="connsiteY185" fmla="*/ 770487 h 1699043"/>
              <a:gd name="connsiteX186" fmla="*/ 7457904 w 10232859"/>
              <a:gd name="connsiteY186" fmla="*/ 804321 h 1699043"/>
              <a:gd name="connsiteX187" fmla="*/ 7465795 w 10232859"/>
              <a:gd name="connsiteY187" fmla="*/ 802598 h 1699043"/>
              <a:gd name="connsiteX188" fmla="*/ 7505046 w 10232859"/>
              <a:gd name="connsiteY188" fmla="*/ 816517 h 1699043"/>
              <a:gd name="connsiteX189" fmla="*/ 7623220 w 10232859"/>
              <a:gd name="connsiteY189" fmla="*/ 888520 h 1699043"/>
              <a:gd name="connsiteX190" fmla="*/ 7700458 w 10232859"/>
              <a:gd name="connsiteY190" fmla="*/ 915079 h 1699043"/>
              <a:gd name="connsiteX191" fmla="*/ 7730988 w 10232859"/>
              <a:gd name="connsiteY191" fmla="*/ 920756 h 1699043"/>
              <a:gd name="connsiteX192" fmla="*/ 7781942 w 10232859"/>
              <a:gd name="connsiteY192" fmla="*/ 930503 h 1699043"/>
              <a:gd name="connsiteX193" fmla="*/ 7827704 w 10232859"/>
              <a:gd name="connsiteY193" fmla="*/ 928558 h 1699043"/>
              <a:gd name="connsiteX194" fmla="*/ 7867270 w 10232859"/>
              <a:gd name="connsiteY194" fmla="*/ 940366 h 1699043"/>
              <a:gd name="connsiteX195" fmla="*/ 7866538 w 10232859"/>
              <a:gd name="connsiteY195" fmla="*/ 955045 h 1699043"/>
              <a:gd name="connsiteX196" fmla="*/ 7912084 w 10232859"/>
              <a:gd name="connsiteY196" fmla="*/ 963800 h 1699043"/>
              <a:gd name="connsiteX197" fmla="*/ 7982264 w 10232859"/>
              <a:gd name="connsiteY197" fmla="*/ 975773 h 1699043"/>
              <a:gd name="connsiteX198" fmla="*/ 7991272 w 10232859"/>
              <a:gd name="connsiteY198" fmla="*/ 981104 h 1699043"/>
              <a:gd name="connsiteX199" fmla="*/ 8006496 w 10232859"/>
              <a:gd name="connsiteY199" fmla="*/ 972839 h 1699043"/>
              <a:gd name="connsiteX200" fmla="*/ 8034497 w 10232859"/>
              <a:gd name="connsiteY200" fmla="*/ 972054 h 1699043"/>
              <a:gd name="connsiteX201" fmla="*/ 8150881 w 10232859"/>
              <a:gd name="connsiteY201" fmla="*/ 990411 h 1699043"/>
              <a:gd name="connsiteX202" fmla="*/ 8172106 w 10232859"/>
              <a:gd name="connsiteY202" fmla="*/ 990512 h 1699043"/>
              <a:gd name="connsiteX203" fmla="*/ 8196076 w 10232859"/>
              <a:gd name="connsiteY203" fmla="*/ 1000078 h 1699043"/>
              <a:gd name="connsiteX204" fmla="*/ 8247463 w 10232859"/>
              <a:gd name="connsiteY204" fmla="*/ 1016332 h 1699043"/>
              <a:gd name="connsiteX205" fmla="*/ 8279272 w 10232859"/>
              <a:gd name="connsiteY205" fmla="*/ 1032921 h 1699043"/>
              <a:gd name="connsiteX206" fmla="*/ 8289611 w 10232859"/>
              <a:gd name="connsiteY206" fmla="*/ 1028630 h 1699043"/>
              <a:gd name="connsiteX207" fmla="*/ 8311483 w 10232859"/>
              <a:gd name="connsiteY207" fmla="*/ 1029399 h 1699043"/>
              <a:gd name="connsiteX208" fmla="*/ 8399489 w 10232859"/>
              <a:gd name="connsiteY208" fmla="*/ 1048562 h 1699043"/>
              <a:gd name="connsiteX209" fmla="*/ 8415973 w 10232859"/>
              <a:gd name="connsiteY209" fmla="*/ 1049660 h 1699043"/>
              <a:gd name="connsiteX210" fmla="*/ 8433326 w 10232859"/>
              <a:gd name="connsiteY210" fmla="*/ 1057881 h 1699043"/>
              <a:gd name="connsiteX211" fmla="*/ 8502328 w 10232859"/>
              <a:gd name="connsiteY211" fmla="*/ 1091498 h 1699043"/>
              <a:gd name="connsiteX212" fmla="*/ 8534346 w 10232859"/>
              <a:gd name="connsiteY212" fmla="*/ 1106980 h 1699043"/>
              <a:gd name="connsiteX213" fmla="*/ 8534980 w 10232859"/>
              <a:gd name="connsiteY213" fmla="*/ 1110861 h 1699043"/>
              <a:gd name="connsiteX214" fmla="*/ 8544104 w 10232859"/>
              <a:gd name="connsiteY214" fmla="*/ 1108406 h 1699043"/>
              <a:gd name="connsiteX215" fmla="*/ 8567742 w 10232859"/>
              <a:gd name="connsiteY215" fmla="*/ 1117590 h 1699043"/>
              <a:gd name="connsiteX216" fmla="*/ 8633779 w 10232859"/>
              <a:gd name="connsiteY216" fmla="*/ 1139226 h 1699043"/>
              <a:gd name="connsiteX217" fmla="*/ 8676965 w 10232859"/>
              <a:gd name="connsiteY217" fmla="*/ 1156949 h 1699043"/>
              <a:gd name="connsiteX218" fmla="*/ 8698944 w 10232859"/>
              <a:gd name="connsiteY218" fmla="*/ 1156939 h 1699043"/>
              <a:gd name="connsiteX219" fmla="*/ 8711456 w 10232859"/>
              <a:gd name="connsiteY219" fmla="*/ 1169217 h 1699043"/>
              <a:gd name="connsiteX220" fmla="*/ 8732793 w 10232859"/>
              <a:gd name="connsiteY220" fmla="*/ 1172972 h 1699043"/>
              <a:gd name="connsiteX221" fmla="*/ 8751897 w 10232859"/>
              <a:gd name="connsiteY221" fmla="*/ 1190886 h 1699043"/>
              <a:gd name="connsiteX222" fmla="*/ 8793564 w 10232859"/>
              <a:gd name="connsiteY222" fmla="*/ 1172572 h 1699043"/>
              <a:gd name="connsiteX223" fmla="*/ 8834270 w 10232859"/>
              <a:gd name="connsiteY223" fmla="*/ 1206624 h 1699043"/>
              <a:gd name="connsiteX224" fmla="*/ 8853872 w 10232859"/>
              <a:gd name="connsiteY224" fmla="*/ 1214714 h 1699043"/>
              <a:gd name="connsiteX225" fmla="*/ 8861901 w 10232859"/>
              <a:gd name="connsiteY225" fmla="*/ 1211375 h 1699043"/>
              <a:gd name="connsiteX226" fmla="*/ 8874168 w 10232859"/>
              <a:gd name="connsiteY226" fmla="*/ 1213967 h 1699043"/>
              <a:gd name="connsiteX227" fmla="*/ 8871123 w 10232859"/>
              <a:gd name="connsiteY227" fmla="*/ 1221160 h 1699043"/>
              <a:gd name="connsiteX228" fmla="*/ 8903537 w 10232859"/>
              <a:gd name="connsiteY228" fmla="*/ 1230588 h 1699043"/>
              <a:gd name="connsiteX229" fmla="*/ 8933767 w 10232859"/>
              <a:gd name="connsiteY229" fmla="*/ 1263368 h 1699043"/>
              <a:gd name="connsiteX230" fmla="*/ 8985765 w 10232859"/>
              <a:gd name="connsiteY230" fmla="*/ 1287664 h 1699043"/>
              <a:gd name="connsiteX231" fmla="*/ 9071444 w 10232859"/>
              <a:gd name="connsiteY231" fmla="*/ 1317305 h 1699043"/>
              <a:gd name="connsiteX232" fmla="*/ 9096711 w 10232859"/>
              <a:gd name="connsiteY232" fmla="*/ 1327777 h 1699043"/>
              <a:gd name="connsiteX233" fmla="*/ 9338853 w 10232859"/>
              <a:gd name="connsiteY233" fmla="*/ 1448046 h 1699043"/>
              <a:gd name="connsiteX234" fmla="*/ 9520814 w 10232859"/>
              <a:gd name="connsiteY234" fmla="*/ 1449827 h 1699043"/>
              <a:gd name="connsiteX235" fmla="*/ 9702271 w 10232859"/>
              <a:gd name="connsiteY235" fmla="*/ 1488553 h 1699043"/>
              <a:gd name="connsiteX236" fmla="*/ 9744273 w 10232859"/>
              <a:gd name="connsiteY236" fmla="*/ 1523512 h 1699043"/>
              <a:gd name="connsiteX237" fmla="*/ 9771903 w 10232859"/>
              <a:gd name="connsiteY237" fmla="*/ 1530034 h 1699043"/>
              <a:gd name="connsiteX238" fmla="*/ 9818565 w 10232859"/>
              <a:gd name="connsiteY238" fmla="*/ 1538545 h 1699043"/>
              <a:gd name="connsiteX239" fmla="*/ 9882202 w 10232859"/>
              <a:gd name="connsiteY239" fmla="*/ 1565888 h 1699043"/>
              <a:gd name="connsiteX240" fmla="*/ 10022025 w 10232859"/>
              <a:gd name="connsiteY240" fmla="*/ 1599696 h 1699043"/>
              <a:gd name="connsiteX241" fmla="*/ 10220406 w 10232859"/>
              <a:gd name="connsiteY241" fmla="*/ 1677005 h 1699043"/>
              <a:gd name="connsiteX242" fmla="*/ 10232859 w 10232859"/>
              <a:gd name="connsiteY242" fmla="*/ 1699043 h 1699043"/>
              <a:gd name="connsiteX243" fmla="*/ 0 w 10232859"/>
              <a:gd name="connsiteY243" fmla="*/ 1699043 h 1699043"/>
              <a:gd name="connsiteX244" fmla="*/ 0 w 10232859"/>
              <a:gd name="connsiteY244" fmla="*/ 21828 h 1699043"/>
              <a:gd name="connsiteX245" fmla="*/ 8097 w 10232859"/>
              <a:gd name="connsiteY245" fmla="*/ 24355 h 1699043"/>
              <a:gd name="connsiteX246" fmla="*/ 77128 w 10232859"/>
              <a:gd name="connsiteY246" fmla="*/ 6867 h 1699043"/>
              <a:gd name="connsiteX247" fmla="*/ 188338 w 10232859"/>
              <a:gd name="connsiteY247" fmla="*/ 5079 h 1699043"/>
              <a:gd name="connsiteX248" fmla="*/ 298809 w 10232859"/>
              <a:gd name="connsiteY248" fmla="*/ 6198 h 1699043"/>
              <a:gd name="connsiteX249" fmla="*/ 338985 w 10232859"/>
              <a:gd name="connsiteY249" fmla="*/ 8006 h 1699043"/>
              <a:gd name="connsiteX250" fmla="*/ 409815 w 10232859"/>
              <a:gd name="connsiteY250"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01045 w 10232859"/>
              <a:gd name="connsiteY118" fmla="*/ 147239 h 1699043"/>
              <a:gd name="connsiteX119" fmla="*/ 5001600 w 10232859"/>
              <a:gd name="connsiteY119" fmla="*/ 190239 h 1699043"/>
              <a:gd name="connsiteX120" fmla="*/ 5115965 w 10232859"/>
              <a:gd name="connsiteY120" fmla="*/ 186069 h 1699043"/>
              <a:gd name="connsiteX121" fmla="*/ 5237936 w 10232859"/>
              <a:gd name="connsiteY121" fmla="*/ 239508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237936 w 10232859"/>
              <a:gd name="connsiteY121" fmla="*/ 239508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237936 w 10232859"/>
              <a:gd name="connsiteY121" fmla="*/ 239508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90566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42415 w 10232859"/>
              <a:gd name="connsiteY133" fmla="*/ 303495 h 1699043"/>
              <a:gd name="connsiteX134" fmla="*/ 5596538 w 10232859"/>
              <a:gd name="connsiteY134" fmla="*/ 291153 h 1699043"/>
              <a:gd name="connsiteX135" fmla="*/ 5632514 w 10232859"/>
              <a:gd name="connsiteY135" fmla="*/ 301962 h 1699043"/>
              <a:gd name="connsiteX136" fmla="*/ 5640005 w 10232859"/>
              <a:gd name="connsiteY136" fmla="*/ 303617 h 1699043"/>
              <a:gd name="connsiteX137" fmla="*/ 5640259 w 10232859"/>
              <a:gd name="connsiteY137" fmla="*/ 303435 h 1699043"/>
              <a:gd name="connsiteX138" fmla="*/ 5648365 w 10232859"/>
              <a:gd name="connsiteY138" fmla="*/ 304754 h 1699043"/>
              <a:gd name="connsiteX139" fmla="*/ 5653662 w 10232859"/>
              <a:gd name="connsiteY139" fmla="*/ 306635 h 1699043"/>
              <a:gd name="connsiteX140" fmla="*/ 5668196 w 10232859"/>
              <a:gd name="connsiteY140" fmla="*/ 309846 h 1699043"/>
              <a:gd name="connsiteX141" fmla="*/ 5673886 w 10232859"/>
              <a:gd name="connsiteY141" fmla="*/ 309526 h 1699043"/>
              <a:gd name="connsiteX142" fmla="*/ 5677139 w 10232859"/>
              <a:gd name="connsiteY142" fmla="*/ 307345 h 1699043"/>
              <a:gd name="connsiteX143" fmla="*/ 5708983 w 10232859"/>
              <a:gd name="connsiteY143" fmla="*/ 306674 h 1699043"/>
              <a:gd name="connsiteX144" fmla="*/ 5773909 w 10232859"/>
              <a:gd name="connsiteY144" fmla="*/ 312061 h 1699043"/>
              <a:gd name="connsiteX145" fmla="*/ 5809500 w 10232859"/>
              <a:gd name="connsiteY145" fmla="*/ 318450 h 1699043"/>
              <a:gd name="connsiteX146" fmla="*/ 5908729 w 10232859"/>
              <a:gd name="connsiteY146" fmla="*/ 332335 h 1699043"/>
              <a:gd name="connsiteX147" fmla="*/ 6009654 w 10232859"/>
              <a:gd name="connsiteY147" fmla="*/ 343526 h 1699043"/>
              <a:gd name="connsiteX148" fmla="*/ 6067487 w 10232859"/>
              <a:gd name="connsiteY148" fmla="*/ 333712 h 1699043"/>
              <a:gd name="connsiteX149" fmla="*/ 6073281 w 10232859"/>
              <a:gd name="connsiteY149" fmla="*/ 334316 h 1699043"/>
              <a:gd name="connsiteX150" fmla="*/ 6086225 w 10232859"/>
              <a:gd name="connsiteY150" fmla="*/ 339621 h 1699043"/>
              <a:gd name="connsiteX151" fmla="*/ 6105063 w 10232859"/>
              <a:gd name="connsiteY151" fmla="*/ 347340 h 1699043"/>
              <a:gd name="connsiteX152" fmla="*/ 6135796 w 10232859"/>
              <a:gd name="connsiteY152" fmla="*/ 363143 h 1699043"/>
              <a:gd name="connsiteX153" fmla="*/ 6195166 w 10232859"/>
              <a:gd name="connsiteY153" fmla="*/ 360190 h 1699043"/>
              <a:gd name="connsiteX154" fmla="*/ 6216259 w 10232859"/>
              <a:gd name="connsiteY154" fmla="*/ 363365 h 1699043"/>
              <a:gd name="connsiteX155" fmla="*/ 6228331 w 10232859"/>
              <a:gd name="connsiteY155" fmla="*/ 364034 h 1699043"/>
              <a:gd name="connsiteX156" fmla="*/ 6229602 w 10232859"/>
              <a:gd name="connsiteY156" fmla="*/ 363414 h 1699043"/>
              <a:gd name="connsiteX157" fmla="*/ 6258988 w 10232859"/>
              <a:gd name="connsiteY157" fmla="*/ 378660 h 1699043"/>
              <a:gd name="connsiteX158" fmla="*/ 6264106 w 10232859"/>
              <a:gd name="connsiteY158" fmla="*/ 379141 h 1699043"/>
              <a:gd name="connsiteX159" fmla="*/ 6281703 w 10232859"/>
              <a:gd name="connsiteY159" fmla="*/ 391054 h 1699043"/>
              <a:gd name="connsiteX160" fmla="*/ 6291622 w 10232859"/>
              <a:gd name="connsiteY160" fmla="*/ 396155 h 1699043"/>
              <a:gd name="connsiteX161" fmla="*/ 6292712 w 10232859"/>
              <a:gd name="connsiteY161" fmla="*/ 399771 h 1699043"/>
              <a:gd name="connsiteX162" fmla="*/ 6308227 w 10232859"/>
              <a:gd name="connsiteY162" fmla="*/ 406196 h 1699043"/>
              <a:gd name="connsiteX163" fmla="*/ 6328981 w 10232859"/>
              <a:gd name="connsiteY163" fmla="*/ 409495 h 1699043"/>
              <a:gd name="connsiteX164" fmla="*/ 6368693 w 10232859"/>
              <a:gd name="connsiteY164" fmla="*/ 417845 h 1699043"/>
              <a:gd name="connsiteX165" fmla="*/ 6414811 w 10232859"/>
              <a:gd name="connsiteY165" fmla="*/ 452200 h 1699043"/>
              <a:gd name="connsiteX166" fmla="*/ 6467879 w 10232859"/>
              <a:gd name="connsiteY166" fmla="*/ 468248 h 1699043"/>
              <a:gd name="connsiteX167" fmla="*/ 6564351 w 10232859"/>
              <a:gd name="connsiteY167" fmla="*/ 537518 h 1699043"/>
              <a:gd name="connsiteX168" fmla="*/ 6711178 w 10232859"/>
              <a:gd name="connsiteY168" fmla="*/ 573610 h 1699043"/>
              <a:gd name="connsiteX169" fmla="*/ 6764036 w 10232859"/>
              <a:gd name="connsiteY169" fmla="*/ 588943 h 1699043"/>
              <a:gd name="connsiteX170" fmla="*/ 6858983 w 10232859"/>
              <a:gd name="connsiteY170" fmla="*/ 623723 h 1699043"/>
              <a:gd name="connsiteX171" fmla="*/ 6910661 w 10232859"/>
              <a:gd name="connsiteY171" fmla="*/ 634620 h 1699043"/>
              <a:gd name="connsiteX172" fmla="*/ 6944111 w 10232859"/>
              <a:gd name="connsiteY172" fmla="*/ 659502 h 1699043"/>
              <a:gd name="connsiteX173" fmla="*/ 6965771 w 10232859"/>
              <a:gd name="connsiteY173" fmla="*/ 659931 h 1699043"/>
              <a:gd name="connsiteX174" fmla="*/ 6969639 w 10232859"/>
              <a:gd name="connsiteY174" fmla="*/ 659837 h 1699043"/>
              <a:gd name="connsiteX175" fmla="*/ 6982242 w 10232859"/>
              <a:gd name="connsiteY175" fmla="*/ 663112 h 1699043"/>
              <a:gd name="connsiteX176" fmla="*/ 6989387 w 10232859"/>
              <a:gd name="connsiteY176" fmla="*/ 659474 h 1699043"/>
              <a:gd name="connsiteX177" fmla="*/ 7010930 w 10232859"/>
              <a:gd name="connsiteY177" fmla="*/ 661134 h 1699043"/>
              <a:gd name="connsiteX178" fmla="*/ 7033125 w 10232859"/>
              <a:gd name="connsiteY178" fmla="*/ 668436 h 1699043"/>
              <a:gd name="connsiteX179" fmla="*/ 7134461 w 10232859"/>
              <a:gd name="connsiteY179" fmla="*/ 708192 h 1699043"/>
              <a:gd name="connsiteX180" fmla="*/ 7197450 w 10232859"/>
              <a:gd name="connsiteY180" fmla="*/ 729094 h 1699043"/>
              <a:gd name="connsiteX181" fmla="*/ 7225084 w 10232859"/>
              <a:gd name="connsiteY181" fmla="*/ 732505 h 1699043"/>
              <a:gd name="connsiteX182" fmla="*/ 7261183 w 10232859"/>
              <a:gd name="connsiteY182" fmla="*/ 740313 h 1699043"/>
              <a:gd name="connsiteX183" fmla="*/ 7327760 w 10232859"/>
              <a:gd name="connsiteY183" fmla="*/ 750586 h 1699043"/>
              <a:gd name="connsiteX184" fmla="*/ 7412222 w 10232859"/>
              <a:gd name="connsiteY184" fmla="*/ 770487 h 1699043"/>
              <a:gd name="connsiteX185" fmla="*/ 7457904 w 10232859"/>
              <a:gd name="connsiteY185" fmla="*/ 804321 h 1699043"/>
              <a:gd name="connsiteX186" fmla="*/ 7465795 w 10232859"/>
              <a:gd name="connsiteY186" fmla="*/ 802598 h 1699043"/>
              <a:gd name="connsiteX187" fmla="*/ 7505046 w 10232859"/>
              <a:gd name="connsiteY187" fmla="*/ 816517 h 1699043"/>
              <a:gd name="connsiteX188" fmla="*/ 7623220 w 10232859"/>
              <a:gd name="connsiteY188" fmla="*/ 888520 h 1699043"/>
              <a:gd name="connsiteX189" fmla="*/ 7700458 w 10232859"/>
              <a:gd name="connsiteY189" fmla="*/ 915079 h 1699043"/>
              <a:gd name="connsiteX190" fmla="*/ 7730988 w 10232859"/>
              <a:gd name="connsiteY190" fmla="*/ 920756 h 1699043"/>
              <a:gd name="connsiteX191" fmla="*/ 7781942 w 10232859"/>
              <a:gd name="connsiteY191" fmla="*/ 930503 h 1699043"/>
              <a:gd name="connsiteX192" fmla="*/ 7827704 w 10232859"/>
              <a:gd name="connsiteY192" fmla="*/ 928558 h 1699043"/>
              <a:gd name="connsiteX193" fmla="*/ 7867270 w 10232859"/>
              <a:gd name="connsiteY193" fmla="*/ 940366 h 1699043"/>
              <a:gd name="connsiteX194" fmla="*/ 7866538 w 10232859"/>
              <a:gd name="connsiteY194" fmla="*/ 955045 h 1699043"/>
              <a:gd name="connsiteX195" fmla="*/ 7912084 w 10232859"/>
              <a:gd name="connsiteY195" fmla="*/ 963800 h 1699043"/>
              <a:gd name="connsiteX196" fmla="*/ 7982264 w 10232859"/>
              <a:gd name="connsiteY196" fmla="*/ 975773 h 1699043"/>
              <a:gd name="connsiteX197" fmla="*/ 7991272 w 10232859"/>
              <a:gd name="connsiteY197" fmla="*/ 981104 h 1699043"/>
              <a:gd name="connsiteX198" fmla="*/ 8006496 w 10232859"/>
              <a:gd name="connsiteY198" fmla="*/ 972839 h 1699043"/>
              <a:gd name="connsiteX199" fmla="*/ 8034497 w 10232859"/>
              <a:gd name="connsiteY199" fmla="*/ 972054 h 1699043"/>
              <a:gd name="connsiteX200" fmla="*/ 8150881 w 10232859"/>
              <a:gd name="connsiteY200" fmla="*/ 990411 h 1699043"/>
              <a:gd name="connsiteX201" fmla="*/ 8172106 w 10232859"/>
              <a:gd name="connsiteY201" fmla="*/ 990512 h 1699043"/>
              <a:gd name="connsiteX202" fmla="*/ 8196076 w 10232859"/>
              <a:gd name="connsiteY202" fmla="*/ 1000078 h 1699043"/>
              <a:gd name="connsiteX203" fmla="*/ 8247463 w 10232859"/>
              <a:gd name="connsiteY203" fmla="*/ 1016332 h 1699043"/>
              <a:gd name="connsiteX204" fmla="*/ 8279272 w 10232859"/>
              <a:gd name="connsiteY204" fmla="*/ 1032921 h 1699043"/>
              <a:gd name="connsiteX205" fmla="*/ 8289611 w 10232859"/>
              <a:gd name="connsiteY205" fmla="*/ 1028630 h 1699043"/>
              <a:gd name="connsiteX206" fmla="*/ 8311483 w 10232859"/>
              <a:gd name="connsiteY206" fmla="*/ 1029399 h 1699043"/>
              <a:gd name="connsiteX207" fmla="*/ 8399489 w 10232859"/>
              <a:gd name="connsiteY207" fmla="*/ 1048562 h 1699043"/>
              <a:gd name="connsiteX208" fmla="*/ 8415973 w 10232859"/>
              <a:gd name="connsiteY208" fmla="*/ 1049660 h 1699043"/>
              <a:gd name="connsiteX209" fmla="*/ 8433326 w 10232859"/>
              <a:gd name="connsiteY209" fmla="*/ 1057881 h 1699043"/>
              <a:gd name="connsiteX210" fmla="*/ 8502328 w 10232859"/>
              <a:gd name="connsiteY210" fmla="*/ 1091498 h 1699043"/>
              <a:gd name="connsiteX211" fmla="*/ 8534346 w 10232859"/>
              <a:gd name="connsiteY211" fmla="*/ 1106980 h 1699043"/>
              <a:gd name="connsiteX212" fmla="*/ 8534980 w 10232859"/>
              <a:gd name="connsiteY212" fmla="*/ 1110861 h 1699043"/>
              <a:gd name="connsiteX213" fmla="*/ 8544104 w 10232859"/>
              <a:gd name="connsiteY213" fmla="*/ 1108406 h 1699043"/>
              <a:gd name="connsiteX214" fmla="*/ 8567742 w 10232859"/>
              <a:gd name="connsiteY214" fmla="*/ 1117590 h 1699043"/>
              <a:gd name="connsiteX215" fmla="*/ 8633779 w 10232859"/>
              <a:gd name="connsiteY215" fmla="*/ 1139226 h 1699043"/>
              <a:gd name="connsiteX216" fmla="*/ 8676965 w 10232859"/>
              <a:gd name="connsiteY216" fmla="*/ 1156949 h 1699043"/>
              <a:gd name="connsiteX217" fmla="*/ 8698944 w 10232859"/>
              <a:gd name="connsiteY217" fmla="*/ 1156939 h 1699043"/>
              <a:gd name="connsiteX218" fmla="*/ 8711456 w 10232859"/>
              <a:gd name="connsiteY218" fmla="*/ 1169217 h 1699043"/>
              <a:gd name="connsiteX219" fmla="*/ 8732793 w 10232859"/>
              <a:gd name="connsiteY219" fmla="*/ 1172972 h 1699043"/>
              <a:gd name="connsiteX220" fmla="*/ 8751897 w 10232859"/>
              <a:gd name="connsiteY220" fmla="*/ 1190886 h 1699043"/>
              <a:gd name="connsiteX221" fmla="*/ 8793564 w 10232859"/>
              <a:gd name="connsiteY221" fmla="*/ 1172572 h 1699043"/>
              <a:gd name="connsiteX222" fmla="*/ 8834270 w 10232859"/>
              <a:gd name="connsiteY222" fmla="*/ 1206624 h 1699043"/>
              <a:gd name="connsiteX223" fmla="*/ 8853872 w 10232859"/>
              <a:gd name="connsiteY223" fmla="*/ 1214714 h 1699043"/>
              <a:gd name="connsiteX224" fmla="*/ 8861901 w 10232859"/>
              <a:gd name="connsiteY224" fmla="*/ 1211375 h 1699043"/>
              <a:gd name="connsiteX225" fmla="*/ 8874168 w 10232859"/>
              <a:gd name="connsiteY225" fmla="*/ 1213967 h 1699043"/>
              <a:gd name="connsiteX226" fmla="*/ 8871123 w 10232859"/>
              <a:gd name="connsiteY226" fmla="*/ 1221160 h 1699043"/>
              <a:gd name="connsiteX227" fmla="*/ 8903537 w 10232859"/>
              <a:gd name="connsiteY227" fmla="*/ 1230588 h 1699043"/>
              <a:gd name="connsiteX228" fmla="*/ 8933767 w 10232859"/>
              <a:gd name="connsiteY228" fmla="*/ 1263368 h 1699043"/>
              <a:gd name="connsiteX229" fmla="*/ 8985765 w 10232859"/>
              <a:gd name="connsiteY229" fmla="*/ 1287664 h 1699043"/>
              <a:gd name="connsiteX230" fmla="*/ 9071444 w 10232859"/>
              <a:gd name="connsiteY230" fmla="*/ 1317305 h 1699043"/>
              <a:gd name="connsiteX231" fmla="*/ 9096711 w 10232859"/>
              <a:gd name="connsiteY231" fmla="*/ 1327777 h 1699043"/>
              <a:gd name="connsiteX232" fmla="*/ 9338853 w 10232859"/>
              <a:gd name="connsiteY232" fmla="*/ 1448046 h 1699043"/>
              <a:gd name="connsiteX233" fmla="*/ 9520814 w 10232859"/>
              <a:gd name="connsiteY233" fmla="*/ 1449827 h 1699043"/>
              <a:gd name="connsiteX234" fmla="*/ 9702271 w 10232859"/>
              <a:gd name="connsiteY234" fmla="*/ 1488553 h 1699043"/>
              <a:gd name="connsiteX235" fmla="*/ 9744273 w 10232859"/>
              <a:gd name="connsiteY235" fmla="*/ 1523512 h 1699043"/>
              <a:gd name="connsiteX236" fmla="*/ 9771903 w 10232859"/>
              <a:gd name="connsiteY236" fmla="*/ 1530034 h 1699043"/>
              <a:gd name="connsiteX237" fmla="*/ 9818565 w 10232859"/>
              <a:gd name="connsiteY237" fmla="*/ 1538545 h 1699043"/>
              <a:gd name="connsiteX238" fmla="*/ 9882202 w 10232859"/>
              <a:gd name="connsiteY238" fmla="*/ 1565888 h 1699043"/>
              <a:gd name="connsiteX239" fmla="*/ 10022025 w 10232859"/>
              <a:gd name="connsiteY239" fmla="*/ 1599696 h 1699043"/>
              <a:gd name="connsiteX240" fmla="*/ 10220406 w 10232859"/>
              <a:gd name="connsiteY240" fmla="*/ 1677005 h 1699043"/>
              <a:gd name="connsiteX241" fmla="*/ 10232859 w 10232859"/>
              <a:gd name="connsiteY241" fmla="*/ 1699043 h 1699043"/>
              <a:gd name="connsiteX242" fmla="*/ 0 w 10232859"/>
              <a:gd name="connsiteY242" fmla="*/ 1699043 h 1699043"/>
              <a:gd name="connsiteX243" fmla="*/ 0 w 10232859"/>
              <a:gd name="connsiteY243" fmla="*/ 21828 h 1699043"/>
              <a:gd name="connsiteX244" fmla="*/ 8097 w 10232859"/>
              <a:gd name="connsiteY244" fmla="*/ 24355 h 1699043"/>
              <a:gd name="connsiteX245" fmla="*/ 77128 w 10232859"/>
              <a:gd name="connsiteY245" fmla="*/ 6867 h 1699043"/>
              <a:gd name="connsiteX246" fmla="*/ 188338 w 10232859"/>
              <a:gd name="connsiteY246" fmla="*/ 5079 h 1699043"/>
              <a:gd name="connsiteX247" fmla="*/ 298809 w 10232859"/>
              <a:gd name="connsiteY247" fmla="*/ 6198 h 1699043"/>
              <a:gd name="connsiteX248" fmla="*/ 338985 w 10232859"/>
              <a:gd name="connsiteY248" fmla="*/ 8006 h 1699043"/>
              <a:gd name="connsiteX249" fmla="*/ 409815 w 10232859"/>
              <a:gd name="connsiteY249"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09654 w 10232859"/>
              <a:gd name="connsiteY146" fmla="*/ 343526 h 1699043"/>
              <a:gd name="connsiteX147" fmla="*/ 6067487 w 10232859"/>
              <a:gd name="connsiteY147" fmla="*/ 333712 h 1699043"/>
              <a:gd name="connsiteX148" fmla="*/ 6073281 w 10232859"/>
              <a:gd name="connsiteY148" fmla="*/ 334316 h 1699043"/>
              <a:gd name="connsiteX149" fmla="*/ 6086225 w 10232859"/>
              <a:gd name="connsiteY149" fmla="*/ 339621 h 1699043"/>
              <a:gd name="connsiteX150" fmla="*/ 6105063 w 10232859"/>
              <a:gd name="connsiteY150" fmla="*/ 347340 h 1699043"/>
              <a:gd name="connsiteX151" fmla="*/ 6135796 w 10232859"/>
              <a:gd name="connsiteY151" fmla="*/ 363143 h 1699043"/>
              <a:gd name="connsiteX152" fmla="*/ 6195166 w 10232859"/>
              <a:gd name="connsiteY152" fmla="*/ 360190 h 1699043"/>
              <a:gd name="connsiteX153" fmla="*/ 6216259 w 10232859"/>
              <a:gd name="connsiteY153" fmla="*/ 363365 h 1699043"/>
              <a:gd name="connsiteX154" fmla="*/ 6228331 w 10232859"/>
              <a:gd name="connsiteY154" fmla="*/ 364034 h 1699043"/>
              <a:gd name="connsiteX155" fmla="*/ 6229602 w 10232859"/>
              <a:gd name="connsiteY155" fmla="*/ 363414 h 1699043"/>
              <a:gd name="connsiteX156" fmla="*/ 6258988 w 10232859"/>
              <a:gd name="connsiteY156" fmla="*/ 378660 h 1699043"/>
              <a:gd name="connsiteX157" fmla="*/ 6264106 w 10232859"/>
              <a:gd name="connsiteY157" fmla="*/ 379141 h 1699043"/>
              <a:gd name="connsiteX158" fmla="*/ 6281703 w 10232859"/>
              <a:gd name="connsiteY158" fmla="*/ 391054 h 1699043"/>
              <a:gd name="connsiteX159" fmla="*/ 6291622 w 10232859"/>
              <a:gd name="connsiteY159" fmla="*/ 396155 h 1699043"/>
              <a:gd name="connsiteX160" fmla="*/ 6292712 w 10232859"/>
              <a:gd name="connsiteY160" fmla="*/ 399771 h 1699043"/>
              <a:gd name="connsiteX161" fmla="*/ 6308227 w 10232859"/>
              <a:gd name="connsiteY161" fmla="*/ 406196 h 1699043"/>
              <a:gd name="connsiteX162" fmla="*/ 6328981 w 10232859"/>
              <a:gd name="connsiteY162" fmla="*/ 409495 h 1699043"/>
              <a:gd name="connsiteX163" fmla="*/ 6368693 w 10232859"/>
              <a:gd name="connsiteY163" fmla="*/ 417845 h 1699043"/>
              <a:gd name="connsiteX164" fmla="*/ 6414811 w 10232859"/>
              <a:gd name="connsiteY164" fmla="*/ 452200 h 1699043"/>
              <a:gd name="connsiteX165" fmla="*/ 6467879 w 10232859"/>
              <a:gd name="connsiteY165" fmla="*/ 468248 h 1699043"/>
              <a:gd name="connsiteX166" fmla="*/ 6564351 w 10232859"/>
              <a:gd name="connsiteY166" fmla="*/ 537518 h 1699043"/>
              <a:gd name="connsiteX167" fmla="*/ 6711178 w 10232859"/>
              <a:gd name="connsiteY167" fmla="*/ 573610 h 1699043"/>
              <a:gd name="connsiteX168" fmla="*/ 6764036 w 10232859"/>
              <a:gd name="connsiteY168" fmla="*/ 588943 h 1699043"/>
              <a:gd name="connsiteX169" fmla="*/ 6858983 w 10232859"/>
              <a:gd name="connsiteY169" fmla="*/ 623723 h 1699043"/>
              <a:gd name="connsiteX170" fmla="*/ 6910661 w 10232859"/>
              <a:gd name="connsiteY170" fmla="*/ 634620 h 1699043"/>
              <a:gd name="connsiteX171" fmla="*/ 6944111 w 10232859"/>
              <a:gd name="connsiteY171" fmla="*/ 659502 h 1699043"/>
              <a:gd name="connsiteX172" fmla="*/ 6965771 w 10232859"/>
              <a:gd name="connsiteY172" fmla="*/ 659931 h 1699043"/>
              <a:gd name="connsiteX173" fmla="*/ 6969639 w 10232859"/>
              <a:gd name="connsiteY173" fmla="*/ 659837 h 1699043"/>
              <a:gd name="connsiteX174" fmla="*/ 6982242 w 10232859"/>
              <a:gd name="connsiteY174" fmla="*/ 663112 h 1699043"/>
              <a:gd name="connsiteX175" fmla="*/ 6989387 w 10232859"/>
              <a:gd name="connsiteY175" fmla="*/ 659474 h 1699043"/>
              <a:gd name="connsiteX176" fmla="*/ 7010930 w 10232859"/>
              <a:gd name="connsiteY176" fmla="*/ 661134 h 1699043"/>
              <a:gd name="connsiteX177" fmla="*/ 7033125 w 10232859"/>
              <a:gd name="connsiteY177" fmla="*/ 668436 h 1699043"/>
              <a:gd name="connsiteX178" fmla="*/ 7134461 w 10232859"/>
              <a:gd name="connsiteY178" fmla="*/ 708192 h 1699043"/>
              <a:gd name="connsiteX179" fmla="*/ 7197450 w 10232859"/>
              <a:gd name="connsiteY179" fmla="*/ 729094 h 1699043"/>
              <a:gd name="connsiteX180" fmla="*/ 7225084 w 10232859"/>
              <a:gd name="connsiteY180" fmla="*/ 732505 h 1699043"/>
              <a:gd name="connsiteX181" fmla="*/ 7261183 w 10232859"/>
              <a:gd name="connsiteY181" fmla="*/ 740313 h 1699043"/>
              <a:gd name="connsiteX182" fmla="*/ 7327760 w 10232859"/>
              <a:gd name="connsiteY182" fmla="*/ 750586 h 1699043"/>
              <a:gd name="connsiteX183" fmla="*/ 7412222 w 10232859"/>
              <a:gd name="connsiteY183" fmla="*/ 770487 h 1699043"/>
              <a:gd name="connsiteX184" fmla="*/ 7457904 w 10232859"/>
              <a:gd name="connsiteY184" fmla="*/ 804321 h 1699043"/>
              <a:gd name="connsiteX185" fmla="*/ 7465795 w 10232859"/>
              <a:gd name="connsiteY185" fmla="*/ 802598 h 1699043"/>
              <a:gd name="connsiteX186" fmla="*/ 7505046 w 10232859"/>
              <a:gd name="connsiteY186" fmla="*/ 816517 h 1699043"/>
              <a:gd name="connsiteX187" fmla="*/ 7623220 w 10232859"/>
              <a:gd name="connsiteY187" fmla="*/ 888520 h 1699043"/>
              <a:gd name="connsiteX188" fmla="*/ 7700458 w 10232859"/>
              <a:gd name="connsiteY188" fmla="*/ 915079 h 1699043"/>
              <a:gd name="connsiteX189" fmla="*/ 7730988 w 10232859"/>
              <a:gd name="connsiteY189" fmla="*/ 920756 h 1699043"/>
              <a:gd name="connsiteX190" fmla="*/ 7781942 w 10232859"/>
              <a:gd name="connsiteY190" fmla="*/ 930503 h 1699043"/>
              <a:gd name="connsiteX191" fmla="*/ 7827704 w 10232859"/>
              <a:gd name="connsiteY191" fmla="*/ 928558 h 1699043"/>
              <a:gd name="connsiteX192" fmla="*/ 7867270 w 10232859"/>
              <a:gd name="connsiteY192" fmla="*/ 940366 h 1699043"/>
              <a:gd name="connsiteX193" fmla="*/ 7866538 w 10232859"/>
              <a:gd name="connsiteY193" fmla="*/ 955045 h 1699043"/>
              <a:gd name="connsiteX194" fmla="*/ 7912084 w 10232859"/>
              <a:gd name="connsiteY194" fmla="*/ 963800 h 1699043"/>
              <a:gd name="connsiteX195" fmla="*/ 7982264 w 10232859"/>
              <a:gd name="connsiteY195" fmla="*/ 975773 h 1699043"/>
              <a:gd name="connsiteX196" fmla="*/ 7991272 w 10232859"/>
              <a:gd name="connsiteY196" fmla="*/ 981104 h 1699043"/>
              <a:gd name="connsiteX197" fmla="*/ 8006496 w 10232859"/>
              <a:gd name="connsiteY197" fmla="*/ 972839 h 1699043"/>
              <a:gd name="connsiteX198" fmla="*/ 8034497 w 10232859"/>
              <a:gd name="connsiteY198" fmla="*/ 972054 h 1699043"/>
              <a:gd name="connsiteX199" fmla="*/ 8150881 w 10232859"/>
              <a:gd name="connsiteY199" fmla="*/ 990411 h 1699043"/>
              <a:gd name="connsiteX200" fmla="*/ 8172106 w 10232859"/>
              <a:gd name="connsiteY200" fmla="*/ 990512 h 1699043"/>
              <a:gd name="connsiteX201" fmla="*/ 8196076 w 10232859"/>
              <a:gd name="connsiteY201" fmla="*/ 1000078 h 1699043"/>
              <a:gd name="connsiteX202" fmla="*/ 8247463 w 10232859"/>
              <a:gd name="connsiteY202" fmla="*/ 1016332 h 1699043"/>
              <a:gd name="connsiteX203" fmla="*/ 8279272 w 10232859"/>
              <a:gd name="connsiteY203" fmla="*/ 1032921 h 1699043"/>
              <a:gd name="connsiteX204" fmla="*/ 8289611 w 10232859"/>
              <a:gd name="connsiteY204" fmla="*/ 1028630 h 1699043"/>
              <a:gd name="connsiteX205" fmla="*/ 8311483 w 10232859"/>
              <a:gd name="connsiteY205" fmla="*/ 1029399 h 1699043"/>
              <a:gd name="connsiteX206" fmla="*/ 8399489 w 10232859"/>
              <a:gd name="connsiteY206" fmla="*/ 1048562 h 1699043"/>
              <a:gd name="connsiteX207" fmla="*/ 8415973 w 10232859"/>
              <a:gd name="connsiteY207" fmla="*/ 1049660 h 1699043"/>
              <a:gd name="connsiteX208" fmla="*/ 8433326 w 10232859"/>
              <a:gd name="connsiteY208" fmla="*/ 1057881 h 1699043"/>
              <a:gd name="connsiteX209" fmla="*/ 8502328 w 10232859"/>
              <a:gd name="connsiteY209" fmla="*/ 1091498 h 1699043"/>
              <a:gd name="connsiteX210" fmla="*/ 8534346 w 10232859"/>
              <a:gd name="connsiteY210" fmla="*/ 1106980 h 1699043"/>
              <a:gd name="connsiteX211" fmla="*/ 8534980 w 10232859"/>
              <a:gd name="connsiteY211" fmla="*/ 1110861 h 1699043"/>
              <a:gd name="connsiteX212" fmla="*/ 8544104 w 10232859"/>
              <a:gd name="connsiteY212" fmla="*/ 1108406 h 1699043"/>
              <a:gd name="connsiteX213" fmla="*/ 8567742 w 10232859"/>
              <a:gd name="connsiteY213" fmla="*/ 1117590 h 1699043"/>
              <a:gd name="connsiteX214" fmla="*/ 8633779 w 10232859"/>
              <a:gd name="connsiteY214" fmla="*/ 1139226 h 1699043"/>
              <a:gd name="connsiteX215" fmla="*/ 8676965 w 10232859"/>
              <a:gd name="connsiteY215" fmla="*/ 1156949 h 1699043"/>
              <a:gd name="connsiteX216" fmla="*/ 8698944 w 10232859"/>
              <a:gd name="connsiteY216" fmla="*/ 1156939 h 1699043"/>
              <a:gd name="connsiteX217" fmla="*/ 8711456 w 10232859"/>
              <a:gd name="connsiteY217" fmla="*/ 1169217 h 1699043"/>
              <a:gd name="connsiteX218" fmla="*/ 8732793 w 10232859"/>
              <a:gd name="connsiteY218" fmla="*/ 1172972 h 1699043"/>
              <a:gd name="connsiteX219" fmla="*/ 8751897 w 10232859"/>
              <a:gd name="connsiteY219" fmla="*/ 1190886 h 1699043"/>
              <a:gd name="connsiteX220" fmla="*/ 8793564 w 10232859"/>
              <a:gd name="connsiteY220" fmla="*/ 1172572 h 1699043"/>
              <a:gd name="connsiteX221" fmla="*/ 8834270 w 10232859"/>
              <a:gd name="connsiteY221" fmla="*/ 1206624 h 1699043"/>
              <a:gd name="connsiteX222" fmla="*/ 8853872 w 10232859"/>
              <a:gd name="connsiteY222" fmla="*/ 1214714 h 1699043"/>
              <a:gd name="connsiteX223" fmla="*/ 8861901 w 10232859"/>
              <a:gd name="connsiteY223" fmla="*/ 1211375 h 1699043"/>
              <a:gd name="connsiteX224" fmla="*/ 8874168 w 10232859"/>
              <a:gd name="connsiteY224" fmla="*/ 1213967 h 1699043"/>
              <a:gd name="connsiteX225" fmla="*/ 8871123 w 10232859"/>
              <a:gd name="connsiteY225" fmla="*/ 1221160 h 1699043"/>
              <a:gd name="connsiteX226" fmla="*/ 8903537 w 10232859"/>
              <a:gd name="connsiteY226" fmla="*/ 1230588 h 1699043"/>
              <a:gd name="connsiteX227" fmla="*/ 8933767 w 10232859"/>
              <a:gd name="connsiteY227" fmla="*/ 1263368 h 1699043"/>
              <a:gd name="connsiteX228" fmla="*/ 8985765 w 10232859"/>
              <a:gd name="connsiteY228" fmla="*/ 1287664 h 1699043"/>
              <a:gd name="connsiteX229" fmla="*/ 9071444 w 10232859"/>
              <a:gd name="connsiteY229" fmla="*/ 1317305 h 1699043"/>
              <a:gd name="connsiteX230" fmla="*/ 9096711 w 10232859"/>
              <a:gd name="connsiteY230" fmla="*/ 1327777 h 1699043"/>
              <a:gd name="connsiteX231" fmla="*/ 9338853 w 10232859"/>
              <a:gd name="connsiteY231" fmla="*/ 1448046 h 1699043"/>
              <a:gd name="connsiteX232" fmla="*/ 9520814 w 10232859"/>
              <a:gd name="connsiteY232" fmla="*/ 1449827 h 1699043"/>
              <a:gd name="connsiteX233" fmla="*/ 9702271 w 10232859"/>
              <a:gd name="connsiteY233" fmla="*/ 1488553 h 1699043"/>
              <a:gd name="connsiteX234" fmla="*/ 9744273 w 10232859"/>
              <a:gd name="connsiteY234" fmla="*/ 1523512 h 1699043"/>
              <a:gd name="connsiteX235" fmla="*/ 9771903 w 10232859"/>
              <a:gd name="connsiteY235" fmla="*/ 1530034 h 1699043"/>
              <a:gd name="connsiteX236" fmla="*/ 9818565 w 10232859"/>
              <a:gd name="connsiteY236" fmla="*/ 1538545 h 1699043"/>
              <a:gd name="connsiteX237" fmla="*/ 9882202 w 10232859"/>
              <a:gd name="connsiteY237" fmla="*/ 1565888 h 1699043"/>
              <a:gd name="connsiteX238" fmla="*/ 10022025 w 10232859"/>
              <a:gd name="connsiteY238" fmla="*/ 1599696 h 1699043"/>
              <a:gd name="connsiteX239" fmla="*/ 10220406 w 10232859"/>
              <a:gd name="connsiteY239" fmla="*/ 1677005 h 1699043"/>
              <a:gd name="connsiteX240" fmla="*/ 10232859 w 10232859"/>
              <a:gd name="connsiteY240" fmla="*/ 1699043 h 1699043"/>
              <a:gd name="connsiteX241" fmla="*/ 0 w 10232859"/>
              <a:gd name="connsiteY241" fmla="*/ 1699043 h 1699043"/>
              <a:gd name="connsiteX242" fmla="*/ 0 w 10232859"/>
              <a:gd name="connsiteY242" fmla="*/ 21828 h 1699043"/>
              <a:gd name="connsiteX243" fmla="*/ 8097 w 10232859"/>
              <a:gd name="connsiteY243" fmla="*/ 24355 h 1699043"/>
              <a:gd name="connsiteX244" fmla="*/ 77128 w 10232859"/>
              <a:gd name="connsiteY244" fmla="*/ 6867 h 1699043"/>
              <a:gd name="connsiteX245" fmla="*/ 188338 w 10232859"/>
              <a:gd name="connsiteY245" fmla="*/ 5079 h 1699043"/>
              <a:gd name="connsiteX246" fmla="*/ 298809 w 10232859"/>
              <a:gd name="connsiteY246" fmla="*/ 6198 h 1699043"/>
              <a:gd name="connsiteX247" fmla="*/ 338985 w 10232859"/>
              <a:gd name="connsiteY247" fmla="*/ 8006 h 1699043"/>
              <a:gd name="connsiteX248" fmla="*/ 409815 w 10232859"/>
              <a:gd name="connsiteY248"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09654 w 10232859"/>
              <a:gd name="connsiteY146" fmla="*/ 343526 h 1699043"/>
              <a:gd name="connsiteX147" fmla="*/ 6067487 w 10232859"/>
              <a:gd name="connsiteY147" fmla="*/ 333712 h 1699043"/>
              <a:gd name="connsiteX148" fmla="*/ 6073281 w 10232859"/>
              <a:gd name="connsiteY148" fmla="*/ 334316 h 1699043"/>
              <a:gd name="connsiteX149" fmla="*/ 6086225 w 10232859"/>
              <a:gd name="connsiteY149" fmla="*/ 339621 h 1699043"/>
              <a:gd name="connsiteX150" fmla="*/ 6105063 w 10232859"/>
              <a:gd name="connsiteY150" fmla="*/ 347340 h 1699043"/>
              <a:gd name="connsiteX151" fmla="*/ 6195166 w 10232859"/>
              <a:gd name="connsiteY151" fmla="*/ 360190 h 1699043"/>
              <a:gd name="connsiteX152" fmla="*/ 6216259 w 10232859"/>
              <a:gd name="connsiteY152" fmla="*/ 363365 h 1699043"/>
              <a:gd name="connsiteX153" fmla="*/ 6228331 w 10232859"/>
              <a:gd name="connsiteY153" fmla="*/ 364034 h 1699043"/>
              <a:gd name="connsiteX154" fmla="*/ 6229602 w 10232859"/>
              <a:gd name="connsiteY154" fmla="*/ 363414 h 1699043"/>
              <a:gd name="connsiteX155" fmla="*/ 6258988 w 10232859"/>
              <a:gd name="connsiteY155" fmla="*/ 378660 h 1699043"/>
              <a:gd name="connsiteX156" fmla="*/ 6264106 w 10232859"/>
              <a:gd name="connsiteY156" fmla="*/ 379141 h 1699043"/>
              <a:gd name="connsiteX157" fmla="*/ 6281703 w 10232859"/>
              <a:gd name="connsiteY157" fmla="*/ 391054 h 1699043"/>
              <a:gd name="connsiteX158" fmla="*/ 6291622 w 10232859"/>
              <a:gd name="connsiteY158" fmla="*/ 396155 h 1699043"/>
              <a:gd name="connsiteX159" fmla="*/ 6292712 w 10232859"/>
              <a:gd name="connsiteY159" fmla="*/ 399771 h 1699043"/>
              <a:gd name="connsiteX160" fmla="*/ 6308227 w 10232859"/>
              <a:gd name="connsiteY160" fmla="*/ 406196 h 1699043"/>
              <a:gd name="connsiteX161" fmla="*/ 6328981 w 10232859"/>
              <a:gd name="connsiteY161" fmla="*/ 409495 h 1699043"/>
              <a:gd name="connsiteX162" fmla="*/ 6368693 w 10232859"/>
              <a:gd name="connsiteY162" fmla="*/ 417845 h 1699043"/>
              <a:gd name="connsiteX163" fmla="*/ 6414811 w 10232859"/>
              <a:gd name="connsiteY163" fmla="*/ 452200 h 1699043"/>
              <a:gd name="connsiteX164" fmla="*/ 6467879 w 10232859"/>
              <a:gd name="connsiteY164" fmla="*/ 468248 h 1699043"/>
              <a:gd name="connsiteX165" fmla="*/ 6564351 w 10232859"/>
              <a:gd name="connsiteY165" fmla="*/ 537518 h 1699043"/>
              <a:gd name="connsiteX166" fmla="*/ 6711178 w 10232859"/>
              <a:gd name="connsiteY166" fmla="*/ 573610 h 1699043"/>
              <a:gd name="connsiteX167" fmla="*/ 6764036 w 10232859"/>
              <a:gd name="connsiteY167" fmla="*/ 588943 h 1699043"/>
              <a:gd name="connsiteX168" fmla="*/ 6858983 w 10232859"/>
              <a:gd name="connsiteY168" fmla="*/ 623723 h 1699043"/>
              <a:gd name="connsiteX169" fmla="*/ 6910661 w 10232859"/>
              <a:gd name="connsiteY169" fmla="*/ 634620 h 1699043"/>
              <a:gd name="connsiteX170" fmla="*/ 6944111 w 10232859"/>
              <a:gd name="connsiteY170" fmla="*/ 659502 h 1699043"/>
              <a:gd name="connsiteX171" fmla="*/ 6965771 w 10232859"/>
              <a:gd name="connsiteY171" fmla="*/ 659931 h 1699043"/>
              <a:gd name="connsiteX172" fmla="*/ 6969639 w 10232859"/>
              <a:gd name="connsiteY172" fmla="*/ 659837 h 1699043"/>
              <a:gd name="connsiteX173" fmla="*/ 6982242 w 10232859"/>
              <a:gd name="connsiteY173" fmla="*/ 663112 h 1699043"/>
              <a:gd name="connsiteX174" fmla="*/ 6989387 w 10232859"/>
              <a:gd name="connsiteY174" fmla="*/ 659474 h 1699043"/>
              <a:gd name="connsiteX175" fmla="*/ 7010930 w 10232859"/>
              <a:gd name="connsiteY175" fmla="*/ 661134 h 1699043"/>
              <a:gd name="connsiteX176" fmla="*/ 7033125 w 10232859"/>
              <a:gd name="connsiteY176" fmla="*/ 668436 h 1699043"/>
              <a:gd name="connsiteX177" fmla="*/ 7134461 w 10232859"/>
              <a:gd name="connsiteY177" fmla="*/ 708192 h 1699043"/>
              <a:gd name="connsiteX178" fmla="*/ 7197450 w 10232859"/>
              <a:gd name="connsiteY178" fmla="*/ 729094 h 1699043"/>
              <a:gd name="connsiteX179" fmla="*/ 7225084 w 10232859"/>
              <a:gd name="connsiteY179" fmla="*/ 732505 h 1699043"/>
              <a:gd name="connsiteX180" fmla="*/ 7261183 w 10232859"/>
              <a:gd name="connsiteY180" fmla="*/ 740313 h 1699043"/>
              <a:gd name="connsiteX181" fmla="*/ 7327760 w 10232859"/>
              <a:gd name="connsiteY181" fmla="*/ 750586 h 1699043"/>
              <a:gd name="connsiteX182" fmla="*/ 7412222 w 10232859"/>
              <a:gd name="connsiteY182" fmla="*/ 770487 h 1699043"/>
              <a:gd name="connsiteX183" fmla="*/ 7457904 w 10232859"/>
              <a:gd name="connsiteY183" fmla="*/ 804321 h 1699043"/>
              <a:gd name="connsiteX184" fmla="*/ 7465795 w 10232859"/>
              <a:gd name="connsiteY184" fmla="*/ 802598 h 1699043"/>
              <a:gd name="connsiteX185" fmla="*/ 7505046 w 10232859"/>
              <a:gd name="connsiteY185" fmla="*/ 816517 h 1699043"/>
              <a:gd name="connsiteX186" fmla="*/ 7623220 w 10232859"/>
              <a:gd name="connsiteY186" fmla="*/ 888520 h 1699043"/>
              <a:gd name="connsiteX187" fmla="*/ 7700458 w 10232859"/>
              <a:gd name="connsiteY187" fmla="*/ 915079 h 1699043"/>
              <a:gd name="connsiteX188" fmla="*/ 7730988 w 10232859"/>
              <a:gd name="connsiteY188" fmla="*/ 920756 h 1699043"/>
              <a:gd name="connsiteX189" fmla="*/ 7781942 w 10232859"/>
              <a:gd name="connsiteY189" fmla="*/ 930503 h 1699043"/>
              <a:gd name="connsiteX190" fmla="*/ 7827704 w 10232859"/>
              <a:gd name="connsiteY190" fmla="*/ 928558 h 1699043"/>
              <a:gd name="connsiteX191" fmla="*/ 7867270 w 10232859"/>
              <a:gd name="connsiteY191" fmla="*/ 940366 h 1699043"/>
              <a:gd name="connsiteX192" fmla="*/ 7866538 w 10232859"/>
              <a:gd name="connsiteY192" fmla="*/ 955045 h 1699043"/>
              <a:gd name="connsiteX193" fmla="*/ 7912084 w 10232859"/>
              <a:gd name="connsiteY193" fmla="*/ 963800 h 1699043"/>
              <a:gd name="connsiteX194" fmla="*/ 7982264 w 10232859"/>
              <a:gd name="connsiteY194" fmla="*/ 975773 h 1699043"/>
              <a:gd name="connsiteX195" fmla="*/ 7991272 w 10232859"/>
              <a:gd name="connsiteY195" fmla="*/ 981104 h 1699043"/>
              <a:gd name="connsiteX196" fmla="*/ 8006496 w 10232859"/>
              <a:gd name="connsiteY196" fmla="*/ 972839 h 1699043"/>
              <a:gd name="connsiteX197" fmla="*/ 8034497 w 10232859"/>
              <a:gd name="connsiteY197" fmla="*/ 972054 h 1699043"/>
              <a:gd name="connsiteX198" fmla="*/ 8150881 w 10232859"/>
              <a:gd name="connsiteY198" fmla="*/ 990411 h 1699043"/>
              <a:gd name="connsiteX199" fmla="*/ 8172106 w 10232859"/>
              <a:gd name="connsiteY199" fmla="*/ 990512 h 1699043"/>
              <a:gd name="connsiteX200" fmla="*/ 8196076 w 10232859"/>
              <a:gd name="connsiteY200" fmla="*/ 1000078 h 1699043"/>
              <a:gd name="connsiteX201" fmla="*/ 8247463 w 10232859"/>
              <a:gd name="connsiteY201" fmla="*/ 1016332 h 1699043"/>
              <a:gd name="connsiteX202" fmla="*/ 8279272 w 10232859"/>
              <a:gd name="connsiteY202" fmla="*/ 1032921 h 1699043"/>
              <a:gd name="connsiteX203" fmla="*/ 8289611 w 10232859"/>
              <a:gd name="connsiteY203" fmla="*/ 1028630 h 1699043"/>
              <a:gd name="connsiteX204" fmla="*/ 8311483 w 10232859"/>
              <a:gd name="connsiteY204" fmla="*/ 1029399 h 1699043"/>
              <a:gd name="connsiteX205" fmla="*/ 8399489 w 10232859"/>
              <a:gd name="connsiteY205" fmla="*/ 1048562 h 1699043"/>
              <a:gd name="connsiteX206" fmla="*/ 8415973 w 10232859"/>
              <a:gd name="connsiteY206" fmla="*/ 1049660 h 1699043"/>
              <a:gd name="connsiteX207" fmla="*/ 8433326 w 10232859"/>
              <a:gd name="connsiteY207" fmla="*/ 1057881 h 1699043"/>
              <a:gd name="connsiteX208" fmla="*/ 8502328 w 10232859"/>
              <a:gd name="connsiteY208" fmla="*/ 1091498 h 1699043"/>
              <a:gd name="connsiteX209" fmla="*/ 8534346 w 10232859"/>
              <a:gd name="connsiteY209" fmla="*/ 1106980 h 1699043"/>
              <a:gd name="connsiteX210" fmla="*/ 8534980 w 10232859"/>
              <a:gd name="connsiteY210" fmla="*/ 1110861 h 1699043"/>
              <a:gd name="connsiteX211" fmla="*/ 8544104 w 10232859"/>
              <a:gd name="connsiteY211" fmla="*/ 1108406 h 1699043"/>
              <a:gd name="connsiteX212" fmla="*/ 8567742 w 10232859"/>
              <a:gd name="connsiteY212" fmla="*/ 1117590 h 1699043"/>
              <a:gd name="connsiteX213" fmla="*/ 8633779 w 10232859"/>
              <a:gd name="connsiteY213" fmla="*/ 1139226 h 1699043"/>
              <a:gd name="connsiteX214" fmla="*/ 8676965 w 10232859"/>
              <a:gd name="connsiteY214" fmla="*/ 1156949 h 1699043"/>
              <a:gd name="connsiteX215" fmla="*/ 8698944 w 10232859"/>
              <a:gd name="connsiteY215" fmla="*/ 1156939 h 1699043"/>
              <a:gd name="connsiteX216" fmla="*/ 8711456 w 10232859"/>
              <a:gd name="connsiteY216" fmla="*/ 1169217 h 1699043"/>
              <a:gd name="connsiteX217" fmla="*/ 8732793 w 10232859"/>
              <a:gd name="connsiteY217" fmla="*/ 1172972 h 1699043"/>
              <a:gd name="connsiteX218" fmla="*/ 8751897 w 10232859"/>
              <a:gd name="connsiteY218" fmla="*/ 1190886 h 1699043"/>
              <a:gd name="connsiteX219" fmla="*/ 8793564 w 10232859"/>
              <a:gd name="connsiteY219" fmla="*/ 1172572 h 1699043"/>
              <a:gd name="connsiteX220" fmla="*/ 8834270 w 10232859"/>
              <a:gd name="connsiteY220" fmla="*/ 1206624 h 1699043"/>
              <a:gd name="connsiteX221" fmla="*/ 8853872 w 10232859"/>
              <a:gd name="connsiteY221" fmla="*/ 1214714 h 1699043"/>
              <a:gd name="connsiteX222" fmla="*/ 8861901 w 10232859"/>
              <a:gd name="connsiteY222" fmla="*/ 1211375 h 1699043"/>
              <a:gd name="connsiteX223" fmla="*/ 8874168 w 10232859"/>
              <a:gd name="connsiteY223" fmla="*/ 1213967 h 1699043"/>
              <a:gd name="connsiteX224" fmla="*/ 8871123 w 10232859"/>
              <a:gd name="connsiteY224" fmla="*/ 1221160 h 1699043"/>
              <a:gd name="connsiteX225" fmla="*/ 8903537 w 10232859"/>
              <a:gd name="connsiteY225" fmla="*/ 1230588 h 1699043"/>
              <a:gd name="connsiteX226" fmla="*/ 8933767 w 10232859"/>
              <a:gd name="connsiteY226" fmla="*/ 1263368 h 1699043"/>
              <a:gd name="connsiteX227" fmla="*/ 8985765 w 10232859"/>
              <a:gd name="connsiteY227" fmla="*/ 1287664 h 1699043"/>
              <a:gd name="connsiteX228" fmla="*/ 9071444 w 10232859"/>
              <a:gd name="connsiteY228" fmla="*/ 1317305 h 1699043"/>
              <a:gd name="connsiteX229" fmla="*/ 9096711 w 10232859"/>
              <a:gd name="connsiteY229" fmla="*/ 1327777 h 1699043"/>
              <a:gd name="connsiteX230" fmla="*/ 9338853 w 10232859"/>
              <a:gd name="connsiteY230" fmla="*/ 1448046 h 1699043"/>
              <a:gd name="connsiteX231" fmla="*/ 9520814 w 10232859"/>
              <a:gd name="connsiteY231" fmla="*/ 1449827 h 1699043"/>
              <a:gd name="connsiteX232" fmla="*/ 9702271 w 10232859"/>
              <a:gd name="connsiteY232" fmla="*/ 1488553 h 1699043"/>
              <a:gd name="connsiteX233" fmla="*/ 9744273 w 10232859"/>
              <a:gd name="connsiteY233" fmla="*/ 1523512 h 1699043"/>
              <a:gd name="connsiteX234" fmla="*/ 9771903 w 10232859"/>
              <a:gd name="connsiteY234" fmla="*/ 1530034 h 1699043"/>
              <a:gd name="connsiteX235" fmla="*/ 9818565 w 10232859"/>
              <a:gd name="connsiteY235" fmla="*/ 1538545 h 1699043"/>
              <a:gd name="connsiteX236" fmla="*/ 9882202 w 10232859"/>
              <a:gd name="connsiteY236" fmla="*/ 1565888 h 1699043"/>
              <a:gd name="connsiteX237" fmla="*/ 10022025 w 10232859"/>
              <a:gd name="connsiteY237" fmla="*/ 1599696 h 1699043"/>
              <a:gd name="connsiteX238" fmla="*/ 10220406 w 10232859"/>
              <a:gd name="connsiteY238" fmla="*/ 1677005 h 1699043"/>
              <a:gd name="connsiteX239" fmla="*/ 10232859 w 10232859"/>
              <a:gd name="connsiteY239" fmla="*/ 1699043 h 1699043"/>
              <a:gd name="connsiteX240" fmla="*/ 0 w 10232859"/>
              <a:gd name="connsiteY240" fmla="*/ 1699043 h 1699043"/>
              <a:gd name="connsiteX241" fmla="*/ 0 w 10232859"/>
              <a:gd name="connsiteY241" fmla="*/ 21828 h 1699043"/>
              <a:gd name="connsiteX242" fmla="*/ 8097 w 10232859"/>
              <a:gd name="connsiteY242" fmla="*/ 24355 h 1699043"/>
              <a:gd name="connsiteX243" fmla="*/ 77128 w 10232859"/>
              <a:gd name="connsiteY243" fmla="*/ 6867 h 1699043"/>
              <a:gd name="connsiteX244" fmla="*/ 188338 w 10232859"/>
              <a:gd name="connsiteY244" fmla="*/ 5079 h 1699043"/>
              <a:gd name="connsiteX245" fmla="*/ 298809 w 10232859"/>
              <a:gd name="connsiteY245" fmla="*/ 6198 h 1699043"/>
              <a:gd name="connsiteX246" fmla="*/ 338985 w 10232859"/>
              <a:gd name="connsiteY246" fmla="*/ 8006 h 1699043"/>
              <a:gd name="connsiteX247" fmla="*/ 409815 w 10232859"/>
              <a:gd name="connsiteY247"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67487 w 10232859"/>
              <a:gd name="connsiteY146" fmla="*/ 333712 h 1699043"/>
              <a:gd name="connsiteX147" fmla="*/ 6073281 w 10232859"/>
              <a:gd name="connsiteY147" fmla="*/ 334316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6067487 w 10232859"/>
              <a:gd name="connsiteY146" fmla="*/ 333712 h 1699043"/>
              <a:gd name="connsiteX147" fmla="*/ 5992653 w 10232859"/>
              <a:gd name="connsiteY147" fmla="*/ 428990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5992653 w 10232859"/>
              <a:gd name="connsiteY147" fmla="*/ 428990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7270 w 10232859"/>
              <a:gd name="connsiteY190" fmla="*/ 940366 h 1699043"/>
              <a:gd name="connsiteX191" fmla="*/ 7866538 w 10232859"/>
              <a:gd name="connsiteY191" fmla="*/ 955045 h 1699043"/>
              <a:gd name="connsiteX192" fmla="*/ 7912084 w 10232859"/>
              <a:gd name="connsiteY192" fmla="*/ 963800 h 1699043"/>
              <a:gd name="connsiteX193" fmla="*/ 7982264 w 10232859"/>
              <a:gd name="connsiteY193" fmla="*/ 975773 h 1699043"/>
              <a:gd name="connsiteX194" fmla="*/ 7991272 w 10232859"/>
              <a:gd name="connsiteY194" fmla="*/ 981104 h 1699043"/>
              <a:gd name="connsiteX195" fmla="*/ 8006496 w 10232859"/>
              <a:gd name="connsiteY195" fmla="*/ 972839 h 1699043"/>
              <a:gd name="connsiteX196" fmla="*/ 8034497 w 10232859"/>
              <a:gd name="connsiteY196" fmla="*/ 972054 h 1699043"/>
              <a:gd name="connsiteX197" fmla="*/ 8150881 w 10232859"/>
              <a:gd name="connsiteY197" fmla="*/ 990411 h 1699043"/>
              <a:gd name="connsiteX198" fmla="*/ 8172106 w 10232859"/>
              <a:gd name="connsiteY198" fmla="*/ 990512 h 1699043"/>
              <a:gd name="connsiteX199" fmla="*/ 8196076 w 10232859"/>
              <a:gd name="connsiteY199" fmla="*/ 1000078 h 1699043"/>
              <a:gd name="connsiteX200" fmla="*/ 8247463 w 10232859"/>
              <a:gd name="connsiteY200" fmla="*/ 1016332 h 1699043"/>
              <a:gd name="connsiteX201" fmla="*/ 8279272 w 10232859"/>
              <a:gd name="connsiteY201" fmla="*/ 1032921 h 1699043"/>
              <a:gd name="connsiteX202" fmla="*/ 8289611 w 10232859"/>
              <a:gd name="connsiteY202" fmla="*/ 1028630 h 1699043"/>
              <a:gd name="connsiteX203" fmla="*/ 8311483 w 10232859"/>
              <a:gd name="connsiteY203" fmla="*/ 1029399 h 1699043"/>
              <a:gd name="connsiteX204" fmla="*/ 8399489 w 10232859"/>
              <a:gd name="connsiteY204" fmla="*/ 1048562 h 1699043"/>
              <a:gd name="connsiteX205" fmla="*/ 8415973 w 10232859"/>
              <a:gd name="connsiteY205" fmla="*/ 1049660 h 1699043"/>
              <a:gd name="connsiteX206" fmla="*/ 8433326 w 10232859"/>
              <a:gd name="connsiteY206" fmla="*/ 1057881 h 1699043"/>
              <a:gd name="connsiteX207" fmla="*/ 8502328 w 10232859"/>
              <a:gd name="connsiteY207" fmla="*/ 1091498 h 1699043"/>
              <a:gd name="connsiteX208" fmla="*/ 8534346 w 10232859"/>
              <a:gd name="connsiteY208" fmla="*/ 1106980 h 1699043"/>
              <a:gd name="connsiteX209" fmla="*/ 8534980 w 10232859"/>
              <a:gd name="connsiteY209" fmla="*/ 1110861 h 1699043"/>
              <a:gd name="connsiteX210" fmla="*/ 8544104 w 10232859"/>
              <a:gd name="connsiteY210" fmla="*/ 1108406 h 1699043"/>
              <a:gd name="connsiteX211" fmla="*/ 8567742 w 10232859"/>
              <a:gd name="connsiteY211" fmla="*/ 1117590 h 1699043"/>
              <a:gd name="connsiteX212" fmla="*/ 8633779 w 10232859"/>
              <a:gd name="connsiteY212" fmla="*/ 1139226 h 1699043"/>
              <a:gd name="connsiteX213" fmla="*/ 8676965 w 10232859"/>
              <a:gd name="connsiteY213" fmla="*/ 1156949 h 1699043"/>
              <a:gd name="connsiteX214" fmla="*/ 8698944 w 10232859"/>
              <a:gd name="connsiteY214" fmla="*/ 1156939 h 1699043"/>
              <a:gd name="connsiteX215" fmla="*/ 8711456 w 10232859"/>
              <a:gd name="connsiteY215" fmla="*/ 1169217 h 1699043"/>
              <a:gd name="connsiteX216" fmla="*/ 8732793 w 10232859"/>
              <a:gd name="connsiteY216" fmla="*/ 1172972 h 1699043"/>
              <a:gd name="connsiteX217" fmla="*/ 8751897 w 10232859"/>
              <a:gd name="connsiteY217" fmla="*/ 1190886 h 1699043"/>
              <a:gd name="connsiteX218" fmla="*/ 8793564 w 10232859"/>
              <a:gd name="connsiteY218" fmla="*/ 1172572 h 1699043"/>
              <a:gd name="connsiteX219" fmla="*/ 8834270 w 10232859"/>
              <a:gd name="connsiteY219" fmla="*/ 1206624 h 1699043"/>
              <a:gd name="connsiteX220" fmla="*/ 8853872 w 10232859"/>
              <a:gd name="connsiteY220" fmla="*/ 1214714 h 1699043"/>
              <a:gd name="connsiteX221" fmla="*/ 8861901 w 10232859"/>
              <a:gd name="connsiteY221" fmla="*/ 1211375 h 1699043"/>
              <a:gd name="connsiteX222" fmla="*/ 8874168 w 10232859"/>
              <a:gd name="connsiteY222" fmla="*/ 1213967 h 1699043"/>
              <a:gd name="connsiteX223" fmla="*/ 8871123 w 10232859"/>
              <a:gd name="connsiteY223" fmla="*/ 1221160 h 1699043"/>
              <a:gd name="connsiteX224" fmla="*/ 8903537 w 10232859"/>
              <a:gd name="connsiteY224" fmla="*/ 1230588 h 1699043"/>
              <a:gd name="connsiteX225" fmla="*/ 8933767 w 10232859"/>
              <a:gd name="connsiteY225" fmla="*/ 1263368 h 1699043"/>
              <a:gd name="connsiteX226" fmla="*/ 8985765 w 10232859"/>
              <a:gd name="connsiteY226" fmla="*/ 1287664 h 1699043"/>
              <a:gd name="connsiteX227" fmla="*/ 9071444 w 10232859"/>
              <a:gd name="connsiteY227" fmla="*/ 1317305 h 1699043"/>
              <a:gd name="connsiteX228" fmla="*/ 9096711 w 10232859"/>
              <a:gd name="connsiteY228" fmla="*/ 1327777 h 1699043"/>
              <a:gd name="connsiteX229" fmla="*/ 9338853 w 10232859"/>
              <a:gd name="connsiteY229" fmla="*/ 1448046 h 1699043"/>
              <a:gd name="connsiteX230" fmla="*/ 9520814 w 10232859"/>
              <a:gd name="connsiteY230" fmla="*/ 1449827 h 1699043"/>
              <a:gd name="connsiteX231" fmla="*/ 9702271 w 10232859"/>
              <a:gd name="connsiteY231" fmla="*/ 1488553 h 1699043"/>
              <a:gd name="connsiteX232" fmla="*/ 9744273 w 10232859"/>
              <a:gd name="connsiteY232" fmla="*/ 1523512 h 1699043"/>
              <a:gd name="connsiteX233" fmla="*/ 9771903 w 10232859"/>
              <a:gd name="connsiteY233" fmla="*/ 1530034 h 1699043"/>
              <a:gd name="connsiteX234" fmla="*/ 9818565 w 10232859"/>
              <a:gd name="connsiteY234" fmla="*/ 1538545 h 1699043"/>
              <a:gd name="connsiteX235" fmla="*/ 9882202 w 10232859"/>
              <a:gd name="connsiteY235" fmla="*/ 1565888 h 1699043"/>
              <a:gd name="connsiteX236" fmla="*/ 10022025 w 10232859"/>
              <a:gd name="connsiteY236" fmla="*/ 1599696 h 1699043"/>
              <a:gd name="connsiteX237" fmla="*/ 10220406 w 10232859"/>
              <a:gd name="connsiteY237" fmla="*/ 1677005 h 1699043"/>
              <a:gd name="connsiteX238" fmla="*/ 10232859 w 10232859"/>
              <a:gd name="connsiteY238" fmla="*/ 1699043 h 1699043"/>
              <a:gd name="connsiteX239" fmla="*/ 0 w 10232859"/>
              <a:gd name="connsiteY239" fmla="*/ 1699043 h 1699043"/>
              <a:gd name="connsiteX240" fmla="*/ 0 w 10232859"/>
              <a:gd name="connsiteY240" fmla="*/ 21828 h 1699043"/>
              <a:gd name="connsiteX241" fmla="*/ 8097 w 10232859"/>
              <a:gd name="connsiteY241" fmla="*/ 24355 h 1699043"/>
              <a:gd name="connsiteX242" fmla="*/ 77128 w 10232859"/>
              <a:gd name="connsiteY242" fmla="*/ 6867 h 1699043"/>
              <a:gd name="connsiteX243" fmla="*/ 188338 w 10232859"/>
              <a:gd name="connsiteY243" fmla="*/ 5079 h 1699043"/>
              <a:gd name="connsiteX244" fmla="*/ 298809 w 10232859"/>
              <a:gd name="connsiteY244" fmla="*/ 6198 h 1699043"/>
              <a:gd name="connsiteX245" fmla="*/ 338985 w 10232859"/>
              <a:gd name="connsiteY245" fmla="*/ 8006 h 1699043"/>
              <a:gd name="connsiteX246" fmla="*/ 409815 w 10232859"/>
              <a:gd name="connsiteY246"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866538 w 10232859"/>
              <a:gd name="connsiteY190" fmla="*/ 955045 h 1699043"/>
              <a:gd name="connsiteX191" fmla="*/ 7912084 w 10232859"/>
              <a:gd name="connsiteY191" fmla="*/ 963800 h 1699043"/>
              <a:gd name="connsiteX192" fmla="*/ 7982264 w 10232859"/>
              <a:gd name="connsiteY192" fmla="*/ 975773 h 1699043"/>
              <a:gd name="connsiteX193" fmla="*/ 7991272 w 10232859"/>
              <a:gd name="connsiteY193" fmla="*/ 981104 h 1699043"/>
              <a:gd name="connsiteX194" fmla="*/ 8006496 w 10232859"/>
              <a:gd name="connsiteY194" fmla="*/ 972839 h 1699043"/>
              <a:gd name="connsiteX195" fmla="*/ 8034497 w 10232859"/>
              <a:gd name="connsiteY195" fmla="*/ 972054 h 1699043"/>
              <a:gd name="connsiteX196" fmla="*/ 8150881 w 10232859"/>
              <a:gd name="connsiteY196" fmla="*/ 990411 h 1699043"/>
              <a:gd name="connsiteX197" fmla="*/ 8172106 w 10232859"/>
              <a:gd name="connsiteY197" fmla="*/ 990512 h 1699043"/>
              <a:gd name="connsiteX198" fmla="*/ 8196076 w 10232859"/>
              <a:gd name="connsiteY198" fmla="*/ 1000078 h 1699043"/>
              <a:gd name="connsiteX199" fmla="*/ 8247463 w 10232859"/>
              <a:gd name="connsiteY199" fmla="*/ 1016332 h 1699043"/>
              <a:gd name="connsiteX200" fmla="*/ 8279272 w 10232859"/>
              <a:gd name="connsiteY200" fmla="*/ 1032921 h 1699043"/>
              <a:gd name="connsiteX201" fmla="*/ 8289611 w 10232859"/>
              <a:gd name="connsiteY201" fmla="*/ 1028630 h 1699043"/>
              <a:gd name="connsiteX202" fmla="*/ 8311483 w 10232859"/>
              <a:gd name="connsiteY202" fmla="*/ 1029399 h 1699043"/>
              <a:gd name="connsiteX203" fmla="*/ 8399489 w 10232859"/>
              <a:gd name="connsiteY203" fmla="*/ 1048562 h 1699043"/>
              <a:gd name="connsiteX204" fmla="*/ 8415973 w 10232859"/>
              <a:gd name="connsiteY204" fmla="*/ 1049660 h 1699043"/>
              <a:gd name="connsiteX205" fmla="*/ 8433326 w 10232859"/>
              <a:gd name="connsiteY205" fmla="*/ 1057881 h 1699043"/>
              <a:gd name="connsiteX206" fmla="*/ 8502328 w 10232859"/>
              <a:gd name="connsiteY206" fmla="*/ 1091498 h 1699043"/>
              <a:gd name="connsiteX207" fmla="*/ 8534346 w 10232859"/>
              <a:gd name="connsiteY207" fmla="*/ 1106980 h 1699043"/>
              <a:gd name="connsiteX208" fmla="*/ 8534980 w 10232859"/>
              <a:gd name="connsiteY208" fmla="*/ 1110861 h 1699043"/>
              <a:gd name="connsiteX209" fmla="*/ 8544104 w 10232859"/>
              <a:gd name="connsiteY209" fmla="*/ 1108406 h 1699043"/>
              <a:gd name="connsiteX210" fmla="*/ 8567742 w 10232859"/>
              <a:gd name="connsiteY210" fmla="*/ 1117590 h 1699043"/>
              <a:gd name="connsiteX211" fmla="*/ 8633779 w 10232859"/>
              <a:gd name="connsiteY211" fmla="*/ 1139226 h 1699043"/>
              <a:gd name="connsiteX212" fmla="*/ 8676965 w 10232859"/>
              <a:gd name="connsiteY212" fmla="*/ 1156949 h 1699043"/>
              <a:gd name="connsiteX213" fmla="*/ 8698944 w 10232859"/>
              <a:gd name="connsiteY213" fmla="*/ 1156939 h 1699043"/>
              <a:gd name="connsiteX214" fmla="*/ 8711456 w 10232859"/>
              <a:gd name="connsiteY214" fmla="*/ 1169217 h 1699043"/>
              <a:gd name="connsiteX215" fmla="*/ 8732793 w 10232859"/>
              <a:gd name="connsiteY215" fmla="*/ 1172972 h 1699043"/>
              <a:gd name="connsiteX216" fmla="*/ 8751897 w 10232859"/>
              <a:gd name="connsiteY216" fmla="*/ 1190886 h 1699043"/>
              <a:gd name="connsiteX217" fmla="*/ 8793564 w 10232859"/>
              <a:gd name="connsiteY217" fmla="*/ 1172572 h 1699043"/>
              <a:gd name="connsiteX218" fmla="*/ 8834270 w 10232859"/>
              <a:gd name="connsiteY218" fmla="*/ 1206624 h 1699043"/>
              <a:gd name="connsiteX219" fmla="*/ 8853872 w 10232859"/>
              <a:gd name="connsiteY219" fmla="*/ 1214714 h 1699043"/>
              <a:gd name="connsiteX220" fmla="*/ 8861901 w 10232859"/>
              <a:gd name="connsiteY220" fmla="*/ 1211375 h 1699043"/>
              <a:gd name="connsiteX221" fmla="*/ 8874168 w 10232859"/>
              <a:gd name="connsiteY221" fmla="*/ 1213967 h 1699043"/>
              <a:gd name="connsiteX222" fmla="*/ 8871123 w 10232859"/>
              <a:gd name="connsiteY222" fmla="*/ 1221160 h 1699043"/>
              <a:gd name="connsiteX223" fmla="*/ 8903537 w 10232859"/>
              <a:gd name="connsiteY223" fmla="*/ 1230588 h 1699043"/>
              <a:gd name="connsiteX224" fmla="*/ 8933767 w 10232859"/>
              <a:gd name="connsiteY224" fmla="*/ 1263368 h 1699043"/>
              <a:gd name="connsiteX225" fmla="*/ 8985765 w 10232859"/>
              <a:gd name="connsiteY225" fmla="*/ 1287664 h 1699043"/>
              <a:gd name="connsiteX226" fmla="*/ 9071444 w 10232859"/>
              <a:gd name="connsiteY226" fmla="*/ 1317305 h 1699043"/>
              <a:gd name="connsiteX227" fmla="*/ 9096711 w 10232859"/>
              <a:gd name="connsiteY227" fmla="*/ 1327777 h 1699043"/>
              <a:gd name="connsiteX228" fmla="*/ 9338853 w 10232859"/>
              <a:gd name="connsiteY228" fmla="*/ 1448046 h 1699043"/>
              <a:gd name="connsiteX229" fmla="*/ 9520814 w 10232859"/>
              <a:gd name="connsiteY229" fmla="*/ 1449827 h 1699043"/>
              <a:gd name="connsiteX230" fmla="*/ 9702271 w 10232859"/>
              <a:gd name="connsiteY230" fmla="*/ 1488553 h 1699043"/>
              <a:gd name="connsiteX231" fmla="*/ 9744273 w 10232859"/>
              <a:gd name="connsiteY231" fmla="*/ 1523512 h 1699043"/>
              <a:gd name="connsiteX232" fmla="*/ 9771903 w 10232859"/>
              <a:gd name="connsiteY232" fmla="*/ 1530034 h 1699043"/>
              <a:gd name="connsiteX233" fmla="*/ 9818565 w 10232859"/>
              <a:gd name="connsiteY233" fmla="*/ 1538545 h 1699043"/>
              <a:gd name="connsiteX234" fmla="*/ 9882202 w 10232859"/>
              <a:gd name="connsiteY234" fmla="*/ 1565888 h 1699043"/>
              <a:gd name="connsiteX235" fmla="*/ 10022025 w 10232859"/>
              <a:gd name="connsiteY235" fmla="*/ 1599696 h 1699043"/>
              <a:gd name="connsiteX236" fmla="*/ 10220406 w 10232859"/>
              <a:gd name="connsiteY236" fmla="*/ 1677005 h 1699043"/>
              <a:gd name="connsiteX237" fmla="*/ 10232859 w 10232859"/>
              <a:gd name="connsiteY237" fmla="*/ 1699043 h 1699043"/>
              <a:gd name="connsiteX238" fmla="*/ 0 w 10232859"/>
              <a:gd name="connsiteY238" fmla="*/ 1699043 h 1699043"/>
              <a:gd name="connsiteX239" fmla="*/ 0 w 10232859"/>
              <a:gd name="connsiteY239" fmla="*/ 21828 h 1699043"/>
              <a:gd name="connsiteX240" fmla="*/ 8097 w 10232859"/>
              <a:gd name="connsiteY240" fmla="*/ 24355 h 1699043"/>
              <a:gd name="connsiteX241" fmla="*/ 77128 w 10232859"/>
              <a:gd name="connsiteY241" fmla="*/ 6867 h 1699043"/>
              <a:gd name="connsiteX242" fmla="*/ 188338 w 10232859"/>
              <a:gd name="connsiteY242" fmla="*/ 5079 h 1699043"/>
              <a:gd name="connsiteX243" fmla="*/ 298809 w 10232859"/>
              <a:gd name="connsiteY243" fmla="*/ 6198 h 1699043"/>
              <a:gd name="connsiteX244" fmla="*/ 338985 w 10232859"/>
              <a:gd name="connsiteY244" fmla="*/ 8006 h 1699043"/>
              <a:gd name="connsiteX245" fmla="*/ 409815 w 10232859"/>
              <a:gd name="connsiteY245"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06496 w 10232859"/>
              <a:gd name="connsiteY193" fmla="*/ 972839 h 1699043"/>
              <a:gd name="connsiteX194" fmla="*/ 8034497 w 10232859"/>
              <a:gd name="connsiteY194" fmla="*/ 972054 h 1699043"/>
              <a:gd name="connsiteX195" fmla="*/ 8150881 w 10232859"/>
              <a:gd name="connsiteY195" fmla="*/ 990411 h 1699043"/>
              <a:gd name="connsiteX196" fmla="*/ 8172106 w 10232859"/>
              <a:gd name="connsiteY196" fmla="*/ 990512 h 1699043"/>
              <a:gd name="connsiteX197" fmla="*/ 8196076 w 10232859"/>
              <a:gd name="connsiteY197" fmla="*/ 1000078 h 1699043"/>
              <a:gd name="connsiteX198" fmla="*/ 8247463 w 10232859"/>
              <a:gd name="connsiteY198" fmla="*/ 1016332 h 1699043"/>
              <a:gd name="connsiteX199" fmla="*/ 8279272 w 10232859"/>
              <a:gd name="connsiteY199" fmla="*/ 1032921 h 1699043"/>
              <a:gd name="connsiteX200" fmla="*/ 8289611 w 10232859"/>
              <a:gd name="connsiteY200" fmla="*/ 1028630 h 1699043"/>
              <a:gd name="connsiteX201" fmla="*/ 8311483 w 10232859"/>
              <a:gd name="connsiteY201" fmla="*/ 1029399 h 1699043"/>
              <a:gd name="connsiteX202" fmla="*/ 8399489 w 10232859"/>
              <a:gd name="connsiteY202" fmla="*/ 1048562 h 1699043"/>
              <a:gd name="connsiteX203" fmla="*/ 8415973 w 10232859"/>
              <a:gd name="connsiteY203" fmla="*/ 1049660 h 1699043"/>
              <a:gd name="connsiteX204" fmla="*/ 8433326 w 10232859"/>
              <a:gd name="connsiteY204" fmla="*/ 1057881 h 1699043"/>
              <a:gd name="connsiteX205" fmla="*/ 8502328 w 10232859"/>
              <a:gd name="connsiteY205" fmla="*/ 1091498 h 1699043"/>
              <a:gd name="connsiteX206" fmla="*/ 8534346 w 10232859"/>
              <a:gd name="connsiteY206" fmla="*/ 1106980 h 1699043"/>
              <a:gd name="connsiteX207" fmla="*/ 8534980 w 10232859"/>
              <a:gd name="connsiteY207" fmla="*/ 1110861 h 1699043"/>
              <a:gd name="connsiteX208" fmla="*/ 8544104 w 10232859"/>
              <a:gd name="connsiteY208" fmla="*/ 1108406 h 1699043"/>
              <a:gd name="connsiteX209" fmla="*/ 8567742 w 10232859"/>
              <a:gd name="connsiteY209" fmla="*/ 1117590 h 1699043"/>
              <a:gd name="connsiteX210" fmla="*/ 8633779 w 10232859"/>
              <a:gd name="connsiteY210" fmla="*/ 1139226 h 1699043"/>
              <a:gd name="connsiteX211" fmla="*/ 8676965 w 10232859"/>
              <a:gd name="connsiteY211" fmla="*/ 1156949 h 1699043"/>
              <a:gd name="connsiteX212" fmla="*/ 8698944 w 10232859"/>
              <a:gd name="connsiteY212" fmla="*/ 1156939 h 1699043"/>
              <a:gd name="connsiteX213" fmla="*/ 8711456 w 10232859"/>
              <a:gd name="connsiteY213" fmla="*/ 1169217 h 1699043"/>
              <a:gd name="connsiteX214" fmla="*/ 8732793 w 10232859"/>
              <a:gd name="connsiteY214" fmla="*/ 1172972 h 1699043"/>
              <a:gd name="connsiteX215" fmla="*/ 8751897 w 10232859"/>
              <a:gd name="connsiteY215" fmla="*/ 1190886 h 1699043"/>
              <a:gd name="connsiteX216" fmla="*/ 8793564 w 10232859"/>
              <a:gd name="connsiteY216" fmla="*/ 1172572 h 1699043"/>
              <a:gd name="connsiteX217" fmla="*/ 8834270 w 10232859"/>
              <a:gd name="connsiteY217" fmla="*/ 1206624 h 1699043"/>
              <a:gd name="connsiteX218" fmla="*/ 8853872 w 10232859"/>
              <a:gd name="connsiteY218" fmla="*/ 1214714 h 1699043"/>
              <a:gd name="connsiteX219" fmla="*/ 8861901 w 10232859"/>
              <a:gd name="connsiteY219" fmla="*/ 1211375 h 1699043"/>
              <a:gd name="connsiteX220" fmla="*/ 8874168 w 10232859"/>
              <a:gd name="connsiteY220" fmla="*/ 1213967 h 1699043"/>
              <a:gd name="connsiteX221" fmla="*/ 8871123 w 10232859"/>
              <a:gd name="connsiteY221" fmla="*/ 1221160 h 1699043"/>
              <a:gd name="connsiteX222" fmla="*/ 8903537 w 10232859"/>
              <a:gd name="connsiteY222" fmla="*/ 1230588 h 1699043"/>
              <a:gd name="connsiteX223" fmla="*/ 8933767 w 10232859"/>
              <a:gd name="connsiteY223" fmla="*/ 1263368 h 1699043"/>
              <a:gd name="connsiteX224" fmla="*/ 8985765 w 10232859"/>
              <a:gd name="connsiteY224" fmla="*/ 1287664 h 1699043"/>
              <a:gd name="connsiteX225" fmla="*/ 9071444 w 10232859"/>
              <a:gd name="connsiteY225" fmla="*/ 1317305 h 1699043"/>
              <a:gd name="connsiteX226" fmla="*/ 9096711 w 10232859"/>
              <a:gd name="connsiteY226" fmla="*/ 1327777 h 1699043"/>
              <a:gd name="connsiteX227" fmla="*/ 9338853 w 10232859"/>
              <a:gd name="connsiteY227" fmla="*/ 1448046 h 1699043"/>
              <a:gd name="connsiteX228" fmla="*/ 9520814 w 10232859"/>
              <a:gd name="connsiteY228" fmla="*/ 1449827 h 1699043"/>
              <a:gd name="connsiteX229" fmla="*/ 9702271 w 10232859"/>
              <a:gd name="connsiteY229" fmla="*/ 1488553 h 1699043"/>
              <a:gd name="connsiteX230" fmla="*/ 9744273 w 10232859"/>
              <a:gd name="connsiteY230" fmla="*/ 1523512 h 1699043"/>
              <a:gd name="connsiteX231" fmla="*/ 9771903 w 10232859"/>
              <a:gd name="connsiteY231" fmla="*/ 1530034 h 1699043"/>
              <a:gd name="connsiteX232" fmla="*/ 9818565 w 10232859"/>
              <a:gd name="connsiteY232" fmla="*/ 1538545 h 1699043"/>
              <a:gd name="connsiteX233" fmla="*/ 9882202 w 10232859"/>
              <a:gd name="connsiteY233" fmla="*/ 1565888 h 1699043"/>
              <a:gd name="connsiteX234" fmla="*/ 10022025 w 10232859"/>
              <a:gd name="connsiteY234" fmla="*/ 1599696 h 1699043"/>
              <a:gd name="connsiteX235" fmla="*/ 10220406 w 10232859"/>
              <a:gd name="connsiteY235" fmla="*/ 1677005 h 1699043"/>
              <a:gd name="connsiteX236" fmla="*/ 10232859 w 10232859"/>
              <a:gd name="connsiteY236" fmla="*/ 1699043 h 1699043"/>
              <a:gd name="connsiteX237" fmla="*/ 0 w 10232859"/>
              <a:gd name="connsiteY237" fmla="*/ 1699043 h 1699043"/>
              <a:gd name="connsiteX238" fmla="*/ 0 w 10232859"/>
              <a:gd name="connsiteY238" fmla="*/ 21828 h 1699043"/>
              <a:gd name="connsiteX239" fmla="*/ 8097 w 10232859"/>
              <a:gd name="connsiteY239" fmla="*/ 24355 h 1699043"/>
              <a:gd name="connsiteX240" fmla="*/ 77128 w 10232859"/>
              <a:gd name="connsiteY240" fmla="*/ 6867 h 1699043"/>
              <a:gd name="connsiteX241" fmla="*/ 188338 w 10232859"/>
              <a:gd name="connsiteY241" fmla="*/ 5079 h 1699043"/>
              <a:gd name="connsiteX242" fmla="*/ 298809 w 10232859"/>
              <a:gd name="connsiteY242" fmla="*/ 6198 h 1699043"/>
              <a:gd name="connsiteX243" fmla="*/ 338985 w 10232859"/>
              <a:gd name="connsiteY243" fmla="*/ 8006 h 1699043"/>
              <a:gd name="connsiteX244" fmla="*/ 409815 w 10232859"/>
              <a:gd name="connsiteY244"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06496 w 10232859"/>
              <a:gd name="connsiteY193" fmla="*/ 972839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11456 w 10232859"/>
              <a:gd name="connsiteY212" fmla="*/ 1169217 h 1699043"/>
              <a:gd name="connsiteX213" fmla="*/ 8732793 w 10232859"/>
              <a:gd name="connsiteY213" fmla="*/ 1172972 h 1699043"/>
              <a:gd name="connsiteX214" fmla="*/ 8751897 w 10232859"/>
              <a:gd name="connsiteY214" fmla="*/ 1190886 h 1699043"/>
              <a:gd name="connsiteX215" fmla="*/ 8793564 w 10232859"/>
              <a:gd name="connsiteY215" fmla="*/ 1172572 h 1699043"/>
              <a:gd name="connsiteX216" fmla="*/ 8834270 w 10232859"/>
              <a:gd name="connsiteY216" fmla="*/ 1206624 h 1699043"/>
              <a:gd name="connsiteX217" fmla="*/ 8853872 w 10232859"/>
              <a:gd name="connsiteY217" fmla="*/ 1214714 h 1699043"/>
              <a:gd name="connsiteX218" fmla="*/ 8861901 w 10232859"/>
              <a:gd name="connsiteY218" fmla="*/ 1211375 h 1699043"/>
              <a:gd name="connsiteX219" fmla="*/ 8874168 w 10232859"/>
              <a:gd name="connsiteY219" fmla="*/ 1213967 h 1699043"/>
              <a:gd name="connsiteX220" fmla="*/ 8871123 w 10232859"/>
              <a:gd name="connsiteY220" fmla="*/ 1221160 h 1699043"/>
              <a:gd name="connsiteX221" fmla="*/ 8903537 w 10232859"/>
              <a:gd name="connsiteY221" fmla="*/ 1230588 h 1699043"/>
              <a:gd name="connsiteX222" fmla="*/ 8933767 w 10232859"/>
              <a:gd name="connsiteY222" fmla="*/ 1263368 h 1699043"/>
              <a:gd name="connsiteX223" fmla="*/ 8985765 w 10232859"/>
              <a:gd name="connsiteY223" fmla="*/ 1287664 h 1699043"/>
              <a:gd name="connsiteX224" fmla="*/ 9071444 w 10232859"/>
              <a:gd name="connsiteY224" fmla="*/ 1317305 h 1699043"/>
              <a:gd name="connsiteX225" fmla="*/ 9096711 w 10232859"/>
              <a:gd name="connsiteY225" fmla="*/ 1327777 h 1699043"/>
              <a:gd name="connsiteX226" fmla="*/ 9338853 w 10232859"/>
              <a:gd name="connsiteY226" fmla="*/ 1448046 h 1699043"/>
              <a:gd name="connsiteX227" fmla="*/ 9520814 w 10232859"/>
              <a:gd name="connsiteY227" fmla="*/ 1449827 h 1699043"/>
              <a:gd name="connsiteX228" fmla="*/ 9702271 w 10232859"/>
              <a:gd name="connsiteY228" fmla="*/ 1488553 h 1699043"/>
              <a:gd name="connsiteX229" fmla="*/ 9744273 w 10232859"/>
              <a:gd name="connsiteY229" fmla="*/ 1523512 h 1699043"/>
              <a:gd name="connsiteX230" fmla="*/ 9771903 w 10232859"/>
              <a:gd name="connsiteY230" fmla="*/ 1530034 h 1699043"/>
              <a:gd name="connsiteX231" fmla="*/ 9818565 w 10232859"/>
              <a:gd name="connsiteY231" fmla="*/ 1538545 h 1699043"/>
              <a:gd name="connsiteX232" fmla="*/ 9882202 w 10232859"/>
              <a:gd name="connsiteY232" fmla="*/ 1565888 h 1699043"/>
              <a:gd name="connsiteX233" fmla="*/ 10022025 w 10232859"/>
              <a:gd name="connsiteY233" fmla="*/ 1599696 h 1699043"/>
              <a:gd name="connsiteX234" fmla="*/ 10220406 w 10232859"/>
              <a:gd name="connsiteY234" fmla="*/ 1677005 h 1699043"/>
              <a:gd name="connsiteX235" fmla="*/ 10232859 w 10232859"/>
              <a:gd name="connsiteY235" fmla="*/ 1699043 h 1699043"/>
              <a:gd name="connsiteX236" fmla="*/ 0 w 10232859"/>
              <a:gd name="connsiteY236" fmla="*/ 1699043 h 1699043"/>
              <a:gd name="connsiteX237" fmla="*/ 0 w 10232859"/>
              <a:gd name="connsiteY237" fmla="*/ 21828 h 1699043"/>
              <a:gd name="connsiteX238" fmla="*/ 8097 w 10232859"/>
              <a:gd name="connsiteY238" fmla="*/ 24355 h 1699043"/>
              <a:gd name="connsiteX239" fmla="*/ 77128 w 10232859"/>
              <a:gd name="connsiteY239" fmla="*/ 6867 h 1699043"/>
              <a:gd name="connsiteX240" fmla="*/ 188338 w 10232859"/>
              <a:gd name="connsiteY240" fmla="*/ 5079 h 1699043"/>
              <a:gd name="connsiteX241" fmla="*/ 298809 w 10232859"/>
              <a:gd name="connsiteY241" fmla="*/ 6198 h 1699043"/>
              <a:gd name="connsiteX242" fmla="*/ 338985 w 10232859"/>
              <a:gd name="connsiteY242" fmla="*/ 8006 h 1699043"/>
              <a:gd name="connsiteX243" fmla="*/ 409815 w 10232859"/>
              <a:gd name="connsiteY243"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11456 w 10232859"/>
              <a:gd name="connsiteY212" fmla="*/ 1169217 h 1699043"/>
              <a:gd name="connsiteX213" fmla="*/ 8732793 w 10232859"/>
              <a:gd name="connsiteY213" fmla="*/ 1172972 h 1699043"/>
              <a:gd name="connsiteX214" fmla="*/ 8751897 w 10232859"/>
              <a:gd name="connsiteY214" fmla="*/ 1190886 h 1699043"/>
              <a:gd name="connsiteX215" fmla="*/ 8793564 w 10232859"/>
              <a:gd name="connsiteY215" fmla="*/ 1172572 h 1699043"/>
              <a:gd name="connsiteX216" fmla="*/ 8834270 w 10232859"/>
              <a:gd name="connsiteY216" fmla="*/ 1206624 h 1699043"/>
              <a:gd name="connsiteX217" fmla="*/ 8853872 w 10232859"/>
              <a:gd name="connsiteY217" fmla="*/ 1214714 h 1699043"/>
              <a:gd name="connsiteX218" fmla="*/ 8861901 w 10232859"/>
              <a:gd name="connsiteY218" fmla="*/ 1211375 h 1699043"/>
              <a:gd name="connsiteX219" fmla="*/ 8874168 w 10232859"/>
              <a:gd name="connsiteY219" fmla="*/ 1213967 h 1699043"/>
              <a:gd name="connsiteX220" fmla="*/ 8871123 w 10232859"/>
              <a:gd name="connsiteY220" fmla="*/ 1221160 h 1699043"/>
              <a:gd name="connsiteX221" fmla="*/ 8903537 w 10232859"/>
              <a:gd name="connsiteY221" fmla="*/ 1230588 h 1699043"/>
              <a:gd name="connsiteX222" fmla="*/ 8933767 w 10232859"/>
              <a:gd name="connsiteY222" fmla="*/ 1263368 h 1699043"/>
              <a:gd name="connsiteX223" fmla="*/ 8985765 w 10232859"/>
              <a:gd name="connsiteY223" fmla="*/ 1287664 h 1699043"/>
              <a:gd name="connsiteX224" fmla="*/ 9071444 w 10232859"/>
              <a:gd name="connsiteY224" fmla="*/ 1317305 h 1699043"/>
              <a:gd name="connsiteX225" fmla="*/ 9096711 w 10232859"/>
              <a:gd name="connsiteY225" fmla="*/ 1327777 h 1699043"/>
              <a:gd name="connsiteX226" fmla="*/ 9338853 w 10232859"/>
              <a:gd name="connsiteY226" fmla="*/ 1448046 h 1699043"/>
              <a:gd name="connsiteX227" fmla="*/ 9520814 w 10232859"/>
              <a:gd name="connsiteY227" fmla="*/ 1449827 h 1699043"/>
              <a:gd name="connsiteX228" fmla="*/ 9702271 w 10232859"/>
              <a:gd name="connsiteY228" fmla="*/ 1488553 h 1699043"/>
              <a:gd name="connsiteX229" fmla="*/ 9744273 w 10232859"/>
              <a:gd name="connsiteY229" fmla="*/ 1523512 h 1699043"/>
              <a:gd name="connsiteX230" fmla="*/ 9771903 w 10232859"/>
              <a:gd name="connsiteY230" fmla="*/ 1530034 h 1699043"/>
              <a:gd name="connsiteX231" fmla="*/ 9818565 w 10232859"/>
              <a:gd name="connsiteY231" fmla="*/ 1538545 h 1699043"/>
              <a:gd name="connsiteX232" fmla="*/ 9882202 w 10232859"/>
              <a:gd name="connsiteY232" fmla="*/ 1565888 h 1699043"/>
              <a:gd name="connsiteX233" fmla="*/ 10022025 w 10232859"/>
              <a:gd name="connsiteY233" fmla="*/ 1599696 h 1699043"/>
              <a:gd name="connsiteX234" fmla="*/ 10220406 w 10232859"/>
              <a:gd name="connsiteY234" fmla="*/ 1677005 h 1699043"/>
              <a:gd name="connsiteX235" fmla="*/ 10232859 w 10232859"/>
              <a:gd name="connsiteY235" fmla="*/ 1699043 h 1699043"/>
              <a:gd name="connsiteX236" fmla="*/ 0 w 10232859"/>
              <a:gd name="connsiteY236" fmla="*/ 1699043 h 1699043"/>
              <a:gd name="connsiteX237" fmla="*/ 0 w 10232859"/>
              <a:gd name="connsiteY237" fmla="*/ 21828 h 1699043"/>
              <a:gd name="connsiteX238" fmla="*/ 8097 w 10232859"/>
              <a:gd name="connsiteY238" fmla="*/ 24355 h 1699043"/>
              <a:gd name="connsiteX239" fmla="*/ 77128 w 10232859"/>
              <a:gd name="connsiteY239" fmla="*/ 6867 h 1699043"/>
              <a:gd name="connsiteX240" fmla="*/ 188338 w 10232859"/>
              <a:gd name="connsiteY240" fmla="*/ 5079 h 1699043"/>
              <a:gd name="connsiteX241" fmla="*/ 298809 w 10232859"/>
              <a:gd name="connsiteY241" fmla="*/ 6198 h 1699043"/>
              <a:gd name="connsiteX242" fmla="*/ 338985 w 10232859"/>
              <a:gd name="connsiteY242" fmla="*/ 8006 h 1699043"/>
              <a:gd name="connsiteX243" fmla="*/ 409815 w 10232859"/>
              <a:gd name="connsiteY243"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32793 w 10232859"/>
              <a:gd name="connsiteY212" fmla="*/ 1172972 h 1699043"/>
              <a:gd name="connsiteX213" fmla="*/ 8751897 w 10232859"/>
              <a:gd name="connsiteY213" fmla="*/ 1190886 h 1699043"/>
              <a:gd name="connsiteX214" fmla="*/ 8793564 w 10232859"/>
              <a:gd name="connsiteY214" fmla="*/ 1172572 h 1699043"/>
              <a:gd name="connsiteX215" fmla="*/ 8834270 w 10232859"/>
              <a:gd name="connsiteY215" fmla="*/ 1206624 h 1699043"/>
              <a:gd name="connsiteX216" fmla="*/ 8853872 w 10232859"/>
              <a:gd name="connsiteY216" fmla="*/ 1214714 h 1699043"/>
              <a:gd name="connsiteX217" fmla="*/ 8861901 w 10232859"/>
              <a:gd name="connsiteY217" fmla="*/ 1211375 h 1699043"/>
              <a:gd name="connsiteX218" fmla="*/ 8874168 w 10232859"/>
              <a:gd name="connsiteY218" fmla="*/ 1213967 h 1699043"/>
              <a:gd name="connsiteX219" fmla="*/ 8871123 w 10232859"/>
              <a:gd name="connsiteY219" fmla="*/ 1221160 h 1699043"/>
              <a:gd name="connsiteX220" fmla="*/ 8903537 w 10232859"/>
              <a:gd name="connsiteY220" fmla="*/ 1230588 h 1699043"/>
              <a:gd name="connsiteX221" fmla="*/ 8933767 w 10232859"/>
              <a:gd name="connsiteY221" fmla="*/ 1263368 h 1699043"/>
              <a:gd name="connsiteX222" fmla="*/ 8985765 w 10232859"/>
              <a:gd name="connsiteY222" fmla="*/ 1287664 h 1699043"/>
              <a:gd name="connsiteX223" fmla="*/ 9071444 w 10232859"/>
              <a:gd name="connsiteY223" fmla="*/ 1317305 h 1699043"/>
              <a:gd name="connsiteX224" fmla="*/ 9096711 w 10232859"/>
              <a:gd name="connsiteY224" fmla="*/ 1327777 h 1699043"/>
              <a:gd name="connsiteX225" fmla="*/ 9338853 w 10232859"/>
              <a:gd name="connsiteY225" fmla="*/ 1448046 h 1699043"/>
              <a:gd name="connsiteX226" fmla="*/ 9520814 w 10232859"/>
              <a:gd name="connsiteY226" fmla="*/ 1449827 h 1699043"/>
              <a:gd name="connsiteX227" fmla="*/ 9702271 w 10232859"/>
              <a:gd name="connsiteY227" fmla="*/ 1488553 h 1699043"/>
              <a:gd name="connsiteX228" fmla="*/ 9744273 w 10232859"/>
              <a:gd name="connsiteY228" fmla="*/ 1523512 h 1699043"/>
              <a:gd name="connsiteX229" fmla="*/ 9771903 w 10232859"/>
              <a:gd name="connsiteY229" fmla="*/ 1530034 h 1699043"/>
              <a:gd name="connsiteX230" fmla="*/ 9818565 w 10232859"/>
              <a:gd name="connsiteY230" fmla="*/ 1538545 h 1699043"/>
              <a:gd name="connsiteX231" fmla="*/ 9882202 w 10232859"/>
              <a:gd name="connsiteY231" fmla="*/ 1565888 h 1699043"/>
              <a:gd name="connsiteX232" fmla="*/ 10022025 w 10232859"/>
              <a:gd name="connsiteY232" fmla="*/ 1599696 h 1699043"/>
              <a:gd name="connsiteX233" fmla="*/ 10220406 w 10232859"/>
              <a:gd name="connsiteY233" fmla="*/ 1677005 h 1699043"/>
              <a:gd name="connsiteX234" fmla="*/ 10232859 w 10232859"/>
              <a:gd name="connsiteY234" fmla="*/ 1699043 h 1699043"/>
              <a:gd name="connsiteX235" fmla="*/ 0 w 10232859"/>
              <a:gd name="connsiteY235" fmla="*/ 1699043 h 1699043"/>
              <a:gd name="connsiteX236" fmla="*/ 0 w 10232859"/>
              <a:gd name="connsiteY236" fmla="*/ 21828 h 1699043"/>
              <a:gd name="connsiteX237" fmla="*/ 8097 w 10232859"/>
              <a:gd name="connsiteY237" fmla="*/ 24355 h 1699043"/>
              <a:gd name="connsiteX238" fmla="*/ 77128 w 10232859"/>
              <a:gd name="connsiteY238" fmla="*/ 6867 h 1699043"/>
              <a:gd name="connsiteX239" fmla="*/ 188338 w 10232859"/>
              <a:gd name="connsiteY239" fmla="*/ 5079 h 1699043"/>
              <a:gd name="connsiteX240" fmla="*/ 298809 w 10232859"/>
              <a:gd name="connsiteY240" fmla="*/ 6198 h 1699043"/>
              <a:gd name="connsiteX241" fmla="*/ 338985 w 10232859"/>
              <a:gd name="connsiteY241" fmla="*/ 8006 h 1699043"/>
              <a:gd name="connsiteX242" fmla="*/ 409815 w 10232859"/>
              <a:gd name="connsiteY242"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51897 w 10232859"/>
              <a:gd name="connsiteY212" fmla="*/ 1190886 h 1699043"/>
              <a:gd name="connsiteX213" fmla="*/ 8793564 w 10232859"/>
              <a:gd name="connsiteY213" fmla="*/ 1172572 h 1699043"/>
              <a:gd name="connsiteX214" fmla="*/ 8834270 w 10232859"/>
              <a:gd name="connsiteY214" fmla="*/ 1206624 h 1699043"/>
              <a:gd name="connsiteX215" fmla="*/ 8853872 w 10232859"/>
              <a:gd name="connsiteY215" fmla="*/ 1214714 h 1699043"/>
              <a:gd name="connsiteX216" fmla="*/ 8861901 w 10232859"/>
              <a:gd name="connsiteY216" fmla="*/ 1211375 h 1699043"/>
              <a:gd name="connsiteX217" fmla="*/ 8874168 w 10232859"/>
              <a:gd name="connsiteY217" fmla="*/ 1213967 h 1699043"/>
              <a:gd name="connsiteX218" fmla="*/ 8871123 w 10232859"/>
              <a:gd name="connsiteY218" fmla="*/ 1221160 h 1699043"/>
              <a:gd name="connsiteX219" fmla="*/ 8903537 w 10232859"/>
              <a:gd name="connsiteY219" fmla="*/ 1230588 h 1699043"/>
              <a:gd name="connsiteX220" fmla="*/ 8933767 w 10232859"/>
              <a:gd name="connsiteY220" fmla="*/ 1263368 h 1699043"/>
              <a:gd name="connsiteX221" fmla="*/ 8985765 w 10232859"/>
              <a:gd name="connsiteY221" fmla="*/ 1287664 h 1699043"/>
              <a:gd name="connsiteX222" fmla="*/ 9071444 w 10232859"/>
              <a:gd name="connsiteY222" fmla="*/ 1317305 h 1699043"/>
              <a:gd name="connsiteX223" fmla="*/ 9096711 w 10232859"/>
              <a:gd name="connsiteY223" fmla="*/ 1327777 h 1699043"/>
              <a:gd name="connsiteX224" fmla="*/ 9338853 w 10232859"/>
              <a:gd name="connsiteY224" fmla="*/ 1448046 h 1699043"/>
              <a:gd name="connsiteX225" fmla="*/ 9520814 w 10232859"/>
              <a:gd name="connsiteY225" fmla="*/ 1449827 h 1699043"/>
              <a:gd name="connsiteX226" fmla="*/ 9702271 w 10232859"/>
              <a:gd name="connsiteY226" fmla="*/ 1488553 h 1699043"/>
              <a:gd name="connsiteX227" fmla="*/ 9744273 w 10232859"/>
              <a:gd name="connsiteY227" fmla="*/ 1523512 h 1699043"/>
              <a:gd name="connsiteX228" fmla="*/ 9771903 w 10232859"/>
              <a:gd name="connsiteY228" fmla="*/ 1530034 h 1699043"/>
              <a:gd name="connsiteX229" fmla="*/ 9818565 w 10232859"/>
              <a:gd name="connsiteY229" fmla="*/ 1538545 h 1699043"/>
              <a:gd name="connsiteX230" fmla="*/ 9882202 w 10232859"/>
              <a:gd name="connsiteY230" fmla="*/ 1565888 h 1699043"/>
              <a:gd name="connsiteX231" fmla="*/ 10022025 w 10232859"/>
              <a:gd name="connsiteY231" fmla="*/ 1599696 h 1699043"/>
              <a:gd name="connsiteX232" fmla="*/ 10220406 w 10232859"/>
              <a:gd name="connsiteY232" fmla="*/ 1677005 h 1699043"/>
              <a:gd name="connsiteX233" fmla="*/ 10232859 w 10232859"/>
              <a:gd name="connsiteY233" fmla="*/ 1699043 h 1699043"/>
              <a:gd name="connsiteX234" fmla="*/ 0 w 10232859"/>
              <a:gd name="connsiteY234" fmla="*/ 1699043 h 1699043"/>
              <a:gd name="connsiteX235" fmla="*/ 0 w 10232859"/>
              <a:gd name="connsiteY235" fmla="*/ 21828 h 1699043"/>
              <a:gd name="connsiteX236" fmla="*/ 8097 w 10232859"/>
              <a:gd name="connsiteY236" fmla="*/ 24355 h 1699043"/>
              <a:gd name="connsiteX237" fmla="*/ 77128 w 10232859"/>
              <a:gd name="connsiteY237" fmla="*/ 6867 h 1699043"/>
              <a:gd name="connsiteX238" fmla="*/ 188338 w 10232859"/>
              <a:gd name="connsiteY238" fmla="*/ 5079 h 1699043"/>
              <a:gd name="connsiteX239" fmla="*/ 298809 w 10232859"/>
              <a:gd name="connsiteY239" fmla="*/ 6198 h 1699043"/>
              <a:gd name="connsiteX240" fmla="*/ 338985 w 10232859"/>
              <a:gd name="connsiteY240" fmla="*/ 8006 h 1699043"/>
              <a:gd name="connsiteX241" fmla="*/ 409815 w 10232859"/>
              <a:gd name="connsiteY241"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51897 w 10232859"/>
              <a:gd name="connsiteY212" fmla="*/ 1190886 h 1699043"/>
              <a:gd name="connsiteX213" fmla="*/ 8834270 w 10232859"/>
              <a:gd name="connsiteY213" fmla="*/ 1206624 h 1699043"/>
              <a:gd name="connsiteX214" fmla="*/ 8853872 w 10232859"/>
              <a:gd name="connsiteY214" fmla="*/ 1214714 h 1699043"/>
              <a:gd name="connsiteX215" fmla="*/ 8861901 w 10232859"/>
              <a:gd name="connsiteY215" fmla="*/ 1211375 h 1699043"/>
              <a:gd name="connsiteX216" fmla="*/ 8874168 w 10232859"/>
              <a:gd name="connsiteY216" fmla="*/ 1213967 h 1699043"/>
              <a:gd name="connsiteX217" fmla="*/ 8871123 w 10232859"/>
              <a:gd name="connsiteY217" fmla="*/ 1221160 h 1699043"/>
              <a:gd name="connsiteX218" fmla="*/ 8903537 w 10232859"/>
              <a:gd name="connsiteY218" fmla="*/ 1230588 h 1699043"/>
              <a:gd name="connsiteX219" fmla="*/ 8933767 w 10232859"/>
              <a:gd name="connsiteY219" fmla="*/ 1263368 h 1699043"/>
              <a:gd name="connsiteX220" fmla="*/ 8985765 w 10232859"/>
              <a:gd name="connsiteY220" fmla="*/ 1287664 h 1699043"/>
              <a:gd name="connsiteX221" fmla="*/ 9071444 w 10232859"/>
              <a:gd name="connsiteY221" fmla="*/ 1317305 h 1699043"/>
              <a:gd name="connsiteX222" fmla="*/ 9096711 w 10232859"/>
              <a:gd name="connsiteY222" fmla="*/ 1327777 h 1699043"/>
              <a:gd name="connsiteX223" fmla="*/ 9338853 w 10232859"/>
              <a:gd name="connsiteY223" fmla="*/ 1448046 h 1699043"/>
              <a:gd name="connsiteX224" fmla="*/ 9520814 w 10232859"/>
              <a:gd name="connsiteY224" fmla="*/ 1449827 h 1699043"/>
              <a:gd name="connsiteX225" fmla="*/ 9702271 w 10232859"/>
              <a:gd name="connsiteY225" fmla="*/ 1488553 h 1699043"/>
              <a:gd name="connsiteX226" fmla="*/ 9744273 w 10232859"/>
              <a:gd name="connsiteY226" fmla="*/ 1523512 h 1699043"/>
              <a:gd name="connsiteX227" fmla="*/ 9771903 w 10232859"/>
              <a:gd name="connsiteY227" fmla="*/ 1530034 h 1699043"/>
              <a:gd name="connsiteX228" fmla="*/ 9818565 w 10232859"/>
              <a:gd name="connsiteY228" fmla="*/ 1538545 h 1699043"/>
              <a:gd name="connsiteX229" fmla="*/ 9882202 w 10232859"/>
              <a:gd name="connsiteY229" fmla="*/ 1565888 h 1699043"/>
              <a:gd name="connsiteX230" fmla="*/ 10022025 w 10232859"/>
              <a:gd name="connsiteY230" fmla="*/ 1599696 h 1699043"/>
              <a:gd name="connsiteX231" fmla="*/ 10220406 w 10232859"/>
              <a:gd name="connsiteY231" fmla="*/ 1677005 h 1699043"/>
              <a:gd name="connsiteX232" fmla="*/ 10232859 w 10232859"/>
              <a:gd name="connsiteY232" fmla="*/ 1699043 h 1699043"/>
              <a:gd name="connsiteX233" fmla="*/ 0 w 10232859"/>
              <a:gd name="connsiteY233" fmla="*/ 1699043 h 1699043"/>
              <a:gd name="connsiteX234" fmla="*/ 0 w 10232859"/>
              <a:gd name="connsiteY234" fmla="*/ 21828 h 1699043"/>
              <a:gd name="connsiteX235" fmla="*/ 8097 w 10232859"/>
              <a:gd name="connsiteY235" fmla="*/ 24355 h 1699043"/>
              <a:gd name="connsiteX236" fmla="*/ 77128 w 10232859"/>
              <a:gd name="connsiteY236" fmla="*/ 6867 h 1699043"/>
              <a:gd name="connsiteX237" fmla="*/ 188338 w 10232859"/>
              <a:gd name="connsiteY237" fmla="*/ 5079 h 1699043"/>
              <a:gd name="connsiteX238" fmla="*/ 298809 w 10232859"/>
              <a:gd name="connsiteY238" fmla="*/ 6198 h 1699043"/>
              <a:gd name="connsiteX239" fmla="*/ 338985 w 10232859"/>
              <a:gd name="connsiteY239" fmla="*/ 8006 h 1699043"/>
              <a:gd name="connsiteX240" fmla="*/ 409815 w 10232859"/>
              <a:gd name="connsiteY240" fmla="*/ 5045 h 1699043"/>
              <a:gd name="connsiteX0" fmla="*/ 409815 w 10232859"/>
              <a:gd name="connsiteY0" fmla="*/ 5045 h 1699043"/>
              <a:gd name="connsiteX1" fmla="*/ 456316 w 10232859"/>
              <a:gd name="connsiteY1" fmla="*/ 4077 h 1699043"/>
              <a:gd name="connsiteX2" fmla="*/ 463611 w 10232859"/>
              <a:gd name="connsiteY2" fmla="*/ 18441 h 1699043"/>
              <a:gd name="connsiteX3" fmla="*/ 506289 w 10232859"/>
              <a:gd name="connsiteY3" fmla="*/ 21667 h 1699043"/>
              <a:gd name="connsiteX4" fmla="*/ 547180 w 10232859"/>
              <a:gd name="connsiteY4" fmla="*/ 10297 h 1699043"/>
              <a:gd name="connsiteX5" fmla="*/ 599180 w 10232859"/>
              <a:gd name="connsiteY5" fmla="*/ 9165 h 1699043"/>
              <a:gd name="connsiteX6" fmla="*/ 630247 w 10232859"/>
              <a:gd name="connsiteY6" fmla="*/ 8332 h 1699043"/>
              <a:gd name="connsiteX7" fmla="*/ 715463 w 10232859"/>
              <a:gd name="connsiteY7" fmla="*/ 18029 h 1699043"/>
              <a:gd name="connsiteX8" fmla="*/ 862866 w 10232859"/>
              <a:gd name="connsiteY8" fmla="*/ 63233 h 1699043"/>
              <a:gd name="connsiteX9" fmla="*/ 906400 w 10232859"/>
              <a:gd name="connsiteY9" fmla="*/ 68570 h 1699043"/>
              <a:gd name="connsiteX10" fmla="*/ 912698 w 10232859"/>
              <a:gd name="connsiteY10" fmla="*/ 65266 h 1699043"/>
              <a:gd name="connsiteX11" fmla="*/ 972936 w 10232859"/>
              <a:gd name="connsiteY11" fmla="*/ 88549 h 1699043"/>
              <a:gd name="connsiteX12" fmla="*/ 1061158 w 10232859"/>
              <a:gd name="connsiteY12" fmla="*/ 90302 h 1699043"/>
              <a:gd name="connsiteX13" fmla="*/ 1127764 w 10232859"/>
              <a:gd name="connsiteY13" fmla="*/ 86443 h 1699043"/>
              <a:gd name="connsiteX14" fmla="*/ 1165092 w 10232859"/>
              <a:gd name="connsiteY14" fmla="*/ 86517 h 1699043"/>
              <a:gd name="connsiteX15" fmla="*/ 1192274 w 10232859"/>
              <a:gd name="connsiteY15" fmla="*/ 84088 h 1699043"/>
              <a:gd name="connsiteX16" fmla="*/ 1261359 w 10232859"/>
              <a:gd name="connsiteY16" fmla="*/ 91263 h 1699043"/>
              <a:gd name="connsiteX17" fmla="*/ 1375826 w 10232859"/>
              <a:gd name="connsiteY17" fmla="*/ 108740 h 1699043"/>
              <a:gd name="connsiteX18" fmla="*/ 1400134 w 10232859"/>
              <a:gd name="connsiteY18" fmla="*/ 111208 h 1699043"/>
              <a:gd name="connsiteX19" fmla="*/ 1420782 w 10232859"/>
              <a:gd name="connsiteY19" fmla="*/ 108347 h 1699043"/>
              <a:gd name="connsiteX20" fmla="*/ 1425360 w 10232859"/>
              <a:gd name="connsiteY20" fmla="*/ 103343 h 1699043"/>
              <a:gd name="connsiteX21" fmla="*/ 1438688 w 10232859"/>
              <a:gd name="connsiteY21" fmla="*/ 103900 h 1699043"/>
              <a:gd name="connsiteX22" fmla="*/ 1442183 w 10232859"/>
              <a:gd name="connsiteY22" fmla="*/ 103008 h 1699043"/>
              <a:gd name="connsiteX23" fmla="*/ 1462271 w 10232859"/>
              <a:gd name="connsiteY23" fmla="*/ 98933 h 1699043"/>
              <a:gd name="connsiteX24" fmla="*/ 1506437 w 10232859"/>
              <a:gd name="connsiteY24" fmla="*/ 116084 h 1699043"/>
              <a:gd name="connsiteX25" fmla="*/ 1559721 w 10232859"/>
              <a:gd name="connsiteY25" fmla="*/ 115918 h 1699043"/>
              <a:gd name="connsiteX26" fmla="*/ 1763086 w 10232859"/>
              <a:gd name="connsiteY26" fmla="*/ 148431 h 1699043"/>
              <a:gd name="connsiteX27" fmla="*/ 1909571 w 10232859"/>
              <a:gd name="connsiteY27" fmla="*/ 158571 h 1699043"/>
              <a:gd name="connsiteX28" fmla="*/ 2002612 w 10232859"/>
              <a:gd name="connsiteY28" fmla="*/ 185342 h 1699043"/>
              <a:gd name="connsiteX29" fmla="*/ 2155278 w 10232859"/>
              <a:gd name="connsiteY29" fmla="*/ 197824 h 1699043"/>
              <a:gd name="connsiteX30" fmla="*/ 2166398 w 10232859"/>
              <a:gd name="connsiteY30" fmla="*/ 206965 h 1699043"/>
              <a:gd name="connsiteX31" fmla="*/ 2180455 w 10232859"/>
              <a:gd name="connsiteY31" fmla="*/ 212894 h 1699043"/>
              <a:gd name="connsiteX32" fmla="*/ 2182638 w 10232859"/>
              <a:gd name="connsiteY32" fmla="*/ 212313 h 1699043"/>
              <a:gd name="connsiteX33" fmla="*/ 2200348 w 10232859"/>
              <a:gd name="connsiteY33" fmla="*/ 215316 h 1699043"/>
              <a:gd name="connsiteX34" fmla="*/ 2203307 w 10232859"/>
              <a:gd name="connsiteY34" fmla="*/ 218590 h 1699043"/>
              <a:gd name="connsiteX35" fmla="*/ 2215170 w 10232859"/>
              <a:gd name="connsiteY35" fmla="*/ 221472 h 1699043"/>
              <a:gd name="connsiteX36" fmla="*/ 2237765 w 10232859"/>
              <a:gd name="connsiteY36" fmla="*/ 229357 h 1699043"/>
              <a:gd name="connsiteX37" fmla="*/ 2242719 w 10232859"/>
              <a:gd name="connsiteY37" fmla="*/ 228760 h 1699043"/>
              <a:gd name="connsiteX38" fmla="*/ 2277928 w 10232859"/>
              <a:gd name="connsiteY38" fmla="*/ 237427 h 1699043"/>
              <a:gd name="connsiteX39" fmla="*/ 2278759 w 10232859"/>
              <a:gd name="connsiteY39" fmla="*/ 236563 h 1699043"/>
              <a:gd name="connsiteX40" fmla="*/ 2290187 w 10232859"/>
              <a:gd name="connsiteY40" fmla="*/ 234709 h 1699043"/>
              <a:gd name="connsiteX41" fmla="*/ 2364066 w 10232859"/>
              <a:gd name="connsiteY41" fmla="*/ 218237 h 1699043"/>
              <a:gd name="connsiteX42" fmla="*/ 2400814 w 10232859"/>
              <a:gd name="connsiteY42" fmla="*/ 227165 h 1699043"/>
              <a:gd name="connsiteX43" fmla="*/ 2408414 w 10232859"/>
              <a:gd name="connsiteY43" fmla="*/ 228429 h 1699043"/>
              <a:gd name="connsiteX44" fmla="*/ 2408650 w 10232859"/>
              <a:gd name="connsiteY44" fmla="*/ 228234 h 1699043"/>
              <a:gd name="connsiteX45" fmla="*/ 2416835 w 10232859"/>
              <a:gd name="connsiteY45" fmla="*/ 229128 h 1699043"/>
              <a:gd name="connsiteX46" fmla="*/ 2422271 w 10232859"/>
              <a:gd name="connsiteY46" fmla="*/ 230733 h 1699043"/>
              <a:gd name="connsiteX47" fmla="*/ 2490341 w 10232859"/>
              <a:gd name="connsiteY47" fmla="*/ 211074 h 1699043"/>
              <a:gd name="connsiteX48" fmla="*/ 2588929 w 10232859"/>
              <a:gd name="connsiteY48" fmla="*/ 200980 h 1699043"/>
              <a:gd name="connsiteX49" fmla="*/ 2687426 w 10232859"/>
              <a:gd name="connsiteY49" fmla="*/ 193848 h 1699043"/>
              <a:gd name="connsiteX50" fmla="*/ 2723517 w 10232859"/>
              <a:gd name="connsiteY50" fmla="*/ 192652 h 1699043"/>
              <a:gd name="connsiteX51" fmla="*/ 2785956 w 10232859"/>
              <a:gd name="connsiteY51" fmla="*/ 184404 h 1699043"/>
              <a:gd name="connsiteX52" fmla="*/ 2813378 w 10232859"/>
              <a:gd name="connsiteY52" fmla="*/ 176833 h 1699043"/>
              <a:gd name="connsiteX53" fmla="*/ 2814782 w 10232859"/>
              <a:gd name="connsiteY53" fmla="*/ 177153 h 1699043"/>
              <a:gd name="connsiteX54" fmla="*/ 2816580 w 10232859"/>
              <a:gd name="connsiteY54" fmla="*/ 174366 h 1699043"/>
              <a:gd name="connsiteX55" fmla="*/ 2821623 w 10232859"/>
              <a:gd name="connsiteY55" fmla="*/ 172875 h 1699043"/>
              <a:gd name="connsiteX56" fmla="*/ 2836688 w 10232859"/>
              <a:gd name="connsiteY56" fmla="*/ 172971 h 1699043"/>
              <a:gd name="connsiteX57" fmla="*/ 2842564 w 10232859"/>
              <a:gd name="connsiteY57" fmla="*/ 173695 h 1699043"/>
              <a:gd name="connsiteX58" fmla="*/ 2850712 w 10232859"/>
              <a:gd name="connsiteY58" fmla="*/ 173290 h 1699043"/>
              <a:gd name="connsiteX59" fmla="*/ 2850846 w 10232859"/>
              <a:gd name="connsiteY59" fmla="*/ 173062 h 1699043"/>
              <a:gd name="connsiteX60" fmla="*/ 2858611 w 10232859"/>
              <a:gd name="connsiteY60" fmla="*/ 173112 h 1699043"/>
              <a:gd name="connsiteX61" fmla="*/ 2897454 w 10232859"/>
              <a:gd name="connsiteY61" fmla="*/ 176114 h 1699043"/>
              <a:gd name="connsiteX62" fmla="*/ 2940369 w 10232859"/>
              <a:gd name="connsiteY62" fmla="*/ 152944 h 1699043"/>
              <a:gd name="connsiteX63" fmla="*/ 2959670 w 10232859"/>
              <a:gd name="connsiteY63" fmla="*/ 148367 h 1699043"/>
              <a:gd name="connsiteX64" fmla="*/ 2969615 w 10232859"/>
              <a:gd name="connsiteY64" fmla="*/ 144755 h 1699043"/>
              <a:gd name="connsiteX65" fmla="*/ 2970000 w 10232859"/>
              <a:gd name="connsiteY65" fmla="*/ 143776 h 1699043"/>
              <a:gd name="connsiteX66" fmla="*/ 3007272 w 10232859"/>
              <a:gd name="connsiteY66" fmla="*/ 146766 h 1699043"/>
              <a:gd name="connsiteX67" fmla="*/ 3011677 w 10232859"/>
              <a:gd name="connsiteY67" fmla="*/ 145404 h 1699043"/>
              <a:gd name="connsiteX68" fmla="*/ 3036668 w 10232859"/>
              <a:gd name="connsiteY68" fmla="*/ 149604 h 1699043"/>
              <a:gd name="connsiteX69" fmla="*/ 3049208 w 10232859"/>
              <a:gd name="connsiteY69" fmla="*/ 150573 h 1699043"/>
              <a:gd name="connsiteX70" fmla="*/ 3053517 w 10232859"/>
              <a:gd name="connsiteY70" fmla="*/ 153322 h 1699043"/>
              <a:gd name="connsiteX71" fmla="*/ 3071637 w 10232859"/>
              <a:gd name="connsiteY71" fmla="*/ 153496 h 1699043"/>
              <a:gd name="connsiteX72" fmla="*/ 3110077 w 10232859"/>
              <a:gd name="connsiteY72" fmla="*/ 149202 h 1699043"/>
              <a:gd name="connsiteX73" fmla="*/ 3173743 w 10232859"/>
              <a:gd name="connsiteY73" fmla="*/ 159581 h 1699043"/>
              <a:gd name="connsiteX74" fmla="*/ 3254203 w 10232859"/>
              <a:gd name="connsiteY74" fmla="*/ 151756 h 1699043"/>
              <a:gd name="connsiteX75" fmla="*/ 3380350 w 10232859"/>
              <a:gd name="connsiteY75" fmla="*/ 151151 h 1699043"/>
              <a:gd name="connsiteX76" fmla="*/ 3476147 w 10232859"/>
              <a:gd name="connsiteY76" fmla="*/ 170925 h 1699043"/>
              <a:gd name="connsiteX77" fmla="*/ 3581876 w 10232859"/>
              <a:gd name="connsiteY77" fmla="*/ 150448 h 1699043"/>
              <a:gd name="connsiteX78" fmla="*/ 3704761 w 10232859"/>
              <a:gd name="connsiteY78" fmla="*/ 150492 h 1699043"/>
              <a:gd name="connsiteX79" fmla="*/ 3755040 w 10232859"/>
              <a:gd name="connsiteY79" fmla="*/ 141978 h 1699043"/>
              <a:gd name="connsiteX80" fmla="*/ 3804689 w 10232859"/>
              <a:gd name="connsiteY80" fmla="*/ 151893 h 1699043"/>
              <a:gd name="connsiteX81" fmla="*/ 3821793 w 10232859"/>
              <a:gd name="connsiteY81" fmla="*/ 144743 h 1699043"/>
              <a:gd name="connsiteX82" fmla="*/ 3824682 w 10232859"/>
              <a:gd name="connsiteY82" fmla="*/ 143319 h 1699043"/>
              <a:gd name="connsiteX83" fmla="*/ 3837536 w 10232859"/>
              <a:gd name="connsiteY83" fmla="*/ 141778 h 1699043"/>
              <a:gd name="connsiteX84" fmla="*/ 3839550 w 10232859"/>
              <a:gd name="connsiteY84" fmla="*/ 136147 h 1699043"/>
              <a:gd name="connsiteX85" fmla="*/ 3857743 w 10232859"/>
              <a:gd name="connsiteY85" fmla="*/ 130104 h 1699043"/>
              <a:gd name="connsiteX86" fmla="*/ 3881852 w 10232859"/>
              <a:gd name="connsiteY86" fmla="*/ 128717 h 1699043"/>
              <a:gd name="connsiteX87" fmla="*/ 3998088 w 10232859"/>
              <a:gd name="connsiteY87" fmla="*/ 127932 h 1699043"/>
              <a:gd name="connsiteX88" fmla="*/ 4066682 w 10232859"/>
              <a:gd name="connsiteY88" fmla="*/ 124147 h 1699043"/>
              <a:gd name="connsiteX89" fmla="*/ 4091246 w 10232859"/>
              <a:gd name="connsiteY89" fmla="*/ 117503 h 1699043"/>
              <a:gd name="connsiteX90" fmla="*/ 4126556 w 10232859"/>
              <a:gd name="connsiteY90" fmla="*/ 111725 h 1699043"/>
              <a:gd name="connsiteX91" fmla="*/ 4187717 w 10232859"/>
              <a:gd name="connsiteY91" fmla="*/ 97496 h 1699043"/>
              <a:gd name="connsiteX92" fmla="*/ 4220826 w 10232859"/>
              <a:gd name="connsiteY92" fmla="*/ 95991 h 1699043"/>
              <a:gd name="connsiteX93" fmla="*/ 4239014 w 10232859"/>
              <a:gd name="connsiteY93" fmla="*/ 90840 h 1699043"/>
              <a:gd name="connsiteX94" fmla="*/ 4246653 w 10232859"/>
              <a:gd name="connsiteY94" fmla="*/ 91360 h 1699043"/>
              <a:gd name="connsiteX95" fmla="*/ 4271841 w 10232859"/>
              <a:gd name="connsiteY95" fmla="*/ 90188 h 1699043"/>
              <a:gd name="connsiteX96" fmla="*/ 4286277 w 10232859"/>
              <a:gd name="connsiteY96" fmla="*/ 90173 h 1699043"/>
              <a:gd name="connsiteX97" fmla="*/ 4292025 w 10232859"/>
              <a:gd name="connsiteY97" fmla="*/ 90407 h 1699043"/>
              <a:gd name="connsiteX98" fmla="*/ 4304713 w 10232859"/>
              <a:gd name="connsiteY98" fmla="*/ 95673 h 1699043"/>
              <a:gd name="connsiteX99" fmla="*/ 4321285 w 10232859"/>
              <a:gd name="connsiteY99" fmla="*/ 93560 h 1699043"/>
              <a:gd name="connsiteX100" fmla="*/ 4339561 w 10232859"/>
              <a:gd name="connsiteY100" fmla="*/ 98806 h 1699043"/>
              <a:gd name="connsiteX101" fmla="*/ 4343990 w 10232859"/>
              <a:gd name="connsiteY101" fmla="*/ 94576 h 1699043"/>
              <a:gd name="connsiteX102" fmla="*/ 4358885 w 10232859"/>
              <a:gd name="connsiteY102" fmla="*/ 90264 h 1699043"/>
              <a:gd name="connsiteX103" fmla="*/ 4371648 w 10232859"/>
              <a:gd name="connsiteY103" fmla="*/ 95312 h 1699043"/>
              <a:gd name="connsiteX104" fmla="*/ 4398380 w 10232859"/>
              <a:gd name="connsiteY104" fmla="*/ 98447 h 1699043"/>
              <a:gd name="connsiteX105" fmla="*/ 4405729 w 10232859"/>
              <a:gd name="connsiteY105" fmla="*/ 97677 h 1699043"/>
              <a:gd name="connsiteX106" fmla="*/ 4431408 w 10232859"/>
              <a:gd name="connsiteY106" fmla="*/ 104311 h 1699043"/>
              <a:gd name="connsiteX107" fmla="*/ 4472183 w 10232859"/>
              <a:gd name="connsiteY107" fmla="*/ 109916 h 1699043"/>
              <a:gd name="connsiteX108" fmla="*/ 4518828 w 10232859"/>
              <a:gd name="connsiteY108" fmla="*/ 112600 h 1699043"/>
              <a:gd name="connsiteX109" fmla="*/ 4532040 w 10232859"/>
              <a:gd name="connsiteY109" fmla="*/ 117793 h 1699043"/>
              <a:gd name="connsiteX110" fmla="*/ 4617778 w 10232859"/>
              <a:gd name="connsiteY110" fmla="*/ 130479 h 1699043"/>
              <a:gd name="connsiteX111" fmla="*/ 4641872 w 10232859"/>
              <a:gd name="connsiteY111" fmla="*/ 134207 h 1699043"/>
              <a:gd name="connsiteX112" fmla="*/ 4662766 w 10232859"/>
              <a:gd name="connsiteY112" fmla="*/ 132438 h 1699043"/>
              <a:gd name="connsiteX113" fmla="*/ 4667770 w 10232859"/>
              <a:gd name="connsiteY113" fmla="*/ 127694 h 1699043"/>
              <a:gd name="connsiteX114" fmla="*/ 4681052 w 10232859"/>
              <a:gd name="connsiteY114" fmla="*/ 128947 h 1699043"/>
              <a:gd name="connsiteX115" fmla="*/ 4684624 w 10232859"/>
              <a:gd name="connsiteY115" fmla="*/ 128241 h 1699043"/>
              <a:gd name="connsiteX116" fmla="*/ 4705061 w 10232859"/>
              <a:gd name="connsiteY116" fmla="*/ 125234 h 1699043"/>
              <a:gd name="connsiteX117" fmla="*/ 4747746 w 10232859"/>
              <a:gd name="connsiteY117" fmla="*/ 144617 h 1699043"/>
              <a:gd name="connsiteX118" fmla="*/ 4867014 w 10232859"/>
              <a:gd name="connsiteY118" fmla="*/ 164145 h 1699043"/>
              <a:gd name="connsiteX119" fmla="*/ 5001600 w 10232859"/>
              <a:gd name="connsiteY119" fmla="*/ 190239 h 1699043"/>
              <a:gd name="connsiteX120" fmla="*/ 5115965 w 10232859"/>
              <a:gd name="connsiteY120" fmla="*/ 186069 h 1699043"/>
              <a:gd name="connsiteX121" fmla="*/ 5193957 w 10232859"/>
              <a:gd name="connsiteY121" fmla="*/ 229364 h 1699043"/>
              <a:gd name="connsiteX122" fmla="*/ 5275907 w 10232859"/>
              <a:gd name="connsiteY122" fmla="*/ 263295 h 1699043"/>
              <a:gd name="connsiteX123" fmla="*/ 5344878 w 10232859"/>
              <a:gd name="connsiteY123" fmla="*/ 276360 h 1699043"/>
              <a:gd name="connsiteX124" fmla="*/ 5413398 w 10232859"/>
              <a:gd name="connsiteY124" fmla="*/ 276235 h 1699043"/>
              <a:gd name="connsiteX125" fmla="*/ 5415629 w 10232859"/>
              <a:gd name="connsiteY125" fmla="*/ 275768 h 1699043"/>
              <a:gd name="connsiteX126" fmla="*/ 5433078 w 10232859"/>
              <a:gd name="connsiteY126" fmla="*/ 279684 h 1699043"/>
              <a:gd name="connsiteX127" fmla="*/ 5435759 w 10232859"/>
              <a:gd name="connsiteY127" fmla="*/ 283100 h 1699043"/>
              <a:gd name="connsiteX128" fmla="*/ 5447372 w 10232859"/>
              <a:gd name="connsiteY128" fmla="*/ 286587 h 1699043"/>
              <a:gd name="connsiteX129" fmla="*/ 5469289 w 10232859"/>
              <a:gd name="connsiteY129" fmla="*/ 295620 h 1699043"/>
              <a:gd name="connsiteX130" fmla="*/ 5508752 w 10232859"/>
              <a:gd name="connsiteY130" fmla="*/ 305753 h 1699043"/>
              <a:gd name="connsiteX131" fmla="*/ 5509657 w 10232859"/>
              <a:gd name="connsiteY131" fmla="*/ 304936 h 1699043"/>
              <a:gd name="connsiteX132" fmla="*/ 5521245 w 10232859"/>
              <a:gd name="connsiteY132" fmla="*/ 303688 h 1699043"/>
              <a:gd name="connsiteX133" fmla="*/ 5596538 w 10232859"/>
              <a:gd name="connsiteY133" fmla="*/ 291153 h 1699043"/>
              <a:gd name="connsiteX134" fmla="*/ 5632514 w 10232859"/>
              <a:gd name="connsiteY134" fmla="*/ 301962 h 1699043"/>
              <a:gd name="connsiteX135" fmla="*/ 5640005 w 10232859"/>
              <a:gd name="connsiteY135" fmla="*/ 303617 h 1699043"/>
              <a:gd name="connsiteX136" fmla="*/ 5640259 w 10232859"/>
              <a:gd name="connsiteY136" fmla="*/ 303435 h 1699043"/>
              <a:gd name="connsiteX137" fmla="*/ 5648365 w 10232859"/>
              <a:gd name="connsiteY137" fmla="*/ 304754 h 1699043"/>
              <a:gd name="connsiteX138" fmla="*/ 5653662 w 10232859"/>
              <a:gd name="connsiteY138" fmla="*/ 306635 h 1699043"/>
              <a:gd name="connsiteX139" fmla="*/ 5668196 w 10232859"/>
              <a:gd name="connsiteY139" fmla="*/ 309846 h 1699043"/>
              <a:gd name="connsiteX140" fmla="*/ 5673886 w 10232859"/>
              <a:gd name="connsiteY140" fmla="*/ 309526 h 1699043"/>
              <a:gd name="connsiteX141" fmla="*/ 5677139 w 10232859"/>
              <a:gd name="connsiteY141" fmla="*/ 307345 h 1699043"/>
              <a:gd name="connsiteX142" fmla="*/ 5708983 w 10232859"/>
              <a:gd name="connsiteY142" fmla="*/ 306674 h 1699043"/>
              <a:gd name="connsiteX143" fmla="*/ 5773909 w 10232859"/>
              <a:gd name="connsiteY143" fmla="*/ 312061 h 1699043"/>
              <a:gd name="connsiteX144" fmla="*/ 5809500 w 10232859"/>
              <a:gd name="connsiteY144" fmla="*/ 318450 h 1699043"/>
              <a:gd name="connsiteX145" fmla="*/ 5908729 w 10232859"/>
              <a:gd name="connsiteY145" fmla="*/ 332335 h 1699043"/>
              <a:gd name="connsiteX146" fmla="*/ 5990524 w 10232859"/>
              <a:gd name="connsiteY146" fmla="*/ 350618 h 1699043"/>
              <a:gd name="connsiteX147" fmla="*/ 6029302 w 10232859"/>
              <a:gd name="connsiteY147" fmla="*/ 361365 h 1699043"/>
              <a:gd name="connsiteX148" fmla="*/ 6086225 w 10232859"/>
              <a:gd name="connsiteY148" fmla="*/ 339621 h 1699043"/>
              <a:gd name="connsiteX149" fmla="*/ 6105063 w 10232859"/>
              <a:gd name="connsiteY149" fmla="*/ 347340 h 1699043"/>
              <a:gd name="connsiteX150" fmla="*/ 6195166 w 10232859"/>
              <a:gd name="connsiteY150" fmla="*/ 360190 h 1699043"/>
              <a:gd name="connsiteX151" fmla="*/ 6216259 w 10232859"/>
              <a:gd name="connsiteY151" fmla="*/ 363365 h 1699043"/>
              <a:gd name="connsiteX152" fmla="*/ 6228331 w 10232859"/>
              <a:gd name="connsiteY152" fmla="*/ 364034 h 1699043"/>
              <a:gd name="connsiteX153" fmla="*/ 6229602 w 10232859"/>
              <a:gd name="connsiteY153" fmla="*/ 363414 h 1699043"/>
              <a:gd name="connsiteX154" fmla="*/ 6258988 w 10232859"/>
              <a:gd name="connsiteY154" fmla="*/ 378660 h 1699043"/>
              <a:gd name="connsiteX155" fmla="*/ 6264106 w 10232859"/>
              <a:gd name="connsiteY155" fmla="*/ 379141 h 1699043"/>
              <a:gd name="connsiteX156" fmla="*/ 6281703 w 10232859"/>
              <a:gd name="connsiteY156" fmla="*/ 391054 h 1699043"/>
              <a:gd name="connsiteX157" fmla="*/ 6291622 w 10232859"/>
              <a:gd name="connsiteY157" fmla="*/ 396155 h 1699043"/>
              <a:gd name="connsiteX158" fmla="*/ 6292712 w 10232859"/>
              <a:gd name="connsiteY158" fmla="*/ 399771 h 1699043"/>
              <a:gd name="connsiteX159" fmla="*/ 6308227 w 10232859"/>
              <a:gd name="connsiteY159" fmla="*/ 406196 h 1699043"/>
              <a:gd name="connsiteX160" fmla="*/ 6328981 w 10232859"/>
              <a:gd name="connsiteY160" fmla="*/ 409495 h 1699043"/>
              <a:gd name="connsiteX161" fmla="*/ 6368693 w 10232859"/>
              <a:gd name="connsiteY161" fmla="*/ 417845 h 1699043"/>
              <a:gd name="connsiteX162" fmla="*/ 6414811 w 10232859"/>
              <a:gd name="connsiteY162" fmla="*/ 452200 h 1699043"/>
              <a:gd name="connsiteX163" fmla="*/ 6467879 w 10232859"/>
              <a:gd name="connsiteY163" fmla="*/ 468248 h 1699043"/>
              <a:gd name="connsiteX164" fmla="*/ 6564351 w 10232859"/>
              <a:gd name="connsiteY164" fmla="*/ 537518 h 1699043"/>
              <a:gd name="connsiteX165" fmla="*/ 6711178 w 10232859"/>
              <a:gd name="connsiteY165" fmla="*/ 573610 h 1699043"/>
              <a:gd name="connsiteX166" fmla="*/ 6764036 w 10232859"/>
              <a:gd name="connsiteY166" fmla="*/ 588943 h 1699043"/>
              <a:gd name="connsiteX167" fmla="*/ 6858983 w 10232859"/>
              <a:gd name="connsiteY167" fmla="*/ 623723 h 1699043"/>
              <a:gd name="connsiteX168" fmla="*/ 6910661 w 10232859"/>
              <a:gd name="connsiteY168" fmla="*/ 634620 h 1699043"/>
              <a:gd name="connsiteX169" fmla="*/ 6944111 w 10232859"/>
              <a:gd name="connsiteY169" fmla="*/ 659502 h 1699043"/>
              <a:gd name="connsiteX170" fmla="*/ 6965771 w 10232859"/>
              <a:gd name="connsiteY170" fmla="*/ 659931 h 1699043"/>
              <a:gd name="connsiteX171" fmla="*/ 6969639 w 10232859"/>
              <a:gd name="connsiteY171" fmla="*/ 659837 h 1699043"/>
              <a:gd name="connsiteX172" fmla="*/ 6982242 w 10232859"/>
              <a:gd name="connsiteY172" fmla="*/ 663112 h 1699043"/>
              <a:gd name="connsiteX173" fmla="*/ 6989387 w 10232859"/>
              <a:gd name="connsiteY173" fmla="*/ 659474 h 1699043"/>
              <a:gd name="connsiteX174" fmla="*/ 7010930 w 10232859"/>
              <a:gd name="connsiteY174" fmla="*/ 661134 h 1699043"/>
              <a:gd name="connsiteX175" fmla="*/ 7033125 w 10232859"/>
              <a:gd name="connsiteY175" fmla="*/ 668436 h 1699043"/>
              <a:gd name="connsiteX176" fmla="*/ 7134461 w 10232859"/>
              <a:gd name="connsiteY176" fmla="*/ 708192 h 1699043"/>
              <a:gd name="connsiteX177" fmla="*/ 7197450 w 10232859"/>
              <a:gd name="connsiteY177" fmla="*/ 729094 h 1699043"/>
              <a:gd name="connsiteX178" fmla="*/ 7225084 w 10232859"/>
              <a:gd name="connsiteY178" fmla="*/ 732505 h 1699043"/>
              <a:gd name="connsiteX179" fmla="*/ 7261183 w 10232859"/>
              <a:gd name="connsiteY179" fmla="*/ 740313 h 1699043"/>
              <a:gd name="connsiteX180" fmla="*/ 7327760 w 10232859"/>
              <a:gd name="connsiteY180" fmla="*/ 750586 h 1699043"/>
              <a:gd name="connsiteX181" fmla="*/ 7412222 w 10232859"/>
              <a:gd name="connsiteY181" fmla="*/ 770487 h 1699043"/>
              <a:gd name="connsiteX182" fmla="*/ 7457904 w 10232859"/>
              <a:gd name="connsiteY182" fmla="*/ 804321 h 1699043"/>
              <a:gd name="connsiteX183" fmla="*/ 7465795 w 10232859"/>
              <a:gd name="connsiteY183" fmla="*/ 802598 h 1699043"/>
              <a:gd name="connsiteX184" fmla="*/ 7505046 w 10232859"/>
              <a:gd name="connsiteY184" fmla="*/ 816517 h 1699043"/>
              <a:gd name="connsiteX185" fmla="*/ 7623220 w 10232859"/>
              <a:gd name="connsiteY185" fmla="*/ 888520 h 1699043"/>
              <a:gd name="connsiteX186" fmla="*/ 7700458 w 10232859"/>
              <a:gd name="connsiteY186" fmla="*/ 915079 h 1699043"/>
              <a:gd name="connsiteX187" fmla="*/ 7730988 w 10232859"/>
              <a:gd name="connsiteY187" fmla="*/ 920756 h 1699043"/>
              <a:gd name="connsiteX188" fmla="*/ 7781942 w 10232859"/>
              <a:gd name="connsiteY188" fmla="*/ 930503 h 1699043"/>
              <a:gd name="connsiteX189" fmla="*/ 7827704 w 10232859"/>
              <a:gd name="connsiteY189" fmla="*/ 928558 h 1699043"/>
              <a:gd name="connsiteX190" fmla="*/ 7912084 w 10232859"/>
              <a:gd name="connsiteY190" fmla="*/ 963800 h 1699043"/>
              <a:gd name="connsiteX191" fmla="*/ 7982264 w 10232859"/>
              <a:gd name="connsiteY191" fmla="*/ 975773 h 1699043"/>
              <a:gd name="connsiteX192" fmla="*/ 7991272 w 10232859"/>
              <a:gd name="connsiteY192" fmla="*/ 981104 h 1699043"/>
              <a:gd name="connsiteX193" fmla="*/ 8079795 w 10232859"/>
              <a:gd name="connsiteY193" fmla="*/ 982983 h 1699043"/>
              <a:gd name="connsiteX194" fmla="*/ 8150881 w 10232859"/>
              <a:gd name="connsiteY194" fmla="*/ 990411 h 1699043"/>
              <a:gd name="connsiteX195" fmla="*/ 8172106 w 10232859"/>
              <a:gd name="connsiteY195" fmla="*/ 990512 h 1699043"/>
              <a:gd name="connsiteX196" fmla="*/ 8196076 w 10232859"/>
              <a:gd name="connsiteY196" fmla="*/ 1000078 h 1699043"/>
              <a:gd name="connsiteX197" fmla="*/ 8247463 w 10232859"/>
              <a:gd name="connsiteY197" fmla="*/ 1016332 h 1699043"/>
              <a:gd name="connsiteX198" fmla="*/ 8279272 w 10232859"/>
              <a:gd name="connsiteY198" fmla="*/ 1032921 h 1699043"/>
              <a:gd name="connsiteX199" fmla="*/ 8289611 w 10232859"/>
              <a:gd name="connsiteY199" fmla="*/ 1028630 h 1699043"/>
              <a:gd name="connsiteX200" fmla="*/ 8311483 w 10232859"/>
              <a:gd name="connsiteY200" fmla="*/ 1029399 h 1699043"/>
              <a:gd name="connsiteX201" fmla="*/ 8399489 w 10232859"/>
              <a:gd name="connsiteY201" fmla="*/ 1048562 h 1699043"/>
              <a:gd name="connsiteX202" fmla="*/ 8415973 w 10232859"/>
              <a:gd name="connsiteY202" fmla="*/ 1049660 h 1699043"/>
              <a:gd name="connsiteX203" fmla="*/ 8433326 w 10232859"/>
              <a:gd name="connsiteY203" fmla="*/ 1057881 h 1699043"/>
              <a:gd name="connsiteX204" fmla="*/ 8502328 w 10232859"/>
              <a:gd name="connsiteY204" fmla="*/ 1091498 h 1699043"/>
              <a:gd name="connsiteX205" fmla="*/ 8534346 w 10232859"/>
              <a:gd name="connsiteY205" fmla="*/ 1106980 h 1699043"/>
              <a:gd name="connsiteX206" fmla="*/ 8534980 w 10232859"/>
              <a:gd name="connsiteY206" fmla="*/ 1110861 h 1699043"/>
              <a:gd name="connsiteX207" fmla="*/ 8544104 w 10232859"/>
              <a:gd name="connsiteY207" fmla="*/ 1108406 h 1699043"/>
              <a:gd name="connsiteX208" fmla="*/ 8567742 w 10232859"/>
              <a:gd name="connsiteY208" fmla="*/ 1117590 h 1699043"/>
              <a:gd name="connsiteX209" fmla="*/ 8633779 w 10232859"/>
              <a:gd name="connsiteY209" fmla="*/ 1139226 h 1699043"/>
              <a:gd name="connsiteX210" fmla="*/ 8676965 w 10232859"/>
              <a:gd name="connsiteY210" fmla="*/ 1156949 h 1699043"/>
              <a:gd name="connsiteX211" fmla="*/ 8698944 w 10232859"/>
              <a:gd name="connsiteY211" fmla="*/ 1156939 h 1699043"/>
              <a:gd name="connsiteX212" fmla="*/ 8751897 w 10232859"/>
              <a:gd name="connsiteY212" fmla="*/ 1190886 h 1699043"/>
              <a:gd name="connsiteX213" fmla="*/ 8834270 w 10232859"/>
              <a:gd name="connsiteY213" fmla="*/ 1206624 h 1699043"/>
              <a:gd name="connsiteX214" fmla="*/ 8853872 w 10232859"/>
              <a:gd name="connsiteY214" fmla="*/ 1214714 h 1699043"/>
              <a:gd name="connsiteX215" fmla="*/ 8861901 w 10232859"/>
              <a:gd name="connsiteY215" fmla="*/ 1211375 h 1699043"/>
              <a:gd name="connsiteX216" fmla="*/ 8874168 w 10232859"/>
              <a:gd name="connsiteY216" fmla="*/ 1213967 h 1699043"/>
              <a:gd name="connsiteX217" fmla="*/ 8871123 w 10232859"/>
              <a:gd name="connsiteY217" fmla="*/ 1221160 h 1699043"/>
              <a:gd name="connsiteX218" fmla="*/ 8903537 w 10232859"/>
              <a:gd name="connsiteY218" fmla="*/ 1230588 h 1699043"/>
              <a:gd name="connsiteX219" fmla="*/ 8933767 w 10232859"/>
              <a:gd name="connsiteY219" fmla="*/ 1263368 h 1699043"/>
              <a:gd name="connsiteX220" fmla="*/ 8985765 w 10232859"/>
              <a:gd name="connsiteY220" fmla="*/ 1287664 h 1699043"/>
              <a:gd name="connsiteX221" fmla="*/ 9071444 w 10232859"/>
              <a:gd name="connsiteY221" fmla="*/ 1317305 h 1699043"/>
              <a:gd name="connsiteX222" fmla="*/ 9096711 w 10232859"/>
              <a:gd name="connsiteY222" fmla="*/ 1327777 h 1699043"/>
              <a:gd name="connsiteX223" fmla="*/ 9338853 w 10232859"/>
              <a:gd name="connsiteY223" fmla="*/ 1448046 h 1699043"/>
              <a:gd name="connsiteX224" fmla="*/ 9520814 w 10232859"/>
              <a:gd name="connsiteY224" fmla="*/ 1449827 h 1699043"/>
              <a:gd name="connsiteX225" fmla="*/ 9702271 w 10232859"/>
              <a:gd name="connsiteY225" fmla="*/ 1488553 h 1699043"/>
              <a:gd name="connsiteX226" fmla="*/ 9744273 w 10232859"/>
              <a:gd name="connsiteY226" fmla="*/ 1523512 h 1699043"/>
              <a:gd name="connsiteX227" fmla="*/ 9771903 w 10232859"/>
              <a:gd name="connsiteY227" fmla="*/ 1530034 h 1699043"/>
              <a:gd name="connsiteX228" fmla="*/ 9818565 w 10232859"/>
              <a:gd name="connsiteY228" fmla="*/ 1538545 h 1699043"/>
              <a:gd name="connsiteX229" fmla="*/ 9882202 w 10232859"/>
              <a:gd name="connsiteY229" fmla="*/ 1565888 h 1699043"/>
              <a:gd name="connsiteX230" fmla="*/ 10022025 w 10232859"/>
              <a:gd name="connsiteY230" fmla="*/ 1599696 h 1699043"/>
              <a:gd name="connsiteX231" fmla="*/ 10220406 w 10232859"/>
              <a:gd name="connsiteY231" fmla="*/ 1677005 h 1699043"/>
              <a:gd name="connsiteX232" fmla="*/ 10232859 w 10232859"/>
              <a:gd name="connsiteY232" fmla="*/ 1699043 h 1699043"/>
              <a:gd name="connsiteX233" fmla="*/ 0 w 10232859"/>
              <a:gd name="connsiteY233" fmla="*/ 1699043 h 1699043"/>
              <a:gd name="connsiteX234" fmla="*/ 0 w 10232859"/>
              <a:gd name="connsiteY234" fmla="*/ 21828 h 1699043"/>
              <a:gd name="connsiteX235" fmla="*/ 8097 w 10232859"/>
              <a:gd name="connsiteY235" fmla="*/ 24355 h 1699043"/>
              <a:gd name="connsiteX236" fmla="*/ 77128 w 10232859"/>
              <a:gd name="connsiteY236" fmla="*/ 6867 h 1699043"/>
              <a:gd name="connsiteX237" fmla="*/ 188338 w 10232859"/>
              <a:gd name="connsiteY237" fmla="*/ 5079 h 1699043"/>
              <a:gd name="connsiteX238" fmla="*/ 298809 w 10232859"/>
              <a:gd name="connsiteY238" fmla="*/ 6198 h 1699043"/>
              <a:gd name="connsiteX239" fmla="*/ 338985 w 10232859"/>
              <a:gd name="connsiteY239" fmla="*/ 8006 h 1699043"/>
              <a:gd name="connsiteX240" fmla="*/ 409815 w 10232859"/>
              <a:gd name="connsiteY240" fmla="*/ 5045 h 169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0232859" h="1699043">
                <a:moveTo>
                  <a:pt x="409815" y="5045"/>
                </a:moveTo>
                <a:cubicBezTo>
                  <a:pt x="429370" y="4390"/>
                  <a:pt x="447350" y="1844"/>
                  <a:pt x="456316" y="4077"/>
                </a:cubicBezTo>
                <a:cubicBezTo>
                  <a:pt x="477158" y="7678"/>
                  <a:pt x="444163" y="18056"/>
                  <a:pt x="463611" y="18441"/>
                </a:cubicBezTo>
                <a:cubicBezTo>
                  <a:pt x="482411" y="11619"/>
                  <a:pt x="487072" y="29834"/>
                  <a:pt x="506289" y="21667"/>
                </a:cubicBezTo>
                <a:cubicBezTo>
                  <a:pt x="496843" y="8226"/>
                  <a:pt x="549409" y="22324"/>
                  <a:pt x="547180" y="10297"/>
                </a:cubicBezTo>
                <a:cubicBezTo>
                  <a:pt x="570685" y="26535"/>
                  <a:pt x="573306" y="5039"/>
                  <a:pt x="599180" y="9165"/>
                </a:cubicBezTo>
                <a:cubicBezTo>
                  <a:pt x="612602" y="15098"/>
                  <a:pt x="621179" y="15818"/>
                  <a:pt x="630247" y="8332"/>
                </a:cubicBezTo>
                <a:cubicBezTo>
                  <a:pt x="692592" y="37344"/>
                  <a:pt x="662498" y="8239"/>
                  <a:pt x="715463" y="18029"/>
                </a:cubicBezTo>
                <a:cubicBezTo>
                  <a:pt x="761811" y="28765"/>
                  <a:pt x="812435" y="34762"/>
                  <a:pt x="862866" y="63233"/>
                </a:cubicBezTo>
                <a:cubicBezTo>
                  <a:pt x="873066" y="71493"/>
                  <a:pt x="892555" y="73882"/>
                  <a:pt x="906400" y="68570"/>
                </a:cubicBezTo>
                <a:cubicBezTo>
                  <a:pt x="908782" y="67655"/>
                  <a:pt x="910904" y="66542"/>
                  <a:pt x="912698" y="65266"/>
                </a:cubicBezTo>
                <a:cubicBezTo>
                  <a:pt x="943729" y="85619"/>
                  <a:pt x="957570" y="74516"/>
                  <a:pt x="972936" y="88549"/>
                </a:cubicBezTo>
                <a:cubicBezTo>
                  <a:pt x="1016216" y="93123"/>
                  <a:pt x="1046982" y="78021"/>
                  <a:pt x="1061158" y="90302"/>
                </a:cubicBezTo>
                <a:cubicBezTo>
                  <a:pt x="1082487" y="88877"/>
                  <a:pt x="1108723" y="73289"/>
                  <a:pt x="1127764" y="86443"/>
                </a:cubicBezTo>
                <a:cubicBezTo>
                  <a:pt x="1127604" y="75222"/>
                  <a:pt x="1154212" y="94228"/>
                  <a:pt x="1165092" y="86517"/>
                </a:cubicBezTo>
                <a:cubicBezTo>
                  <a:pt x="1172532" y="79848"/>
                  <a:pt x="1182339" y="84060"/>
                  <a:pt x="1192274" y="84088"/>
                </a:cubicBezTo>
                <a:cubicBezTo>
                  <a:pt x="1203651" y="78585"/>
                  <a:pt x="1248434" y="85441"/>
                  <a:pt x="1261359" y="91263"/>
                </a:cubicBezTo>
                <a:cubicBezTo>
                  <a:pt x="1294377" y="112056"/>
                  <a:pt x="1348832" y="92888"/>
                  <a:pt x="1375826" y="108740"/>
                </a:cubicBezTo>
                <a:cubicBezTo>
                  <a:pt x="1384490" y="110842"/>
                  <a:pt x="1392528" y="111481"/>
                  <a:pt x="1400134" y="111208"/>
                </a:cubicBezTo>
                <a:lnTo>
                  <a:pt x="1420782" y="108347"/>
                </a:lnTo>
                <a:lnTo>
                  <a:pt x="1425360" y="103343"/>
                </a:lnTo>
                <a:lnTo>
                  <a:pt x="1438688" y="103900"/>
                </a:lnTo>
                <a:lnTo>
                  <a:pt x="1442183" y="103008"/>
                </a:lnTo>
                <a:cubicBezTo>
                  <a:pt x="1448852" y="101280"/>
                  <a:pt x="1455482" y="99738"/>
                  <a:pt x="1462271" y="98933"/>
                </a:cubicBezTo>
                <a:cubicBezTo>
                  <a:pt x="1460480" y="123023"/>
                  <a:pt x="1519712" y="96044"/>
                  <a:pt x="1506437" y="116084"/>
                </a:cubicBezTo>
                <a:cubicBezTo>
                  <a:pt x="1543421" y="115842"/>
                  <a:pt x="1521082" y="134981"/>
                  <a:pt x="1559721" y="115918"/>
                </a:cubicBezTo>
                <a:cubicBezTo>
                  <a:pt x="1622424" y="132591"/>
                  <a:pt x="1709577" y="121173"/>
                  <a:pt x="1763086" y="148431"/>
                </a:cubicBezTo>
                <a:cubicBezTo>
                  <a:pt x="1815897" y="152158"/>
                  <a:pt x="1869650" y="152419"/>
                  <a:pt x="1909571" y="158571"/>
                </a:cubicBezTo>
                <a:cubicBezTo>
                  <a:pt x="1944577" y="152584"/>
                  <a:pt x="1963780" y="165894"/>
                  <a:pt x="2002612" y="185342"/>
                </a:cubicBezTo>
                <a:cubicBezTo>
                  <a:pt x="2057542" y="188412"/>
                  <a:pt x="2102353" y="209660"/>
                  <a:pt x="2155278" y="197824"/>
                </a:cubicBezTo>
                <a:cubicBezTo>
                  <a:pt x="2158165" y="201469"/>
                  <a:pt x="2161968" y="204456"/>
                  <a:pt x="2166398" y="206965"/>
                </a:cubicBezTo>
                <a:lnTo>
                  <a:pt x="2180455" y="212894"/>
                </a:lnTo>
                <a:lnTo>
                  <a:pt x="2182638" y="212313"/>
                </a:lnTo>
                <a:cubicBezTo>
                  <a:pt x="2191756" y="211797"/>
                  <a:pt x="2196930" y="213146"/>
                  <a:pt x="2200348" y="215316"/>
                </a:cubicBezTo>
                <a:lnTo>
                  <a:pt x="2203307" y="218590"/>
                </a:lnTo>
                <a:lnTo>
                  <a:pt x="2215170" y="221472"/>
                </a:lnTo>
                <a:lnTo>
                  <a:pt x="2237765" y="229357"/>
                </a:lnTo>
                <a:lnTo>
                  <a:pt x="2242719" y="228760"/>
                </a:lnTo>
                <a:lnTo>
                  <a:pt x="2277928" y="237427"/>
                </a:lnTo>
                <a:lnTo>
                  <a:pt x="2278759" y="236563"/>
                </a:lnTo>
                <a:cubicBezTo>
                  <a:pt x="2281421" y="234823"/>
                  <a:pt x="2284901" y="233911"/>
                  <a:pt x="2290187" y="234709"/>
                </a:cubicBezTo>
                <a:cubicBezTo>
                  <a:pt x="2304405" y="231655"/>
                  <a:pt x="2345628" y="219494"/>
                  <a:pt x="2364066" y="218237"/>
                </a:cubicBezTo>
                <a:cubicBezTo>
                  <a:pt x="2375743" y="221506"/>
                  <a:pt x="2388068" y="224536"/>
                  <a:pt x="2400814" y="227165"/>
                </a:cubicBezTo>
                <a:lnTo>
                  <a:pt x="2408414" y="228429"/>
                </a:lnTo>
                <a:lnTo>
                  <a:pt x="2408650" y="228234"/>
                </a:lnTo>
                <a:cubicBezTo>
                  <a:pt x="2410483" y="228038"/>
                  <a:pt x="2413050" y="228278"/>
                  <a:pt x="2416835" y="229128"/>
                </a:cubicBezTo>
                <a:lnTo>
                  <a:pt x="2422271" y="230733"/>
                </a:lnTo>
                <a:lnTo>
                  <a:pt x="2490341" y="211074"/>
                </a:lnTo>
                <a:cubicBezTo>
                  <a:pt x="2529316" y="208871"/>
                  <a:pt x="2549401" y="191268"/>
                  <a:pt x="2588929" y="200980"/>
                </a:cubicBezTo>
                <a:cubicBezTo>
                  <a:pt x="2625398" y="198847"/>
                  <a:pt x="2654940" y="190424"/>
                  <a:pt x="2687426" y="193848"/>
                </a:cubicBezTo>
                <a:cubicBezTo>
                  <a:pt x="2698335" y="187864"/>
                  <a:pt x="2709521" y="185129"/>
                  <a:pt x="2723517" y="192652"/>
                </a:cubicBezTo>
                <a:cubicBezTo>
                  <a:pt x="2756835" y="188350"/>
                  <a:pt x="2761531" y="176438"/>
                  <a:pt x="2785956" y="184404"/>
                </a:cubicBezTo>
                <a:cubicBezTo>
                  <a:pt x="2799369" y="164864"/>
                  <a:pt x="2802708" y="171921"/>
                  <a:pt x="2813378" y="176833"/>
                </a:cubicBezTo>
                <a:lnTo>
                  <a:pt x="2814782" y="177153"/>
                </a:lnTo>
                <a:lnTo>
                  <a:pt x="2816580" y="174366"/>
                </a:lnTo>
                <a:lnTo>
                  <a:pt x="2821623" y="172875"/>
                </a:lnTo>
                <a:lnTo>
                  <a:pt x="2836688" y="172971"/>
                </a:lnTo>
                <a:lnTo>
                  <a:pt x="2842564" y="173695"/>
                </a:lnTo>
                <a:cubicBezTo>
                  <a:pt x="2846534" y="173937"/>
                  <a:pt x="2849070" y="173769"/>
                  <a:pt x="2850712" y="173290"/>
                </a:cubicBezTo>
                <a:cubicBezTo>
                  <a:pt x="2850757" y="173214"/>
                  <a:pt x="2850801" y="173138"/>
                  <a:pt x="2850846" y="173062"/>
                </a:cubicBezTo>
                <a:lnTo>
                  <a:pt x="2858611" y="173112"/>
                </a:lnTo>
                <a:cubicBezTo>
                  <a:pt x="2871867" y="173694"/>
                  <a:pt x="2884913" y="174736"/>
                  <a:pt x="2897454" y="176114"/>
                </a:cubicBezTo>
                <a:cubicBezTo>
                  <a:pt x="2903755" y="163406"/>
                  <a:pt x="2952342" y="175773"/>
                  <a:pt x="2940369" y="152944"/>
                </a:cubicBezTo>
                <a:cubicBezTo>
                  <a:pt x="2957076" y="154120"/>
                  <a:pt x="2969777" y="163235"/>
                  <a:pt x="2959670" y="148367"/>
                </a:cubicBezTo>
                <a:cubicBezTo>
                  <a:pt x="2965032" y="148320"/>
                  <a:pt x="2967900" y="146880"/>
                  <a:pt x="2969615" y="144755"/>
                </a:cubicBezTo>
                <a:lnTo>
                  <a:pt x="2970000" y="143776"/>
                </a:lnTo>
                <a:lnTo>
                  <a:pt x="3007272" y="146766"/>
                </a:lnTo>
                <a:lnTo>
                  <a:pt x="3011677" y="145404"/>
                </a:lnTo>
                <a:lnTo>
                  <a:pt x="3036668" y="149604"/>
                </a:lnTo>
                <a:lnTo>
                  <a:pt x="3049208" y="150573"/>
                </a:lnTo>
                <a:lnTo>
                  <a:pt x="3053517" y="153322"/>
                </a:lnTo>
                <a:cubicBezTo>
                  <a:pt x="3057746" y="154918"/>
                  <a:pt x="3063258" y="155431"/>
                  <a:pt x="3071637" y="153496"/>
                </a:cubicBezTo>
                <a:lnTo>
                  <a:pt x="3110077" y="149202"/>
                </a:lnTo>
                <a:lnTo>
                  <a:pt x="3173743" y="159581"/>
                </a:lnTo>
                <a:cubicBezTo>
                  <a:pt x="3203872" y="159443"/>
                  <a:pt x="3205720" y="152598"/>
                  <a:pt x="3254203" y="151756"/>
                </a:cubicBezTo>
                <a:cubicBezTo>
                  <a:pt x="3298520" y="170671"/>
                  <a:pt x="3274378" y="179402"/>
                  <a:pt x="3380350" y="151151"/>
                </a:cubicBezTo>
                <a:cubicBezTo>
                  <a:pt x="3433470" y="157383"/>
                  <a:pt x="3409905" y="153931"/>
                  <a:pt x="3476147" y="170925"/>
                </a:cubicBezTo>
                <a:cubicBezTo>
                  <a:pt x="3495624" y="172754"/>
                  <a:pt x="3573433" y="153024"/>
                  <a:pt x="3581876" y="150448"/>
                </a:cubicBezTo>
                <a:cubicBezTo>
                  <a:pt x="3645019" y="168821"/>
                  <a:pt x="3637816" y="143953"/>
                  <a:pt x="3704761" y="150492"/>
                </a:cubicBezTo>
                <a:cubicBezTo>
                  <a:pt x="3732481" y="125722"/>
                  <a:pt x="3720202" y="148011"/>
                  <a:pt x="3755040" y="141978"/>
                </a:cubicBezTo>
                <a:cubicBezTo>
                  <a:pt x="3751742" y="163732"/>
                  <a:pt x="3795265" y="127963"/>
                  <a:pt x="3804689" y="151893"/>
                </a:cubicBezTo>
                <a:cubicBezTo>
                  <a:pt x="3810732" y="150037"/>
                  <a:pt x="3816287" y="147485"/>
                  <a:pt x="3821793" y="144743"/>
                </a:cubicBezTo>
                <a:lnTo>
                  <a:pt x="3824682" y="143319"/>
                </a:lnTo>
                <a:lnTo>
                  <a:pt x="3837536" y="141778"/>
                </a:lnTo>
                <a:lnTo>
                  <a:pt x="3839550" y="136147"/>
                </a:lnTo>
                <a:lnTo>
                  <a:pt x="3857743" y="130104"/>
                </a:lnTo>
                <a:cubicBezTo>
                  <a:pt x="3864805" y="128643"/>
                  <a:pt x="3872697" y="128011"/>
                  <a:pt x="3881852" y="128717"/>
                </a:cubicBezTo>
                <a:cubicBezTo>
                  <a:pt x="3914678" y="140047"/>
                  <a:pt x="3949962" y="139745"/>
                  <a:pt x="3998088" y="127932"/>
                </a:cubicBezTo>
                <a:cubicBezTo>
                  <a:pt x="4012987" y="131622"/>
                  <a:pt x="4058471" y="131332"/>
                  <a:pt x="4066682" y="124147"/>
                </a:cubicBezTo>
                <a:cubicBezTo>
                  <a:pt x="4076084" y="122618"/>
                  <a:pt x="4087294" y="125216"/>
                  <a:pt x="4091246" y="117503"/>
                </a:cubicBezTo>
                <a:cubicBezTo>
                  <a:pt x="4097972" y="108229"/>
                  <a:pt x="4131886" y="122717"/>
                  <a:pt x="4126556" y="111725"/>
                </a:cubicBezTo>
                <a:cubicBezTo>
                  <a:pt x="4150620" y="121653"/>
                  <a:pt x="4168222" y="102239"/>
                  <a:pt x="4187717" y="97496"/>
                </a:cubicBezTo>
                <a:cubicBezTo>
                  <a:pt x="4197248" y="102415"/>
                  <a:pt x="4207541" y="99960"/>
                  <a:pt x="4220826" y="95991"/>
                </a:cubicBezTo>
                <a:lnTo>
                  <a:pt x="4239014" y="90840"/>
                </a:lnTo>
                <a:lnTo>
                  <a:pt x="4246653" y="91360"/>
                </a:lnTo>
                <a:cubicBezTo>
                  <a:pt x="4255895" y="91263"/>
                  <a:pt x="4264334" y="90629"/>
                  <a:pt x="4271841" y="90188"/>
                </a:cubicBezTo>
                <a:lnTo>
                  <a:pt x="4286277" y="90173"/>
                </a:lnTo>
                <a:lnTo>
                  <a:pt x="4292025" y="90407"/>
                </a:lnTo>
                <a:lnTo>
                  <a:pt x="4304713" y="95673"/>
                </a:lnTo>
                <a:lnTo>
                  <a:pt x="4321285" y="93560"/>
                </a:lnTo>
                <a:lnTo>
                  <a:pt x="4339561" y="98806"/>
                </a:lnTo>
                <a:cubicBezTo>
                  <a:pt x="4340668" y="97273"/>
                  <a:pt x="4342159" y="95846"/>
                  <a:pt x="4343990" y="94576"/>
                </a:cubicBezTo>
                <a:lnTo>
                  <a:pt x="4358885" y="90264"/>
                </a:lnTo>
                <a:lnTo>
                  <a:pt x="4371648" y="95312"/>
                </a:lnTo>
                <a:cubicBezTo>
                  <a:pt x="4372251" y="86927"/>
                  <a:pt x="4386448" y="96257"/>
                  <a:pt x="4398380" y="98447"/>
                </a:cubicBezTo>
                <a:lnTo>
                  <a:pt x="4405729" y="97677"/>
                </a:lnTo>
                <a:lnTo>
                  <a:pt x="4431408" y="104311"/>
                </a:lnTo>
                <a:cubicBezTo>
                  <a:pt x="4445462" y="106988"/>
                  <a:pt x="4459011" y="108715"/>
                  <a:pt x="4472183" y="109916"/>
                </a:cubicBezTo>
                <a:lnTo>
                  <a:pt x="4518828" y="112600"/>
                </a:lnTo>
                <a:lnTo>
                  <a:pt x="4532040" y="117793"/>
                </a:lnTo>
                <a:cubicBezTo>
                  <a:pt x="4562193" y="123492"/>
                  <a:pt x="4598554" y="117583"/>
                  <a:pt x="4617778" y="130479"/>
                </a:cubicBezTo>
                <a:cubicBezTo>
                  <a:pt x="4626259" y="133024"/>
                  <a:pt x="4634242" y="134080"/>
                  <a:pt x="4641872" y="134207"/>
                </a:cubicBezTo>
                <a:lnTo>
                  <a:pt x="4662766" y="132438"/>
                </a:lnTo>
                <a:lnTo>
                  <a:pt x="4667770" y="127694"/>
                </a:lnTo>
                <a:lnTo>
                  <a:pt x="4681052" y="128947"/>
                </a:lnTo>
                <a:lnTo>
                  <a:pt x="4684624" y="128241"/>
                </a:lnTo>
                <a:cubicBezTo>
                  <a:pt x="4691441" y="126869"/>
                  <a:pt x="4698205" y="125683"/>
                  <a:pt x="4705061" y="125234"/>
                </a:cubicBezTo>
                <a:cubicBezTo>
                  <a:pt x="4701197" y="149124"/>
                  <a:pt x="4762747" y="125360"/>
                  <a:pt x="4747746" y="144617"/>
                </a:cubicBezTo>
                <a:cubicBezTo>
                  <a:pt x="4784752" y="146312"/>
                  <a:pt x="4823070" y="154053"/>
                  <a:pt x="4867014" y="164145"/>
                </a:cubicBezTo>
                <a:cubicBezTo>
                  <a:pt x="4928279" y="184021"/>
                  <a:pt x="4950439" y="160303"/>
                  <a:pt x="5001600" y="190239"/>
                </a:cubicBezTo>
                <a:cubicBezTo>
                  <a:pt x="5054087" y="196711"/>
                  <a:pt x="5076576" y="177858"/>
                  <a:pt x="5115965" y="186069"/>
                </a:cubicBezTo>
                <a:cubicBezTo>
                  <a:pt x="5141248" y="210877"/>
                  <a:pt x="5145689" y="221876"/>
                  <a:pt x="5193957" y="229364"/>
                </a:cubicBezTo>
                <a:cubicBezTo>
                  <a:pt x="5248620" y="235290"/>
                  <a:pt x="5221967" y="272312"/>
                  <a:pt x="5275907" y="263295"/>
                </a:cubicBezTo>
                <a:cubicBezTo>
                  <a:pt x="5278478" y="267074"/>
                  <a:pt x="5340662" y="273630"/>
                  <a:pt x="5344878" y="276360"/>
                </a:cubicBezTo>
                <a:lnTo>
                  <a:pt x="5413398" y="276235"/>
                </a:lnTo>
                <a:lnTo>
                  <a:pt x="5415629" y="275768"/>
                </a:lnTo>
                <a:cubicBezTo>
                  <a:pt x="5424792" y="275732"/>
                  <a:pt x="5429850" y="277347"/>
                  <a:pt x="5433078" y="279684"/>
                </a:cubicBezTo>
                <a:lnTo>
                  <a:pt x="5435759" y="283100"/>
                </a:lnTo>
                <a:lnTo>
                  <a:pt x="5447372" y="286587"/>
                </a:lnTo>
                <a:lnTo>
                  <a:pt x="5469289" y="295620"/>
                </a:lnTo>
                <a:lnTo>
                  <a:pt x="5508752" y="305753"/>
                </a:lnTo>
                <a:lnTo>
                  <a:pt x="5509657" y="304936"/>
                </a:lnTo>
                <a:cubicBezTo>
                  <a:pt x="5512470" y="303344"/>
                  <a:pt x="5516028" y="302619"/>
                  <a:pt x="5521245" y="303688"/>
                </a:cubicBezTo>
                <a:cubicBezTo>
                  <a:pt x="5535725" y="301391"/>
                  <a:pt x="5577993" y="291441"/>
                  <a:pt x="5596538" y="291153"/>
                </a:cubicBezTo>
                <a:cubicBezTo>
                  <a:pt x="5607932" y="295018"/>
                  <a:pt x="5619996" y="298677"/>
                  <a:pt x="5632514" y="301962"/>
                </a:cubicBezTo>
                <a:lnTo>
                  <a:pt x="5640005" y="303617"/>
                </a:lnTo>
                <a:lnTo>
                  <a:pt x="5640259" y="303435"/>
                </a:lnTo>
                <a:cubicBezTo>
                  <a:pt x="5642108" y="303337"/>
                  <a:pt x="5644653" y="303709"/>
                  <a:pt x="5648365" y="304754"/>
                </a:cubicBezTo>
                <a:lnTo>
                  <a:pt x="5653662" y="306635"/>
                </a:lnTo>
                <a:lnTo>
                  <a:pt x="5668196" y="309846"/>
                </a:lnTo>
                <a:lnTo>
                  <a:pt x="5673886" y="309526"/>
                </a:lnTo>
                <a:lnTo>
                  <a:pt x="5677139" y="307345"/>
                </a:lnTo>
                <a:lnTo>
                  <a:pt x="5708983" y="306674"/>
                </a:lnTo>
                <a:cubicBezTo>
                  <a:pt x="5728308" y="319040"/>
                  <a:pt x="5739318" y="309097"/>
                  <a:pt x="5773909" y="312061"/>
                </a:cubicBezTo>
                <a:cubicBezTo>
                  <a:pt x="5783376" y="321860"/>
                  <a:pt x="5795690" y="321672"/>
                  <a:pt x="5809500" y="318450"/>
                </a:cubicBezTo>
                <a:cubicBezTo>
                  <a:pt x="5839093" y="328324"/>
                  <a:pt x="5872263" y="326728"/>
                  <a:pt x="5908729" y="332335"/>
                </a:cubicBezTo>
                <a:cubicBezTo>
                  <a:pt x="5951727" y="334879"/>
                  <a:pt x="5963099" y="350288"/>
                  <a:pt x="5990524" y="350618"/>
                </a:cubicBezTo>
                <a:cubicBezTo>
                  <a:pt x="5991234" y="376742"/>
                  <a:pt x="6028592" y="335241"/>
                  <a:pt x="6029302" y="361365"/>
                </a:cubicBezTo>
                <a:lnTo>
                  <a:pt x="6086225" y="339621"/>
                </a:lnTo>
                <a:lnTo>
                  <a:pt x="6105063" y="347340"/>
                </a:lnTo>
                <a:cubicBezTo>
                  <a:pt x="6123220" y="350768"/>
                  <a:pt x="6176633" y="357519"/>
                  <a:pt x="6195166" y="360190"/>
                </a:cubicBezTo>
                <a:cubicBezTo>
                  <a:pt x="6208491" y="366896"/>
                  <a:pt x="6210739" y="378331"/>
                  <a:pt x="6216259" y="363365"/>
                </a:cubicBezTo>
                <a:cubicBezTo>
                  <a:pt x="6220943" y="365191"/>
                  <a:pt x="6224807" y="365077"/>
                  <a:pt x="6228331" y="364034"/>
                </a:cubicBezTo>
                <a:lnTo>
                  <a:pt x="6229602" y="363414"/>
                </a:lnTo>
                <a:lnTo>
                  <a:pt x="6258988" y="378660"/>
                </a:lnTo>
                <a:lnTo>
                  <a:pt x="6264106" y="379141"/>
                </a:lnTo>
                <a:lnTo>
                  <a:pt x="6281703" y="391054"/>
                </a:lnTo>
                <a:lnTo>
                  <a:pt x="6291622" y="396155"/>
                </a:lnTo>
                <a:lnTo>
                  <a:pt x="6292712" y="399771"/>
                </a:lnTo>
                <a:cubicBezTo>
                  <a:pt x="6294843" y="402467"/>
                  <a:pt x="6299119" y="404777"/>
                  <a:pt x="6308227" y="406196"/>
                </a:cubicBezTo>
                <a:lnTo>
                  <a:pt x="6328981" y="409495"/>
                </a:lnTo>
                <a:lnTo>
                  <a:pt x="6368693" y="417845"/>
                </a:lnTo>
                <a:cubicBezTo>
                  <a:pt x="6371618" y="421064"/>
                  <a:pt x="6413995" y="448260"/>
                  <a:pt x="6414811" y="452200"/>
                </a:cubicBezTo>
                <a:cubicBezTo>
                  <a:pt x="6472474" y="452324"/>
                  <a:pt x="6416366" y="454044"/>
                  <a:pt x="6467879" y="468248"/>
                </a:cubicBezTo>
                <a:cubicBezTo>
                  <a:pt x="6497136" y="485368"/>
                  <a:pt x="6544744" y="499929"/>
                  <a:pt x="6564351" y="537518"/>
                </a:cubicBezTo>
                <a:cubicBezTo>
                  <a:pt x="6600774" y="544284"/>
                  <a:pt x="6683084" y="572586"/>
                  <a:pt x="6711178" y="573610"/>
                </a:cubicBezTo>
                <a:cubicBezTo>
                  <a:pt x="6726278" y="581783"/>
                  <a:pt x="6766796" y="600843"/>
                  <a:pt x="6764036" y="588943"/>
                </a:cubicBezTo>
                <a:cubicBezTo>
                  <a:pt x="6830367" y="591215"/>
                  <a:pt x="6834546" y="616110"/>
                  <a:pt x="6858983" y="623723"/>
                </a:cubicBezTo>
                <a:cubicBezTo>
                  <a:pt x="6883420" y="631336"/>
                  <a:pt x="6874724" y="627173"/>
                  <a:pt x="6910661" y="634620"/>
                </a:cubicBezTo>
                <a:cubicBezTo>
                  <a:pt x="6886933" y="650238"/>
                  <a:pt x="6958918" y="637790"/>
                  <a:pt x="6944111" y="659502"/>
                </a:cubicBezTo>
                <a:cubicBezTo>
                  <a:pt x="6951121" y="660169"/>
                  <a:pt x="6958378" y="660132"/>
                  <a:pt x="6965771" y="659931"/>
                </a:cubicBezTo>
                <a:lnTo>
                  <a:pt x="6969639" y="659837"/>
                </a:lnTo>
                <a:lnTo>
                  <a:pt x="6982242" y="663112"/>
                </a:lnTo>
                <a:lnTo>
                  <a:pt x="6989387" y="659474"/>
                </a:lnTo>
                <a:lnTo>
                  <a:pt x="7010930" y="661134"/>
                </a:lnTo>
                <a:cubicBezTo>
                  <a:pt x="7018443" y="662461"/>
                  <a:pt x="7025878" y="664712"/>
                  <a:pt x="7033125" y="668436"/>
                </a:cubicBezTo>
                <a:cubicBezTo>
                  <a:pt x="7050655" y="688564"/>
                  <a:pt x="7113778" y="682286"/>
                  <a:pt x="7134461" y="708192"/>
                </a:cubicBezTo>
                <a:cubicBezTo>
                  <a:pt x="7143815" y="716210"/>
                  <a:pt x="7183449" y="731779"/>
                  <a:pt x="7197450" y="729094"/>
                </a:cubicBezTo>
                <a:cubicBezTo>
                  <a:pt x="7207053" y="731180"/>
                  <a:pt x="7214263" y="737074"/>
                  <a:pt x="7225084" y="732505"/>
                </a:cubicBezTo>
                <a:cubicBezTo>
                  <a:pt x="7239802" y="727692"/>
                  <a:pt x="7255247" y="750633"/>
                  <a:pt x="7261183" y="740313"/>
                </a:cubicBezTo>
                <a:cubicBezTo>
                  <a:pt x="7272476" y="756319"/>
                  <a:pt x="7306339" y="747471"/>
                  <a:pt x="7327760" y="750586"/>
                </a:cubicBezTo>
                <a:cubicBezTo>
                  <a:pt x="7334820" y="764783"/>
                  <a:pt x="7372804" y="757321"/>
                  <a:pt x="7412222" y="770487"/>
                </a:cubicBezTo>
                <a:cubicBezTo>
                  <a:pt x="7419482" y="786537"/>
                  <a:pt x="7438908" y="779230"/>
                  <a:pt x="7457904" y="804321"/>
                </a:cubicBezTo>
                <a:cubicBezTo>
                  <a:pt x="7460334" y="803523"/>
                  <a:pt x="7462991" y="802942"/>
                  <a:pt x="7465795" y="802598"/>
                </a:cubicBezTo>
                <a:cubicBezTo>
                  <a:pt x="7482080" y="800599"/>
                  <a:pt x="7499653" y="806831"/>
                  <a:pt x="7505046" y="816517"/>
                </a:cubicBezTo>
                <a:cubicBezTo>
                  <a:pt x="7538417" y="853074"/>
                  <a:pt x="7584173" y="869067"/>
                  <a:pt x="7623220" y="888520"/>
                </a:cubicBezTo>
                <a:cubicBezTo>
                  <a:pt x="7669184" y="908475"/>
                  <a:pt x="7655844" y="875556"/>
                  <a:pt x="7700458" y="915079"/>
                </a:cubicBezTo>
                <a:cubicBezTo>
                  <a:pt x="7713299" y="910096"/>
                  <a:pt x="7721213" y="912537"/>
                  <a:pt x="7730988" y="920756"/>
                </a:cubicBezTo>
                <a:cubicBezTo>
                  <a:pt x="7753798" y="929904"/>
                  <a:pt x="7768001" y="910742"/>
                  <a:pt x="7781942" y="930503"/>
                </a:cubicBezTo>
                <a:cubicBezTo>
                  <a:pt x="7786314" y="919014"/>
                  <a:pt x="7829555" y="942839"/>
                  <a:pt x="7827704" y="928558"/>
                </a:cubicBezTo>
                <a:cubicBezTo>
                  <a:pt x="7849394" y="934107"/>
                  <a:pt x="7886324" y="955931"/>
                  <a:pt x="7912084" y="963800"/>
                </a:cubicBezTo>
                <a:cubicBezTo>
                  <a:pt x="7931225" y="978091"/>
                  <a:pt x="7944890" y="969299"/>
                  <a:pt x="7982264" y="975773"/>
                </a:cubicBezTo>
                <a:lnTo>
                  <a:pt x="7991272" y="981104"/>
                </a:lnTo>
                <a:lnTo>
                  <a:pt x="8079795" y="982983"/>
                </a:lnTo>
                <a:cubicBezTo>
                  <a:pt x="8106396" y="984534"/>
                  <a:pt x="8123279" y="987466"/>
                  <a:pt x="8150881" y="990411"/>
                </a:cubicBezTo>
                <a:cubicBezTo>
                  <a:pt x="8155184" y="995435"/>
                  <a:pt x="8170794" y="995512"/>
                  <a:pt x="8172106" y="990512"/>
                </a:cubicBezTo>
                <a:cubicBezTo>
                  <a:pt x="8178349" y="993790"/>
                  <a:pt x="8190057" y="1007072"/>
                  <a:pt x="8196076" y="1000078"/>
                </a:cubicBezTo>
                <a:cubicBezTo>
                  <a:pt x="8214144" y="1004259"/>
                  <a:pt x="8231408" y="1009730"/>
                  <a:pt x="8247463" y="1016332"/>
                </a:cubicBezTo>
                <a:lnTo>
                  <a:pt x="8279272" y="1032921"/>
                </a:lnTo>
                <a:lnTo>
                  <a:pt x="8289611" y="1028630"/>
                </a:lnTo>
                <a:cubicBezTo>
                  <a:pt x="8296281" y="1026812"/>
                  <a:pt x="8303468" y="1026422"/>
                  <a:pt x="8311483" y="1029399"/>
                </a:cubicBezTo>
                <a:cubicBezTo>
                  <a:pt x="8353073" y="1061234"/>
                  <a:pt x="8320764" y="1016490"/>
                  <a:pt x="8399489" y="1048562"/>
                </a:cubicBezTo>
                <a:cubicBezTo>
                  <a:pt x="8402160" y="1052480"/>
                  <a:pt x="8414285" y="1053290"/>
                  <a:pt x="8415973" y="1049660"/>
                </a:cubicBezTo>
                <a:cubicBezTo>
                  <a:pt x="8420389" y="1052382"/>
                  <a:pt x="8427708" y="1062757"/>
                  <a:pt x="8433326" y="1057881"/>
                </a:cubicBezTo>
                <a:cubicBezTo>
                  <a:pt x="8460295" y="1065796"/>
                  <a:pt x="8484063" y="1077374"/>
                  <a:pt x="8502328" y="1091498"/>
                </a:cubicBezTo>
                <a:cubicBezTo>
                  <a:pt x="8531547" y="1095185"/>
                  <a:pt x="8534164" y="1100958"/>
                  <a:pt x="8534346" y="1106980"/>
                </a:cubicBezTo>
                <a:cubicBezTo>
                  <a:pt x="8534557" y="1108274"/>
                  <a:pt x="8534769" y="1109567"/>
                  <a:pt x="8534980" y="1110861"/>
                </a:cubicBezTo>
                <a:lnTo>
                  <a:pt x="8544104" y="1108406"/>
                </a:lnTo>
                <a:cubicBezTo>
                  <a:pt x="8553358" y="1107980"/>
                  <a:pt x="8560970" y="1111788"/>
                  <a:pt x="8567742" y="1117590"/>
                </a:cubicBezTo>
                <a:lnTo>
                  <a:pt x="8633779" y="1139226"/>
                </a:lnTo>
                <a:cubicBezTo>
                  <a:pt x="8631667" y="1160202"/>
                  <a:pt x="8667456" y="1147793"/>
                  <a:pt x="8676965" y="1156949"/>
                </a:cubicBezTo>
                <a:cubicBezTo>
                  <a:pt x="8686287" y="1153629"/>
                  <a:pt x="8693306" y="1154163"/>
                  <a:pt x="8698944" y="1156939"/>
                </a:cubicBezTo>
                <a:lnTo>
                  <a:pt x="8751897" y="1190886"/>
                </a:lnTo>
                <a:cubicBezTo>
                  <a:pt x="8774451" y="1199167"/>
                  <a:pt x="8817274" y="1202653"/>
                  <a:pt x="8834270" y="1206624"/>
                </a:cubicBezTo>
                <a:lnTo>
                  <a:pt x="8853872" y="1214714"/>
                </a:lnTo>
                <a:lnTo>
                  <a:pt x="8861901" y="1211375"/>
                </a:lnTo>
                <a:lnTo>
                  <a:pt x="8874168" y="1213967"/>
                </a:lnTo>
                <a:lnTo>
                  <a:pt x="8871123" y="1221160"/>
                </a:lnTo>
                <a:lnTo>
                  <a:pt x="8903537" y="1230588"/>
                </a:lnTo>
                <a:cubicBezTo>
                  <a:pt x="8927391" y="1238223"/>
                  <a:pt x="8944740" y="1247326"/>
                  <a:pt x="8933767" y="1263368"/>
                </a:cubicBezTo>
                <a:cubicBezTo>
                  <a:pt x="8934120" y="1285491"/>
                  <a:pt x="8996547" y="1266466"/>
                  <a:pt x="8985765" y="1287664"/>
                </a:cubicBezTo>
                <a:cubicBezTo>
                  <a:pt x="9013243" y="1278923"/>
                  <a:pt x="9037732" y="1309948"/>
                  <a:pt x="9071444" y="1317305"/>
                </a:cubicBezTo>
                <a:cubicBezTo>
                  <a:pt x="9072853" y="1328357"/>
                  <a:pt x="9080775" y="1329726"/>
                  <a:pt x="9096711" y="1327777"/>
                </a:cubicBezTo>
                <a:cubicBezTo>
                  <a:pt x="9206252" y="1348526"/>
                  <a:pt x="9301825" y="1489393"/>
                  <a:pt x="9338853" y="1448046"/>
                </a:cubicBezTo>
                <a:cubicBezTo>
                  <a:pt x="9364628" y="1453029"/>
                  <a:pt x="9440704" y="1458325"/>
                  <a:pt x="9520814" y="1449827"/>
                </a:cubicBezTo>
                <a:cubicBezTo>
                  <a:pt x="9536849" y="1478455"/>
                  <a:pt x="9672877" y="1480312"/>
                  <a:pt x="9702271" y="1488553"/>
                </a:cubicBezTo>
                <a:cubicBezTo>
                  <a:pt x="9702279" y="1504784"/>
                  <a:pt x="9757099" y="1502097"/>
                  <a:pt x="9744273" y="1523512"/>
                </a:cubicBezTo>
                <a:cubicBezTo>
                  <a:pt x="9746944" y="1534160"/>
                  <a:pt x="9761818" y="1537070"/>
                  <a:pt x="9771903" y="1530034"/>
                </a:cubicBezTo>
                <a:cubicBezTo>
                  <a:pt x="9788959" y="1535562"/>
                  <a:pt x="9795727" y="1548881"/>
                  <a:pt x="9818565" y="1538545"/>
                </a:cubicBezTo>
                <a:cubicBezTo>
                  <a:pt x="9842216" y="1545630"/>
                  <a:pt x="9854597" y="1583514"/>
                  <a:pt x="9882202" y="1565888"/>
                </a:cubicBezTo>
                <a:cubicBezTo>
                  <a:pt x="9890497" y="1603508"/>
                  <a:pt x="9975093" y="1584109"/>
                  <a:pt x="10022025" y="1599696"/>
                </a:cubicBezTo>
                <a:cubicBezTo>
                  <a:pt x="10087599" y="1644100"/>
                  <a:pt x="10182002" y="1632879"/>
                  <a:pt x="10220406" y="1677005"/>
                </a:cubicBezTo>
                <a:lnTo>
                  <a:pt x="10232859" y="1699043"/>
                </a:lnTo>
                <a:lnTo>
                  <a:pt x="0" y="1699043"/>
                </a:lnTo>
                <a:lnTo>
                  <a:pt x="0" y="21828"/>
                </a:lnTo>
                <a:lnTo>
                  <a:pt x="8097" y="24355"/>
                </a:lnTo>
                <a:cubicBezTo>
                  <a:pt x="43947" y="29235"/>
                  <a:pt x="34752" y="21899"/>
                  <a:pt x="77128" y="6867"/>
                </a:cubicBezTo>
                <a:cubicBezTo>
                  <a:pt x="120709" y="7920"/>
                  <a:pt x="146704" y="-7760"/>
                  <a:pt x="188338" y="5079"/>
                </a:cubicBezTo>
                <a:cubicBezTo>
                  <a:pt x="229133" y="5993"/>
                  <a:pt x="263614" y="138"/>
                  <a:pt x="298809" y="6198"/>
                </a:cubicBezTo>
                <a:cubicBezTo>
                  <a:pt x="312163" y="1206"/>
                  <a:pt x="325122" y="-563"/>
                  <a:pt x="338985" y="8006"/>
                </a:cubicBezTo>
                <a:cubicBezTo>
                  <a:pt x="376758" y="6523"/>
                  <a:pt x="384512" y="-4822"/>
                  <a:pt x="409815" y="50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C5947360-2F1F-1711-2B62-B50E20853E33}"/>
              </a:ext>
            </a:extLst>
          </p:cNvPr>
          <p:cNvSpPr>
            <a:spLocks noGrp="1"/>
          </p:cNvSpPr>
          <p:nvPr>
            <p:ph type="title"/>
          </p:nvPr>
        </p:nvSpPr>
        <p:spPr>
          <a:xfrm>
            <a:off x="214337" y="5740400"/>
            <a:ext cx="8135968" cy="869950"/>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7" name="Slide Number Placeholder 5">
            <a:extLst>
              <a:ext uri="{FF2B5EF4-FFF2-40B4-BE49-F238E27FC236}">
                <a16:creationId xmlns:a16="http://schemas.microsoft.com/office/drawing/2014/main" id="{6CB66A4D-6225-9631-73CB-45790393A9F1}"/>
              </a:ext>
            </a:extLst>
          </p:cNvPr>
          <p:cNvSpPr>
            <a:spLocks noGrp="1"/>
          </p:cNvSpPr>
          <p:nvPr>
            <p:ph type="sldNum" sz="quarter" idx="4"/>
          </p:nvPr>
        </p:nvSpPr>
        <p:spPr>
          <a:xfrm>
            <a:off x="9271000" y="6356350"/>
            <a:ext cx="2743200" cy="365125"/>
          </a:xfrm>
          <a:prstGeom prst="rect">
            <a:avLst/>
          </a:prstGeom>
        </p:spPr>
        <p:txBody>
          <a:bodyPr vert="horz" lIns="91440" tIns="45720" rIns="91440" bIns="45720" rtlCol="0" anchor="ctr"/>
          <a:lstStyle>
            <a:lvl1pPr algn="r">
              <a:defRPr sz="1200">
                <a:solidFill>
                  <a:schemeClr val="tx1"/>
                </a:solidFill>
                <a:latin typeface="Roboto Condensed" panose="02000000000000000000" pitchFamily="2" charset="0"/>
                <a:ea typeface="Roboto Condensed" panose="02000000000000000000" pitchFamily="2" charset="0"/>
              </a:defRPr>
            </a:lvl1pPr>
          </a:lstStyle>
          <a:p>
            <a:fld id="{54D84BD5-6132-0142-9C9B-FD983378D71E}" type="slidenum">
              <a:rPr lang="en-CH" smtClean="0"/>
              <a:pPr/>
              <a:t>‹#›</a:t>
            </a:fld>
            <a:endParaRPr lang="en-CH"/>
          </a:p>
        </p:txBody>
      </p:sp>
    </p:spTree>
    <p:extLst>
      <p:ext uri="{BB962C8B-B14F-4D97-AF65-F5344CB8AC3E}">
        <p14:creationId xmlns:p14="http://schemas.microsoft.com/office/powerpoint/2010/main" val="1129155735"/>
      </p:ext>
    </p:extLst>
  </p:cSld>
  <p:clrMap bg1="lt1" tx1="dk1" bg2="lt2" tx2="dk2" accent1="accent1" accent2="accent2" accent3="accent3" accent4="accent4" accent5="accent5" accent6="accent6" hlink="hlink" folHlink="folHlink"/>
  <p:sldLayoutIdLst>
    <p:sldLayoutId id="2147483648" r:id="rId1"/>
  </p:sldLayoutIdLst>
  <p:txStyles>
    <p:title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earth.google.com/earth/d/1GiNGD5mSVC1xwyxGL86OgUtIMO1j62tn?usp=sharing" TargetMode="External"/><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g"/><Relationship Id="rId1" Type="http://schemas.openxmlformats.org/officeDocument/2006/relationships/slideLayout" Target="../slideLayouts/slideLayout3.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50.jpg"/><Relationship Id="rId7" Type="http://schemas.openxmlformats.org/officeDocument/2006/relationships/image" Target="../media/image54.sv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g"/><Relationship Id="rId7" Type="http://schemas.openxmlformats.org/officeDocument/2006/relationships/image" Target="../media/image59.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sv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jpeg"/><Relationship Id="rId7" Type="http://schemas.openxmlformats.org/officeDocument/2006/relationships/image" Target="../media/image66.sv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 Id="rId9" Type="http://schemas.openxmlformats.org/officeDocument/2006/relationships/image" Target="../media/image68.svg"/></Relationships>
</file>

<file path=ppt/slides/_rels/slide1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g"/><Relationship Id="rId7" Type="http://schemas.openxmlformats.org/officeDocument/2006/relationships/image" Target="../media/image79.sv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s/_rels/slide21.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jpg"/><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2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1.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2.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CEFF-7B5D-2436-848F-DA83264A16EF}"/>
              </a:ext>
            </a:extLst>
          </p:cNvPr>
          <p:cNvSpPr>
            <a:spLocks noGrp="1"/>
          </p:cNvSpPr>
          <p:nvPr>
            <p:ph type="title"/>
          </p:nvPr>
        </p:nvSpPr>
        <p:spPr/>
        <p:txBody>
          <a:bodyPr/>
          <a:lstStyle/>
          <a:p>
            <a:r>
              <a:rPr lang="en-CH" sz="4400" b="1" dirty="0">
                <a:solidFill>
                  <a:schemeClr val="bg1"/>
                </a:solidFill>
                <a:latin typeface="Bebas Neue" panose="020B0606020202050201" pitchFamily="34" charset="77"/>
                <a:ea typeface="Krungthep" panose="02000400000000000000" pitchFamily="2" charset="-34"/>
                <a:cs typeface="Krungthep" panose="02000400000000000000" pitchFamily="2" charset="-34"/>
              </a:rPr>
              <a:t>I</a:t>
            </a:r>
            <a:r>
              <a:rPr lang="en-GB" sz="4400" b="1" dirty="0">
                <a:solidFill>
                  <a:schemeClr val="bg1"/>
                </a:solidFill>
                <a:latin typeface="Bebas Neue" panose="020B0606020202050201" pitchFamily="34" charset="77"/>
                <a:ea typeface="Krungthep" panose="02000400000000000000" pitchFamily="2" charset="-34"/>
                <a:cs typeface="Krungthep" panose="02000400000000000000" pitchFamily="2" charset="-34"/>
              </a:rPr>
              <a:t>n</a:t>
            </a:r>
            <a:r>
              <a:rPr lang="en-CH" sz="4400" b="1" dirty="0">
                <a:solidFill>
                  <a:schemeClr val="bg1"/>
                </a:solidFill>
                <a:latin typeface="Bebas Neue" panose="020B0606020202050201" pitchFamily="34" charset="77"/>
                <a:ea typeface="Krungthep" panose="02000400000000000000" pitchFamily="2" charset="-34"/>
                <a:cs typeface="Krungthep" panose="02000400000000000000" pitchFamily="2" charset="-34"/>
              </a:rPr>
              <a:t>formation Pack</a:t>
            </a:r>
            <a:endParaRPr lang="en-CH" dirty="0"/>
          </a:p>
        </p:txBody>
      </p:sp>
      <p:pic>
        <p:nvPicPr>
          <p:cNvPr id="15" name="Picture 14" descr="A white hexagon with mountains and trees&#10;&#10;Description automatically generated">
            <a:extLst>
              <a:ext uri="{FF2B5EF4-FFF2-40B4-BE49-F238E27FC236}">
                <a16:creationId xmlns:a16="http://schemas.microsoft.com/office/drawing/2014/main" id="{77ED0B05-A9C5-20D1-FE10-11124AFD7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9" y="-40249"/>
            <a:ext cx="2199640" cy="2199640"/>
          </a:xfrm>
          <a:prstGeom prst="rect">
            <a:avLst/>
          </a:prstGeom>
        </p:spPr>
      </p:pic>
      <p:sp>
        <p:nvSpPr>
          <p:cNvPr id="16" name="TextBox 15">
            <a:extLst>
              <a:ext uri="{FF2B5EF4-FFF2-40B4-BE49-F238E27FC236}">
                <a16:creationId xmlns:a16="http://schemas.microsoft.com/office/drawing/2014/main" id="{F21B58D5-F8AE-DE52-FF87-6603868E02EF}"/>
              </a:ext>
            </a:extLst>
          </p:cNvPr>
          <p:cNvSpPr txBox="1"/>
          <p:nvPr/>
        </p:nvSpPr>
        <p:spPr>
          <a:xfrm>
            <a:off x="1649968" y="512503"/>
            <a:ext cx="3446584" cy="1200329"/>
          </a:xfrm>
          <a:prstGeom prst="rect">
            <a:avLst/>
          </a:prstGeom>
          <a:noFill/>
        </p:spPr>
        <p:txBody>
          <a:bodyPr wrap="square" rtlCol="0">
            <a:spAutoFit/>
          </a:bodyPr>
          <a:lstStyle/>
          <a:p>
            <a:r>
              <a:rPr lang="en-US" sz="7200" b="1" dirty="0">
                <a:solidFill>
                  <a:schemeClr val="bg1"/>
                </a:solidFill>
                <a:latin typeface="Bebas Neue" panose="020B0606020202050201" pitchFamily="34" charset="77"/>
              </a:rPr>
              <a:t>Peak</a:t>
            </a:r>
          </a:p>
        </p:txBody>
      </p:sp>
    </p:spTree>
    <p:extLst>
      <p:ext uri="{BB962C8B-B14F-4D97-AF65-F5344CB8AC3E}">
        <p14:creationId xmlns:p14="http://schemas.microsoft.com/office/powerpoint/2010/main" val="314165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3000" b="-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5DC07-4AE5-C897-641F-BCCDB9BC2971}"/>
              </a:ext>
            </a:extLst>
          </p:cNvPr>
          <p:cNvSpPr>
            <a:spLocks noGrp="1"/>
          </p:cNvSpPr>
          <p:nvPr>
            <p:ph type="title"/>
          </p:nvPr>
        </p:nvSpPr>
        <p:spPr>
          <a:xfrm>
            <a:off x="463915" y="576905"/>
            <a:ext cx="10515600" cy="1325563"/>
          </a:xfrm>
        </p:spPr>
        <p:txBody>
          <a:bodyPr/>
          <a:lstStyle/>
          <a:p>
            <a:r>
              <a:rPr lang="en-CH" dirty="0"/>
              <a:t>locations</a:t>
            </a:r>
          </a:p>
        </p:txBody>
      </p:sp>
      <p:sp>
        <p:nvSpPr>
          <p:cNvPr id="3" name="Hexagon 2">
            <a:extLst>
              <a:ext uri="{FF2B5EF4-FFF2-40B4-BE49-F238E27FC236}">
                <a16:creationId xmlns:a16="http://schemas.microsoft.com/office/drawing/2014/main" id="{446F32FF-C7C5-18F8-ED6E-ADE93BE8B406}"/>
              </a:ext>
            </a:extLst>
          </p:cNvPr>
          <p:cNvSpPr>
            <a:spLocks noChangeAspect="1"/>
          </p:cNvSpPr>
          <p:nvPr/>
        </p:nvSpPr>
        <p:spPr>
          <a:xfrm rot="5400000" flipV="1">
            <a:off x="1900556" y="1873221"/>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 name="Hexagon 3">
            <a:extLst>
              <a:ext uri="{FF2B5EF4-FFF2-40B4-BE49-F238E27FC236}">
                <a16:creationId xmlns:a16="http://schemas.microsoft.com/office/drawing/2014/main" id="{6F1651A9-AE06-8C33-133D-70D45929FB4A}"/>
              </a:ext>
            </a:extLst>
          </p:cNvPr>
          <p:cNvSpPr>
            <a:spLocks noChangeAspect="1"/>
          </p:cNvSpPr>
          <p:nvPr/>
        </p:nvSpPr>
        <p:spPr>
          <a:xfrm rot="5400000" flipV="1">
            <a:off x="6037530" y="1873221"/>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6" name="Graphic 5" descr="Diamond with solid fill">
            <a:extLst>
              <a:ext uri="{FF2B5EF4-FFF2-40B4-BE49-F238E27FC236}">
                <a16:creationId xmlns:a16="http://schemas.microsoft.com/office/drawing/2014/main" id="{ED5D6D4B-51B7-3621-6D99-06C2A47F99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3663" y="1982423"/>
            <a:ext cx="624548" cy="624548"/>
          </a:xfrm>
          <a:prstGeom prst="rect">
            <a:avLst/>
          </a:prstGeom>
        </p:spPr>
      </p:pic>
      <p:pic>
        <p:nvPicPr>
          <p:cNvPr id="10" name="Graphic 9" descr="Fir tree with solid fill">
            <a:extLst>
              <a:ext uri="{FF2B5EF4-FFF2-40B4-BE49-F238E27FC236}">
                <a16:creationId xmlns:a16="http://schemas.microsoft.com/office/drawing/2014/main" id="{B684A47E-6F4F-C55B-8987-BBF421F001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6689" y="1946333"/>
            <a:ext cx="624548" cy="624548"/>
          </a:xfrm>
          <a:prstGeom prst="rect">
            <a:avLst/>
          </a:prstGeom>
        </p:spPr>
      </p:pic>
      <p:sp>
        <p:nvSpPr>
          <p:cNvPr id="11" name="TextBox 10">
            <a:extLst>
              <a:ext uri="{FF2B5EF4-FFF2-40B4-BE49-F238E27FC236}">
                <a16:creationId xmlns:a16="http://schemas.microsoft.com/office/drawing/2014/main" id="{70B5C89E-22FD-BC81-C75A-D328BFE7E4FF}"/>
              </a:ext>
            </a:extLst>
          </p:cNvPr>
          <p:cNvSpPr txBox="1"/>
          <p:nvPr/>
        </p:nvSpPr>
        <p:spPr>
          <a:xfrm>
            <a:off x="475090" y="2919238"/>
            <a:ext cx="3768592" cy="2646878"/>
          </a:xfrm>
          <a:prstGeom prst="rect">
            <a:avLst/>
          </a:prstGeom>
          <a:noFill/>
        </p:spPr>
        <p:txBody>
          <a:bodyPr wrap="square" rtlCol="0">
            <a:spAutoFit/>
          </a:bodyPr>
          <a:lstStyle/>
          <a:p>
            <a:pPr algn="ctr"/>
            <a:r>
              <a:rPr lang="en-CH" sz="2000" b="1" dirty="0">
                <a:solidFill>
                  <a:schemeClr val="bg1"/>
                </a:solidFill>
                <a:latin typeface="Roboto Condensed" panose="02000000000000000000" pitchFamily="2" charset="0"/>
                <a:ea typeface="Roboto Condensed" panose="02000000000000000000" pitchFamily="2" charset="0"/>
              </a:rPr>
              <a:t>Nature</a:t>
            </a:r>
          </a:p>
          <a:p>
            <a:pPr algn="ctr"/>
            <a:endParaRPr lang="en-CH" sz="2000" b="1" dirty="0">
              <a:solidFill>
                <a:schemeClr val="bg1"/>
              </a:solidFill>
              <a:latin typeface="Roboto Condensed" panose="02000000000000000000" pitchFamily="2" charset="0"/>
              <a:ea typeface="Roboto Condensed" panose="02000000000000000000" pitchFamily="2" charset="0"/>
            </a:endParaRPr>
          </a:p>
          <a:p>
            <a:pPr algn="ctr"/>
            <a:r>
              <a:rPr lang="en-GB" dirty="0">
                <a:solidFill>
                  <a:schemeClr val="bg1"/>
                </a:solidFill>
                <a:latin typeface="Roboto Condensed" panose="02000000000000000000" pitchFamily="2" charset="0"/>
                <a:ea typeface="Roboto Condensed" panose="02000000000000000000" pitchFamily="2" charset="0"/>
              </a:rPr>
              <a:t>Explore picturesque Alpine towns renowned for their tranquil, inspiring, and secluded ambiance. Envision charming chalets and high-end hotels nestled amidst breathtaking natural landscapes. These quaint alpine retreats prioritize serene settings and nature-based activities</a:t>
            </a:r>
            <a:endParaRPr lang="en-CH" dirty="0">
              <a:solidFill>
                <a:schemeClr val="bg1"/>
              </a:solidFill>
              <a:latin typeface="Roboto Condensed" panose="02000000000000000000" pitchFamily="2" charset="0"/>
              <a:ea typeface="Roboto Condensed" panose="02000000000000000000" pitchFamily="2" charset="0"/>
            </a:endParaRPr>
          </a:p>
        </p:txBody>
      </p:sp>
      <p:sp>
        <p:nvSpPr>
          <p:cNvPr id="12" name="TextBox 11">
            <a:extLst>
              <a:ext uri="{FF2B5EF4-FFF2-40B4-BE49-F238E27FC236}">
                <a16:creationId xmlns:a16="http://schemas.microsoft.com/office/drawing/2014/main" id="{F93CCB54-770D-2A37-67F4-FDDE2FC1F3EF}"/>
              </a:ext>
            </a:extLst>
          </p:cNvPr>
          <p:cNvSpPr txBox="1"/>
          <p:nvPr/>
        </p:nvSpPr>
        <p:spPr>
          <a:xfrm>
            <a:off x="4527195" y="2919238"/>
            <a:ext cx="3944655" cy="2646878"/>
          </a:xfrm>
          <a:prstGeom prst="rect">
            <a:avLst/>
          </a:prstGeom>
          <a:noFill/>
        </p:spPr>
        <p:txBody>
          <a:bodyPr wrap="square" rtlCol="0">
            <a:spAutoFit/>
          </a:bodyPr>
          <a:lstStyle/>
          <a:p>
            <a:pPr algn="ctr"/>
            <a:r>
              <a:rPr lang="en-CH" sz="2000" b="1" dirty="0">
                <a:solidFill>
                  <a:schemeClr val="bg1"/>
                </a:solidFill>
                <a:latin typeface="Roboto Condensed" panose="02000000000000000000" pitchFamily="2" charset="0"/>
                <a:ea typeface="Roboto Condensed" panose="02000000000000000000" pitchFamily="2" charset="0"/>
              </a:rPr>
              <a:t>Luxury</a:t>
            </a:r>
          </a:p>
          <a:p>
            <a:pPr algn="ctr"/>
            <a:endParaRPr lang="en-CH" sz="2000" b="1" dirty="0">
              <a:solidFill>
                <a:schemeClr val="bg1"/>
              </a:solidFill>
              <a:latin typeface="Roboto Condensed" panose="02000000000000000000" pitchFamily="2" charset="0"/>
              <a:ea typeface="Roboto Condensed" panose="02000000000000000000" pitchFamily="2" charset="0"/>
            </a:endParaRPr>
          </a:p>
          <a:p>
            <a:pPr algn="ctr"/>
            <a:r>
              <a:rPr lang="en-GB" dirty="0">
                <a:solidFill>
                  <a:schemeClr val="bg1"/>
                </a:solidFill>
                <a:latin typeface="Roboto Condensed" panose="02000000000000000000" pitchFamily="2" charset="0"/>
                <a:ea typeface="Roboto Condensed" panose="02000000000000000000" pitchFamily="2" charset="0"/>
              </a:rPr>
              <a:t>Indulge in the timeless allure of historical luxury Swiss towns, where every corner is adorned with majestic architecture and centuries-old landmarks, each telling a story of grandeur and prestige. Immerse yourself in the rich cultural heritage while enjoying the finest amenities and hospitality</a:t>
            </a:r>
            <a:endParaRPr lang="en-CH" sz="1600" dirty="0">
              <a:solidFill>
                <a:schemeClr val="bg1"/>
              </a:solidFill>
              <a:latin typeface="Roboto Condensed" panose="02000000000000000000" pitchFamily="2" charset="0"/>
              <a:ea typeface="Roboto Condensed" panose="02000000000000000000" pitchFamily="2" charset="0"/>
            </a:endParaRPr>
          </a:p>
        </p:txBody>
      </p:sp>
      <p:sp>
        <p:nvSpPr>
          <p:cNvPr id="13" name="TextBox 12">
            <a:extLst>
              <a:ext uri="{FF2B5EF4-FFF2-40B4-BE49-F238E27FC236}">
                <a16:creationId xmlns:a16="http://schemas.microsoft.com/office/drawing/2014/main" id="{4CDD9A9D-893E-5169-BFEC-C12B75ED5C41}"/>
              </a:ext>
            </a:extLst>
          </p:cNvPr>
          <p:cNvSpPr txBox="1"/>
          <p:nvPr/>
        </p:nvSpPr>
        <p:spPr>
          <a:xfrm>
            <a:off x="463915" y="6086603"/>
            <a:ext cx="7074952" cy="369332"/>
          </a:xfrm>
          <a:prstGeom prst="rect">
            <a:avLst/>
          </a:prstGeom>
          <a:noFill/>
        </p:spPr>
        <p:txBody>
          <a:bodyPr wrap="square" rtlCol="0">
            <a:spAutoFit/>
          </a:bodyPr>
          <a:lstStyle/>
          <a:p>
            <a:r>
              <a:rPr lang="en-US" dirty="0">
                <a:solidFill>
                  <a:schemeClr val="bg1"/>
                </a:solidFill>
                <a:latin typeface="Roboto Condensed" panose="02000000000000000000" pitchFamily="2" charset="0"/>
                <a:ea typeface="Roboto Condensed" panose="02000000000000000000" pitchFamily="2" charset="0"/>
              </a:rPr>
              <a:t>Find our list of luxury and nature locations here : </a:t>
            </a:r>
            <a:r>
              <a:rPr lang="en-US" dirty="0">
                <a:solidFill>
                  <a:schemeClr val="bg1"/>
                </a:solidFill>
                <a:latin typeface="Roboto Condensed" panose="02000000000000000000" pitchFamily="2" charset="0"/>
                <a:ea typeface="Roboto Condensed" panose="02000000000000000000" pitchFamily="2" charset="0"/>
                <a:hlinkClick r:id="rId7"/>
              </a:rPr>
              <a:t>Google Earth </a:t>
            </a:r>
            <a:endParaRPr lang="en-CH" sz="1600" dirty="0">
              <a:solidFill>
                <a:schemeClr val="bg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4002048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8000" t="-9000" r="-15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5DC07-4AE5-C897-641F-BCCDB9BC2971}"/>
              </a:ext>
            </a:extLst>
          </p:cNvPr>
          <p:cNvSpPr>
            <a:spLocks noGrp="1"/>
          </p:cNvSpPr>
          <p:nvPr>
            <p:ph type="title"/>
          </p:nvPr>
        </p:nvSpPr>
        <p:spPr>
          <a:xfrm>
            <a:off x="433287" y="609601"/>
            <a:ext cx="9810604" cy="1216024"/>
          </a:xfrm>
        </p:spPr>
        <p:txBody>
          <a:bodyPr/>
          <a:lstStyle/>
          <a:p>
            <a:r>
              <a:rPr lang="en-CH" dirty="0"/>
              <a:t>Isolation</a:t>
            </a:r>
          </a:p>
        </p:txBody>
      </p:sp>
      <p:sp>
        <p:nvSpPr>
          <p:cNvPr id="7" name="Content Placeholder 7">
            <a:extLst>
              <a:ext uri="{FF2B5EF4-FFF2-40B4-BE49-F238E27FC236}">
                <a16:creationId xmlns:a16="http://schemas.microsoft.com/office/drawing/2014/main" id="{C84AAF3A-071F-4AA1-F605-B030B8FC81E6}"/>
              </a:ext>
            </a:extLst>
          </p:cNvPr>
          <p:cNvSpPr txBox="1">
            <a:spLocks/>
          </p:cNvSpPr>
          <p:nvPr/>
        </p:nvSpPr>
        <p:spPr>
          <a:xfrm>
            <a:off x="435739" y="1825624"/>
            <a:ext cx="8061875" cy="4428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Shielding oneself from everyday distractions and problems is often overlooked by many leaders in companies. When leaders are overwhelmed by the operational stresses and major issues, their cognitive abilities are compromised. </a:t>
            </a:r>
          </a:p>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This diminishes their capacity to think critically and creatively, leading to a tendency to opt for short-term or conventional solutions rather than dedicating the necessary attention and focus required for comprehensive problem-solving. Consequently, this approach can result in unresolved mid to long-term issues due to inadequately developed solutions.</a:t>
            </a:r>
          </a:p>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By deliberately stepping away from familiar surroundings and shielding oneself from daily stresses, one can optimize their cognitive capabilities and bandwidth. This optimal state allows leaders to fully engage with and effectively address the challenges they face in a thoughtful and strategic manner. </a:t>
            </a:r>
          </a:p>
        </p:txBody>
      </p:sp>
    </p:spTree>
    <p:extLst>
      <p:ext uri="{BB962C8B-B14F-4D97-AF65-F5344CB8AC3E}">
        <p14:creationId xmlns:p14="http://schemas.microsoft.com/office/powerpoint/2010/main" val="4214682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4000" t="-1000" r="-36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5DC07-4AE5-C897-641F-BCCDB9BC2971}"/>
              </a:ext>
            </a:extLst>
          </p:cNvPr>
          <p:cNvSpPr>
            <a:spLocks noGrp="1"/>
          </p:cNvSpPr>
          <p:nvPr>
            <p:ph type="title"/>
          </p:nvPr>
        </p:nvSpPr>
        <p:spPr>
          <a:xfrm>
            <a:off x="451215" y="564205"/>
            <a:ext cx="10515600" cy="1325563"/>
          </a:xfrm>
        </p:spPr>
        <p:txBody>
          <a:bodyPr/>
          <a:lstStyle/>
          <a:p>
            <a:r>
              <a:rPr lang="en-CH" dirty="0"/>
              <a:t>Adventure</a:t>
            </a:r>
          </a:p>
        </p:txBody>
      </p:sp>
      <p:sp>
        <p:nvSpPr>
          <p:cNvPr id="5" name="TextBox 4">
            <a:extLst>
              <a:ext uri="{FF2B5EF4-FFF2-40B4-BE49-F238E27FC236}">
                <a16:creationId xmlns:a16="http://schemas.microsoft.com/office/drawing/2014/main" id="{8E73DEE5-92BF-568A-904D-3AA6F10E72AF}"/>
              </a:ext>
            </a:extLst>
          </p:cNvPr>
          <p:cNvSpPr txBox="1"/>
          <p:nvPr/>
        </p:nvSpPr>
        <p:spPr>
          <a:xfrm>
            <a:off x="1674102" y="3476331"/>
            <a:ext cx="7557580" cy="1231106"/>
          </a:xfrm>
          <a:prstGeom prst="rect">
            <a:avLst/>
          </a:prstGeom>
          <a:noFill/>
        </p:spPr>
        <p:txBody>
          <a:bodyPr wrap="square" rtlCol="0">
            <a:spAutoFit/>
          </a:bodyPr>
          <a:lstStyle/>
          <a:p>
            <a:r>
              <a:rPr lang="en-CH" sz="2000" b="1" dirty="0">
                <a:solidFill>
                  <a:schemeClr val="bg1"/>
                </a:solidFill>
                <a:latin typeface="Roboto Condensed" panose="02000000000000000000" pitchFamily="2" charset="0"/>
                <a:ea typeface="Roboto Condensed" panose="02000000000000000000" pitchFamily="2" charset="0"/>
              </a:rPr>
              <a:t>Peace</a:t>
            </a:r>
          </a:p>
          <a:p>
            <a:r>
              <a:rPr lang="en-GB" dirty="0">
                <a:solidFill>
                  <a:schemeClr val="bg1"/>
                </a:solidFill>
                <a:latin typeface="Roboto Condensed" panose="02000000000000000000" pitchFamily="2" charset="0"/>
                <a:ea typeface="Roboto Condensed" panose="02000000000000000000" pitchFamily="2" charset="0"/>
              </a:rPr>
              <a:t>Embrace tranquillity through calming activities such as hiking, sightseeing,          e-biking tours, cloud watching, and more. Let the majestic Alpine views rejuvenate and refresh your mind</a:t>
            </a:r>
            <a:endParaRPr lang="en-CH" dirty="0">
              <a:solidFill>
                <a:schemeClr val="bg1"/>
              </a:solidFill>
              <a:latin typeface="Roboto Condensed" panose="02000000000000000000" pitchFamily="2" charset="0"/>
              <a:ea typeface="Roboto Condensed" panose="02000000000000000000" pitchFamily="2" charset="0"/>
            </a:endParaRPr>
          </a:p>
        </p:txBody>
      </p:sp>
      <p:sp>
        <p:nvSpPr>
          <p:cNvPr id="7" name="TextBox 6">
            <a:extLst>
              <a:ext uri="{FF2B5EF4-FFF2-40B4-BE49-F238E27FC236}">
                <a16:creationId xmlns:a16="http://schemas.microsoft.com/office/drawing/2014/main" id="{838ACF34-08A6-93BE-DDA8-2689515544C5}"/>
              </a:ext>
            </a:extLst>
          </p:cNvPr>
          <p:cNvSpPr txBox="1"/>
          <p:nvPr/>
        </p:nvSpPr>
        <p:spPr>
          <a:xfrm>
            <a:off x="1674102" y="1816337"/>
            <a:ext cx="7107292" cy="1508105"/>
          </a:xfrm>
          <a:prstGeom prst="rect">
            <a:avLst/>
          </a:prstGeom>
          <a:noFill/>
        </p:spPr>
        <p:txBody>
          <a:bodyPr wrap="square" rtlCol="0">
            <a:spAutoFit/>
          </a:bodyPr>
          <a:lstStyle/>
          <a:p>
            <a:r>
              <a:rPr lang="en-CH" sz="2000" b="1" dirty="0">
                <a:solidFill>
                  <a:schemeClr val="bg1"/>
                </a:solidFill>
                <a:latin typeface="Roboto Condensed" panose="02000000000000000000" pitchFamily="2" charset="0"/>
                <a:ea typeface="Roboto Condensed" panose="02000000000000000000" pitchFamily="2" charset="0"/>
              </a:rPr>
              <a:t>Excite</a:t>
            </a:r>
          </a:p>
          <a:p>
            <a:r>
              <a:rPr lang="en-GB" dirty="0">
                <a:solidFill>
                  <a:schemeClr val="bg1"/>
                </a:solidFill>
                <a:latin typeface="Roboto Condensed" panose="02000000000000000000" pitchFamily="2" charset="0"/>
                <a:ea typeface="Roboto Condensed" panose="02000000000000000000" pitchFamily="2" charset="0"/>
              </a:rPr>
              <a:t>Experience the thrill of winter with exhilarating alpine sports like skiing and snowboarding, or embrace the summer months with activities such as golfing, mountain biking, paragliding, and more. The choice is yours to invigorate both body and mind amidst the stunning Swiss scenery</a:t>
            </a:r>
            <a:endParaRPr lang="en-CH" dirty="0">
              <a:solidFill>
                <a:schemeClr val="bg1"/>
              </a:solidFill>
              <a:latin typeface="Roboto Condensed" panose="02000000000000000000" pitchFamily="2" charset="0"/>
              <a:ea typeface="Roboto Condensed" panose="02000000000000000000" pitchFamily="2" charset="0"/>
            </a:endParaRPr>
          </a:p>
        </p:txBody>
      </p:sp>
      <p:sp>
        <p:nvSpPr>
          <p:cNvPr id="8" name="TextBox 7">
            <a:extLst>
              <a:ext uri="{FF2B5EF4-FFF2-40B4-BE49-F238E27FC236}">
                <a16:creationId xmlns:a16="http://schemas.microsoft.com/office/drawing/2014/main" id="{7B21E822-2BA2-318B-0D34-A5CA9B98E5FD}"/>
              </a:ext>
            </a:extLst>
          </p:cNvPr>
          <p:cNvSpPr txBox="1"/>
          <p:nvPr/>
        </p:nvSpPr>
        <p:spPr>
          <a:xfrm>
            <a:off x="1674102" y="4999188"/>
            <a:ext cx="7557581" cy="1231106"/>
          </a:xfrm>
          <a:prstGeom prst="rect">
            <a:avLst/>
          </a:prstGeom>
          <a:noFill/>
        </p:spPr>
        <p:txBody>
          <a:bodyPr wrap="square">
            <a:spAutoFit/>
          </a:bodyPr>
          <a:lstStyle/>
          <a:p>
            <a:r>
              <a:rPr lang="en-GB" sz="2000" b="1" dirty="0">
                <a:solidFill>
                  <a:schemeClr val="bg1"/>
                </a:solidFill>
                <a:effectLst/>
                <a:latin typeface="Roboto Condensed" panose="02000000000000000000" pitchFamily="2" charset="0"/>
                <a:ea typeface="Roboto Condensed" panose="02000000000000000000" pitchFamily="2" charset="0"/>
              </a:rPr>
              <a:t>Relax</a:t>
            </a:r>
          </a:p>
          <a:p>
            <a:r>
              <a:rPr lang="en-GB" dirty="0">
                <a:solidFill>
                  <a:schemeClr val="bg1"/>
                </a:solidFill>
                <a:effectLst/>
                <a:latin typeface="Roboto Condensed" panose="02000000000000000000" pitchFamily="2" charset="0"/>
                <a:ea typeface="Roboto Condensed" panose="02000000000000000000" pitchFamily="2" charset="0"/>
              </a:rPr>
              <a:t>Indulge in serenity and clarity of mind with bespoke spa experiences boasting exquisite views of the Alps. Let the tranquil surroundings inspire your thoughts and soothe your body, as you unwind amidst the breathtaking scenery</a:t>
            </a:r>
          </a:p>
        </p:txBody>
      </p:sp>
      <p:sp>
        <p:nvSpPr>
          <p:cNvPr id="9" name="Hexagon 8">
            <a:extLst>
              <a:ext uri="{FF2B5EF4-FFF2-40B4-BE49-F238E27FC236}">
                <a16:creationId xmlns:a16="http://schemas.microsoft.com/office/drawing/2014/main" id="{66AF3043-C418-15DF-B25F-0B1AB4FBE9C4}"/>
              </a:ext>
            </a:extLst>
          </p:cNvPr>
          <p:cNvSpPr>
            <a:spLocks noChangeAspect="1"/>
          </p:cNvSpPr>
          <p:nvPr/>
        </p:nvSpPr>
        <p:spPr>
          <a:xfrm rot="5400000" flipV="1">
            <a:off x="603897" y="3692747"/>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Hexagon 13">
            <a:extLst>
              <a:ext uri="{FF2B5EF4-FFF2-40B4-BE49-F238E27FC236}">
                <a16:creationId xmlns:a16="http://schemas.microsoft.com/office/drawing/2014/main" id="{0E635212-5417-C149-F564-CE0E25346FB8}"/>
              </a:ext>
            </a:extLst>
          </p:cNvPr>
          <p:cNvSpPr>
            <a:spLocks noChangeAspect="1"/>
          </p:cNvSpPr>
          <p:nvPr/>
        </p:nvSpPr>
        <p:spPr>
          <a:xfrm rot="5400000" flipV="1">
            <a:off x="603897" y="2031434"/>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Hexagon 14">
            <a:extLst>
              <a:ext uri="{FF2B5EF4-FFF2-40B4-BE49-F238E27FC236}">
                <a16:creationId xmlns:a16="http://schemas.microsoft.com/office/drawing/2014/main" id="{88501F2E-9987-A590-EB17-FBAE936356C8}"/>
              </a:ext>
            </a:extLst>
          </p:cNvPr>
          <p:cNvSpPr>
            <a:spLocks noChangeAspect="1"/>
          </p:cNvSpPr>
          <p:nvPr/>
        </p:nvSpPr>
        <p:spPr>
          <a:xfrm rot="5400000" flipV="1">
            <a:off x="603897" y="5193641"/>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0" name="Graphic 19" descr="Heart with solid fill">
            <a:extLst>
              <a:ext uri="{FF2B5EF4-FFF2-40B4-BE49-F238E27FC236}">
                <a16:creationId xmlns:a16="http://schemas.microsoft.com/office/drawing/2014/main" id="{BE20DE1C-ACA6-C701-265D-37A7EC9304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030" y="3811679"/>
            <a:ext cx="624548" cy="624548"/>
          </a:xfrm>
          <a:prstGeom prst="rect">
            <a:avLst/>
          </a:prstGeom>
        </p:spPr>
      </p:pic>
      <p:pic>
        <p:nvPicPr>
          <p:cNvPr id="22" name="Graphic 21" descr="Water with solid fill">
            <a:extLst>
              <a:ext uri="{FF2B5EF4-FFF2-40B4-BE49-F238E27FC236}">
                <a16:creationId xmlns:a16="http://schemas.microsoft.com/office/drawing/2014/main" id="{8460224D-DB18-4887-0CF7-4941703C03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030" y="5275869"/>
            <a:ext cx="624548" cy="624548"/>
          </a:xfrm>
          <a:prstGeom prst="rect">
            <a:avLst/>
          </a:prstGeom>
        </p:spPr>
      </p:pic>
      <p:pic>
        <p:nvPicPr>
          <p:cNvPr id="24" name="Graphic 23" descr="Lightning bolt with solid fill">
            <a:extLst>
              <a:ext uri="{FF2B5EF4-FFF2-40B4-BE49-F238E27FC236}">
                <a16:creationId xmlns:a16="http://schemas.microsoft.com/office/drawing/2014/main" id="{2E8501C5-F97E-959E-9917-E8874345B9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318" y="2137400"/>
            <a:ext cx="624548" cy="624548"/>
          </a:xfrm>
          <a:prstGeom prst="rect">
            <a:avLst/>
          </a:prstGeom>
        </p:spPr>
      </p:pic>
    </p:spTree>
    <p:extLst>
      <p:ext uri="{BB962C8B-B14F-4D97-AF65-F5344CB8AC3E}">
        <p14:creationId xmlns:p14="http://schemas.microsoft.com/office/powerpoint/2010/main" val="3288134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E5B815-16E1-C620-E9AB-A82108A01BA7}"/>
              </a:ext>
            </a:extLst>
          </p:cNvPr>
          <p:cNvSpPr txBox="1">
            <a:spLocks/>
          </p:cNvSpPr>
          <p:nvPr/>
        </p:nvSpPr>
        <p:spPr>
          <a:xfrm>
            <a:off x="413143" y="850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ebas Neue" panose="020B0606020202050201" pitchFamily="34" charset="77"/>
                <a:ea typeface="+mj-ea"/>
                <a:cs typeface="+mj-cs"/>
              </a:defRPr>
            </a:lvl1pPr>
          </a:lstStyle>
          <a:p>
            <a:r>
              <a:rPr lang="en-CH" dirty="0">
                <a:solidFill>
                  <a:schemeClr val="bg1"/>
                </a:solidFill>
              </a:rPr>
              <a:t>Decision support</a:t>
            </a:r>
          </a:p>
        </p:txBody>
      </p:sp>
    </p:spTree>
    <p:extLst>
      <p:ext uri="{BB962C8B-B14F-4D97-AF65-F5344CB8AC3E}">
        <p14:creationId xmlns:p14="http://schemas.microsoft.com/office/powerpoint/2010/main" val="11348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C585-6B8A-8AEE-E0FD-61E75212B7A6}"/>
              </a:ext>
            </a:extLst>
          </p:cNvPr>
          <p:cNvSpPr>
            <a:spLocks noGrp="1"/>
          </p:cNvSpPr>
          <p:nvPr>
            <p:ph type="title"/>
          </p:nvPr>
        </p:nvSpPr>
        <p:spPr>
          <a:xfrm>
            <a:off x="437051" y="560347"/>
            <a:ext cx="10515600" cy="1325563"/>
          </a:xfrm>
        </p:spPr>
        <p:txBody>
          <a:bodyPr/>
          <a:lstStyle/>
          <a:p>
            <a:r>
              <a:rPr lang="en-CH" dirty="0"/>
              <a:t>Providing the right support</a:t>
            </a:r>
          </a:p>
        </p:txBody>
      </p:sp>
      <p:sp>
        <p:nvSpPr>
          <p:cNvPr id="3" name="TextBox 2">
            <a:extLst>
              <a:ext uri="{FF2B5EF4-FFF2-40B4-BE49-F238E27FC236}">
                <a16:creationId xmlns:a16="http://schemas.microsoft.com/office/drawing/2014/main" id="{3DAA0BBB-5797-EAA2-B481-74AE1A44F70A}"/>
              </a:ext>
            </a:extLst>
          </p:cNvPr>
          <p:cNvSpPr txBox="1"/>
          <p:nvPr/>
        </p:nvSpPr>
        <p:spPr>
          <a:xfrm>
            <a:off x="1674102" y="3396121"/>
            <a:ext cx="5748194"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Data driven insights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Take advantage of our bespoke analytics services to deeply </a:t>
            </a:r>
            <a:r>
              <a:rPr kumimoji="0" lang="en-GB" sz="1800" b="0" i="0" u="none" strike="noStrike" kern="1200" cap="none" spc="0" normalizeH="0" baseline="0" noProof="0" dirty="0" err="1">
                <a:ln>
                  <a:noFill/>
                </a:ln>
                <a:solidFill>
                  <a:prstClr val="white"/>
                </a:solidFill>
                <a:effectLst/>
                <a:uLnTx/>
                <a:uFillTx/>
                <a:latin typeface="Roboto Condensed" panose="02000000000000000000" pitchFamily="2" charset="0"/>
                <a:ea typeface="Roboto Condensed" panose="02000000000000000000" pitchFamily="2" charset="0"/>
                <a:cs typeface="+mn-cs"/>
              </a:rPr>
              <a:t>analyze</a:t>
            </a: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 your data, uncover critical insights, and identify key trends that are essential for making informed decisions</a:t>
            </a:r>
            <a:endPar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4" name="TextBox 3">
            <a:extLst>
              <a:ext uri="{FF2B5EF4-FFF2-40B4-BE49-F238E27FC236}">
                <a16:creationId xmlns:a16="http://schemas.microsoft.com/office/drawing/2014/main" id="{A557E962-8F3B-85C7-A856-97BA248693E8}"/>
              </a:ext>
            </a:extLst>
          </p:cNvPr>
          <p:cNvSpPr txBox="1"/>
          <p:nvPr/>
        </p:nvSpPr>
        <p:spPr>
          <a:xfrm>
            <a:off x="1674101" y="1784253"/>
            <a:ext cx="6082533"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Expertise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Access new insights and innovative perspectives from top industry experts. We source the best minds both in-house and externally to tailor their expertise to your specific requirements</a:t>
            </a:r>
            <a:endPar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6" name="TextBox 5">
            <a:extLst>
              <a:ext uri="{FF2B5EF4-FFF2-40B4-BE49-F238E27FC236}">
                <a16:creationId xmlns:a16="http://schemas.microsoft.com/office/drawing/2014/main" id="{BCE6114E-B259-C7F3-D778-32ED1375787E}"/>
              </a:ext>
            </a:extLst>
          </p:cNvPr>
          <p:cNvSpPr txBox="1"/>
          <p:nvPr/>
        </p:nvSpPr>
        <p:spPr>
          <a:xfrm>
            <a:off x="1674102" y="4967104"/>
            <a:ext cx="5748195"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Meditation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Roboto Condensed" panose="02000000000000000000" pitchFamily="2" charset="0"/>
                <a:ea typeface="Roboto Condensed" panose="02000000000000000000" pitchFamily="2" charset="0"/>
              </a:rPr>
              <a:t>Our guided thinking, creative frameworks, and mediated sessions focus discussions and ideas directly on the problem space, ensuring comprehensive and fully developed solutions</a:t>
            </a:r>
          </a:p>
        </p:txBody>
      </p:sp>
      <p:sp>
        <p:nvSpPr>
          <p:cNvPr id="8" name="Hexagon 7">
            <a:extLst>
              <a:ext uri="{FF2B5EF4-FFF2-40B4-BE49-F238E27FC236}">
                <a16:creationId xmlns:a16="http://schemas.microsoft.com/office/drawing/2014/main" id="{D5F78E80-0EA7-2423-5314-6D14F73A6EB3}"/>
              </a:ext>
            </a:extLst>
          </p:cNvPr>
          <p:cNvSpPr>
            <a:spLocks noChangeAspect="1"/>
          </p:cNvSpPr>
          <p:nvPr/>
        </p:nvSpPr>
        <p:spPr>
          <a:xfrm rot="5400000" flipV="1">
            <a:off x="603897" y="3580453"/>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Hexagon 10">
            <a:extLst>
              <a:ext uri="{FF2B5EF4-FFF2-40B4-BE49-F238E27FC236}">
                <a16:creationId xmlns:a16="http://schemas.microsoft.com/office/drawing/2014/main" id="{1F5EA78D-9449-CBDE-3253-3CA0DA6E4893}"/>
              </a:ext>
            </a:extLst>
          </p:cNvPr>
          <p:cNvSpPr>
            <a:spLocks noChangeAspect="1"/>
          </p:cNvSpPr>
          <p:nvPr/>
        </p:nvSpPr>
        <p:spPr>
          <a:xfrm rot="5400000" flipV="1">
            <a:off x="603897" y="1999350"/>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Hexagon 13">
            <a:extLst>
              <a:ext uri="{FF2B5EF4-FFF2-40B4-BE49-F238E27FC236}">
                <a16:creationId xmlns:a16="http://schemas.microsoft.com/office/drawing/2014/main" id="{6380399D-7224-3170-22D2-85B9B1AEA1FE}"/>
              </a:ext>
            </a:extLst>
          </p:cNvPr>
          <p:cNvSpPr>
            <a:spLocks noChangeAspect="1"/>
          </p:cNvSpPr>
          <p:nvPr/>
        </p:nvSpPr>
        <p:spPr>
          <a:xfrm rot="5400000" flipV="1">
            <a:off x="603897" y="5161557"/>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Graphic 9" descr="Box outline">
            <a:extLst>
              <a:ext uri="{FF2B5EF4-FFF2-40B4-BE49-F238E27FC236}">
                <a16:creationId xmlns:a16="http://schemas.microsoft.com/office/drawing/2014/main" id="{3C06EB52-0BD1-53A6-204F-9E97E1C748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709" y="5189416"/>
            <a:ext cx="755703" cy="755703"/>
          </a:xfrm>
          <a:prstGeom prst="rect">
            <a:avLst/>
          </a:prstGeom>
        </p:spPr>
      </p:pic>
      <p:pic>
        <p:nvPicPr>
          <p:cNvPr id="13" name="Graphic 12" descr="Network with solid fill">
            <a:extLst>
              <a:ext uri="{FF2B5EF4-FFF2-40B4-BE49-F238E27FC236}">
                <a16:creationId xmlns:a16="http://schemas.microsoft.com/office/drawing/2014/main" id="{4356D429-F2D9-A44C-45C7-34A7DA2AA1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569" y="3603495"/>
            <a:ext cx="687003" cy="687003"/>
          </a:xfrm>
          <a:prstGeom prst="rect">
            <a:avLst/>
          </a:prstGeom>
        </p:spPr>
      </p:pic>
      <p:pic>
        <p:nvPicPr>
          <p:cNvPr id="16" name="Graphic 15" descr="Lights On with solid fill">
            <a:extLst>
              <a:ext uri="{FF2B5EF4-FFF2-40B4-BE49-F238E27FC236}">
                <a16:creationId xmlns:a16="http://schemas.microsoft.com/office/drawing/2014/main" id="{7DF2DCE5-0E68-9D9E-538F-C52778CAE8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5052" y="2097345"/>
            <a:ext cx="624548" cy="624548"/>
          </a:xfrm>
          <a:prstGeom prst="rect">
            <a:avLst/>
          </a:prstGeom>
        </p:spPr>
      </p:pic>
    </p:spTree>
    <p:extLst>
      <p:ext uri="{BB962C8B-B14F-4D97-AF65-F5344CB8AC3E}">
        <p14:creationId xmlns:p14="http://schemas.microsoft.com/office/powerpoint/2010/main" val="2358499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8000" r="-5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E35267-B80B-C723-EDD6-89B584D3CF81}"/>
              </a:ext>
            </a:extLst>
          </p:cNvPr>
          <p:cNvSpPr txBox="1"/>
          <p:nvPr/>
        </p:nvSpPr>
        <p:spPr>
          <a:xfrm>
            <a:off x="1674102" y="3648372"/>
            <a:ext cx="6721327"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External expertise</a:t>
            </a:r>
            <a:endPar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If your needs are more niche and nuanced, we will search for and find the right experts to address them. These external experts will be thoroughly vetted before being presented for your approval</a:t>
            </a:r>
            <a:endPar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8" name="TextBox 7">
            <a:extLst>
              <a:ext uri="{FF2B5EF4-FFF2-40B4-BE49-F238E27FC236}">
                <a16:creationId xmlns:a16="http://schemas.microsoft.com/office/drawing/2014/main" id="{45516D96-4422-34A1-1FA9-C2F9ADB1F52D}"/>
              </a:ext>
            </a:extLst>
          </p:cNvPr>
          <p:cNvSpPr txBox="1"/>
          <p:nvPr/>
        </p:nvSpPr>
        <p:spPr>
          <a:xfrm>
            <a:off x="1674102" y="1784253"/>
            <a:ext cx="6496504"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In-house expertise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We boast a comprehensive global network of experts specializing in key industries and technologies. These unbiased experts provide valuable insights to guide your decision-making</a:t>
            </a:r>
            <a:endPar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14" name="Hexagon 13">
            <a:extLst>
              <a:ext uri="{FF2B5EF4-FFF2-40B4-BE49-F238E27FC236}">
                <a16:creationId xmlns:a16="http://schemas.microsoft.com/office/drawing/2014/main" id="{447A370D-7510-8F59-897E-B599726A0D15}"/>
              </a:ext>
            </a:extLst>
          </p:cNvPr>
          <p:cNvSpPr>
            <a:spLocks noChangeAspect="1"/>
          </p:cNvSpPr>
          <p:nvPr/>
        </p:nvSpPr>
        <p:spPr>
          <a:xfrm rot="5400000" flipV="1">
            <a:off x="603897" y="3832704"/>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Hexagon 14">
            <a:extLst>
              <a:ext uri="{FF2B5EF4-FFF2-40B4-BE49-F238E27FC236}">
                <a16:creationId xmlns:a16="http://schemas.microsoft.com/office/drawing/2014/main" id="{06758113-03DF-122F-146A-A86B0239FCB6}"/>
              </a:ext>
            </a:extLst>
          </p:cNvPr>
          <p:cNvSpPr>
            <a:spLocks noChangeAspect="1"/>
          </p:cNvSpPr>
          <p:nvPr/>
        </p:nvSpPr>
        <p:spPr>
          <a:xfrm rot="5400000" flipV="1">
            <a:off x="603897" y="1999350"/>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Title 1">
            <a:extLst>
              <a:ext uri="{FF2B5EF4-FFF2-40B4-BE49-F238E27FC236}">
                <a16:creationId xmlns:a16="http://schemas.microsoft.com/office/drawing/2014/main" id="{A48ECE3F-4103-4DB9-3A6F-D43FC2DCC2AC}"/>
              </a:ext>
            </a:extLst>
          </p:cNvPr>
          <p:cNvSpPr txBox="1">
            <a:spLocks/>
          </p:cNvSpPr>
          <p:nvPr/>
        </p:nvSpPr>
        <p:spPr>
          <a:xfrm>
            <a:off x="437051" y="5603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a:lstStyle>
          <a:p>
            <a:r>
              <a:rPr lang="en-CH" dirty="0"/>
              <a:t>Finding the right Expertise</a:t>
            </a:r>
          </a:p>
        </p:txBody>
      </p:sp>
      <p:pic>
        <p:nvPicPr>
          <p:cNvPr id="23" name="Graphic 22" descr="Earth globe: Africa and Europe with solid fill">
            <a:extLst>
              <a:ext uri="{FF2B5EF4-FFF2-40B4-BE49-F238E27FC236}">
                <a16:creationId xmlns:a16="http://schemas.microsoft.com/office/drawing/2014/main" id="{A8085A40-B143-2CBC-75C0-1A80F880B8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803" y="3883706"/>
            <a:ext cx="687003" cy="687003"/>
          </a:xfrm>
          <a:prstGeom prst="rect">
            <a:avLst/>
          </a:prstGeom>
        </p:spPr>
      </p:pic>
      <p:pic>
        <p:nvPicPr>
          <p:cNvPr id="27" name="Graphic 26" descr="Home outline">
            <a:extLst>
              <a:ext uri="{FF2B5EF4-FFF2-40B4-BE49-F238E27FC236}">
                <a16:creationId xmlns:a16="http://schemas.microsoft.com/office/drawing/2014/main" id="{46106F58-B57C-4344-13FA-6030398DAA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7842" y="2007309"/>
            <a:ext cx="687003" cy="687003"/>
          </a:xfrm>
          <a:prstGeom prst="rect">
            <a:avLst/>
          </a:prstGeom>
        </p:spPr>
      </p:pic>
    </p:spTree>
    <p:extLst>
      <p:ext uri="{BB962C8B-B14F-4D97-AF65-F5344CB8AC3E}">
        <p14:creationId xmlns:p14="http://schemas.microsoft.com/office/powerpoint/2010/main" val="381184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6000" r="-23000" b="-14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F971FF-20FC-DED0-FE08-3BEF1744FDCD}"/>
              </a:ext>
            </a:extLst>
          </p:cNvPr>
          <p:cNvSpPr txBox="1"/>
          <p:nvPr/>
        </p:nvSpPr>
        <p:spPr>
          <a:xfrm>
            <a:off x="1674102" y="3425617"/>
            <a:ext cx="5544845"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P</a:t>
            </a:r>
            <a:r>
              <a:rPr kumimoji="0" lang="en-GB"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r</a:t>
            </a:r>
            <a:r>
              <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evenue, profit &amp; cost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Understand the key drivers of revenue, profit, and costs at both the top and bottom levels. Utilize these insights to make data-driven strategic and tactical decisions</a:t>
            </a:r>
            <a:endPar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6" name="TextBox 5">
            <a:extLst>
              <a:ext uri="{FF2B5EF4-FFF2-40B4-BE49-F238E27FC236}">
                <a16:creationId xmlns:a16="http://schemas.microsoft.com/office/drawing/2014/main" id="{A08B78F2-930C-C931-C29D-BBE6C6377696}"/>
              </a:ext>
            </a:extLst>
          </p:cNvPr>
          <p:cNvSpPr txBox="1"/>
          <p:nvPr/>
        </p:nvSpPr>
        <p:spPr>
          <a:xfrm>
            <a:off x="1674101" y="1784253"/>
            <a:ext cx="5814519"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Behavioural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Gain deep insights into the diverse behavioural patterns of customers, products, and divisions. Uncover key insights and identify profitable trigger points to leverage for maximum impact.</a:t>
            </a:r>
          </a:p>
        </p:txBody>
      </p:sp>
      <p:sp>
        <p:nvSpPr>
          <p:cNvPr id="7" name="TextBox 6">
            <a:extLst>
              <a:ext uri="{FF2B5EF4-FFF2-40B4-BE49-F238E27FC236}">
                <a16:creationId xmlns:a16="http://schemas.microsoft.com/office/drawing/2014/main" id="{C9DBBC84-2045-B928-6A14-D76F87BC5E09}"/>
              </a:ext>
            </a:extLst>
          </p:cNvPr>
          <p:cNvSpPr txBox="1"/>
          <p:nvPr/>
        </p:nvSpPr>
        <p:spPr>
          <a:xfrm>
            <a:off x="1674102" y="4967104"/>
            <a:ext cx="5814517"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Custom advanced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Roboto Condensed" panose="02000000000000000000" pitchFamily="2" charset="0"/>
                <a:ea typeface="Roboto Condensed" panose="02000000000000000000" pitchFamily="2" charset="0"/>
              </a:rPr>
              <a:t>We employ a broad array of advanced techniques to interpret and deeply </a:t>
            </a:r>
            <a:r>
              <a:rPr lang="en-GB" dirty="0" err="1">
                <a:solidFill>
                  <a:prstClr val="white"/>
                </a:solidFill>
                <a:latin typeface="Roboto Condensed" panose="02000000000000000000" pitchFamily="2" charset="0"/>
                <a:ea typeface="Roboto Condensed" panose="02000000000000000000" pitchFamily="2" charset="0"/>
              </a:rPr>
              <a:t>analyze</a:t>
            </a:r>
            <a:r>
              <a:rPr lang="en-GB" dirty="0">
                <a:solidFill>
                  <a:prstClr val="white"/>
                </a:solidFill>
                <a:latin typeface="Roboto Condensed" panose="02000000000000000000" pitchFamily="2" charset="0"/>
                <a:ea typeface="Roboto Condensed" panose="02000000000000000000" pitchFamily="2" charset="0"/>
              </a:rPr>
              <a:t> your unique datasets. This enables us to uncover critical insights and address key issues effectively</a:t>
            </a:r>
            <a:endPar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8" name="Hexagon 7">
            <a:extLst>
              <a:ext uri="{FF2B5EF4-FFF2-40B4-BE49-F238E27FC236}">
                <a16:creationId xmlns:a16="http://schemas.microsoft.com/office/drawing/2014/main" id="{E7CE72BE-C60E-655F-00BB-8EEDF0E43617}"/>
              </a:ext>
            </a:extLst>
          </p:cNvPr>
          <p:cNvSpPr>
            <a:spLocks noChangeAspect="1"/>
          </p:cNvSpPr>
          <p:nvPr/>
        </p:nvSpPr>
        <p:spPr>
          <a:xfrm rot="5400000" flipV="1">
            <a:off x="603897" y="3609949"/>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Hexagon 8">
            <a:extLst>
              <a:ext uri="{FF2B5EF4-FFF2-40B4-BE49-F238E27FC236}">
                <a16:creationId xmlns:a16="http://schemas.microsoft.com/office/drawing/2014/main" id="{EA82DEE6-48B5-3284-2B32-4BC20F8516EB}"/>
              </a:ext>
            </a:extLst>
          </p:cNvPr>
          <p:cNvSpPr>
            <a:spLocks noChangeAspect="1"/>
          </p:cNvSpPr>
          <p:nvPr/>
        </p:nvSpPr>
        <p:spPr>
          <a:xfrm rot="5400000" flipV="1">
            <a:off x="603897" y="1999350"/>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Hexagon 9">
            <a:extLst>
              <a:ext uri="{FF2B5EF4-FFF2-40B4-BE49-F238E27FC236}">
                <a16:creationId xmlns:a16="http://schemas.microsoft.com/office/drawing/2014/main" id="{E17C0B61-05F5-F2BD-5E93-FADFF76963F1}"/>
              </a:ext>
            </a:extLst>
          </p:cNvPr>
          <p:cNvSpPr>
            <a:spLocks noChangeAspect="1"/>
          </p:cNvSpPr>
          <p:nvPr/>
        </p:nvSpPr>
        <p:spPr>
          <a:xfrm rot="5400000" flipV="1">
            <a:off x="603897" y="5161557"/>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Title 1">
            <a:extLst>
              <a:ext uri="{FF2B5EF4-FFF2-40B4-BE49-F238E27FC236}">
                <a16:creationId xmlns:a16="http://schemas.microsoft.com/office/drawing/2014/main" id="{BCD6C18F-55EF-6EE0-582A-DEE8FCD6D935}"/>
              </a:ext>
            </a:extLst>
          </p:cNvPr>
          <p:cNvSpPr txBox="1">
            <a:spLocks/>
          </p:cNvSpPr>
          <p:nvPr/>
        </p:nvSpPr>
        <p:spPr>
          <a:xfrm>
            <a:off x="437051" y="5603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a:lstStyle>
          <a:p>
            <a:r>
              <a:rPr lang="en-CH" dirty="0"/>
              <a:t>Data driven insights</a:t>
            </a:r>
          </a:p>
        </p:txBody>
      </p:sp>
      <p:pic>
        <p:nvPicPr>
          <p:cNvPr id="20" name="Graphic 19" descr="Artificial Intelligence outline">
            <a:extLst>
              <a:ext uri="{FF2B5EF4-FFF2-40B4-BE49-F238E27FC236}">
                <a16:creationId xmlns:a16="http://schemas.microsoft.com/office/drawing/2014/main" id="{96281DF7-5DDF-AA5F-79F6-D7456B2B8C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796" y="5254993"/>
            <a:ext cx="624548" cy="624548"/>
          </a:xfrm>
          <a:prstGeom prst="rect">
            <a:avLst/>
          </a:prstGeom>
        </p:spPr>
      </p:pic>
      <p:pic>
        <p:nvPicPr>
          <p:cNvPr id="22" name="Graphic 21" descr="Upward trend with solid fill">
            <a:extLst>
              <a:ext uri="{FF2B5EF4-FFF2-40B4-BE49-F238E27FC236}">
                <a16:creationId xmlns:a16="http://schemas.microsoft.com/office/drawing/2014/main" id="{380C6543-B54C-4482-766E-6274AEFB5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900" y="3717521"/>
            <a:ext cx="624548" cy="624548"/>
          </a:xfrm>
          <a:prstGeom prst="rect">
            <a:avLst/>
          </a:prstGeom>
        </p:spPr>
      </p:pic>
      <p:pic>
        <p:nvPicPr>
          <p:cNvPr id="26" name="Graphic 25" descr="Maze outline">
            <a:extLst>
              <a:ext uri="{FF2B5EF4-FFF2-40B4-BE49-F238E27FC236}">
                <a16:creationId xmlns:a16="http://schemas.microsoft.com/office/drawing/2014/main" id="{5BFAE5DD-1664-3B85-B33B-47C5F16AB3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569" y="2054093"/>
            <a:ext cx="687003" cy="687003"/>
          </a:xfrm>
          <a:prstGeom prst="rect">
            <a:avLst/>
          </a:prstGeom>
        </p:spPr>
      </p:pic>
    </p:spTree>
    <p:extLst>
      <p:ext uri="{BB962C8B-B14F-4D97-AF65-F5344CB8AC3E}">
        <p14:creationId xmlns:p14="http://schemas.microsoft.com/office/powerpoint/2010/main" val="2595297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3000" t="-17000" r="-33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F971FF-20FC-DED0-FE08-3BEF1744FDCD}"/>
              </a:ext>
            </a:extLst>
          </p:cNvPr>
          <p:cNvSpPr txBox="1"/>
          <p:nvPr/>
        </p:nvSpPr>
        <p:spPr>
          <a:xfrm>
            <a:off x="1674102" y="3558351"/>
            <a:ext cx="7337163" cy="1538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Roboto Condensed" panose="02000000000000000000" pitchFamily="2" charset="0"/>
                <a:ea typeface="Roboto Condensed" panose="02000000000000000000" pitchFamily="2" charset="0"/>
              </a:rPr>
              <a:t>Guided thinking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We journey with you from start to finish by providing guidance, maintaining focus on the core issues and infuses creativity into the process, ensuring the best thinking from you &amp; your team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6" name="TextBox 5">
            <a:extLst>
              <a:ext uri="{FF2B5EF4-FFF2-40B4-BE49-F238E27FC236}">
                <a16:creationId xmlns:a16="http://schemas.microsoft.com/office/drawing/2014/main" id="{A08B78F2-930C-C931-C29D-BBE6C6377696}"/>
              </a:ext>
            </a:extLst>
          </p:cNvPr>
          <p:cNvSpPr txBox="1"/>
          <p:nvPr/>
        </p:nvSpPr>
        <p:spPr>
          <a:xfrm>
            <a:off x="1674101" y="1784253"/>
            <a:ext cx="6820970"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Innovation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Roboto Condensed" panose="02000000000000000000" pitchFamily="2" charset="0"/>
                <a:ea typeface="Roboto Condensed" panose="02000000000000000000" pitchFamily="2" charset="0"/>
              </a:rPr>
              <a:t>We offer a robust and adaptable methodology that guides you through every stage of the thinking process. From conceptualization, brainstorming to final solution development, we help you discover truly innovative solutions</a:t>
            </a:r>
            <a:endParaRPr kumimoji="0" lang="en-GB" sz="160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7" name="TextBox 6">
            <a:extLst>
              <a:ext uri="{FF2B5EF4-FFF2-40B4-BE49-F238E27FC236}">
                <a16:creationId xmlns:a16="http://schemas.microsoft.com/office/drawing/2014/main" id="{C9DBBC84-2045-B928-6A14-D76F87BC5E09}"/>
              </a:ext>
            </a:extLst>
          </p:cNvPr>
          <p:cNvSpPr txBox="1"/>
          <p:nvPr/>
        </p:nvSpPr>
        <p:spPr>
          <a:xfrm>
            <a:off x="1674103" y="5129333"/>
            <a:ext cx="6702982"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Creative solutioning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Roboto Condensed" panose="02000000000000000000" pitchFamily="2" charset="0"/>
                <a:ea typeface="Roboto Condensed" panose="02000000000000000000" pitchFamily="2" charset="0"/>
              </a:rPr>
              <a:t>We pride ourselves on helping clients uncover non-linear approaches to viewing their business challenges. Our methods foster innovative thinking, allowing you to see your business from new and unique angles</a:t>
            </a:r>
            <a:endParaRPr kumimoji="0" lang="en-GB" sz="16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8" name="Hexagon 7">
            <a:extLst>
              <a:ext uri="{FF2B5EF4-FFF2-40B4-BE49-F238E27FC236}">
                <a16:creationId xmlns:a16="http://schemas.microsoft.com/office/drawing/2014/main" id="{E7CE72BE-C60E-655F-00BB-8EEDF0E43617}"/>
              </a:ext>
            </a:extLst>
          </p:cNvPr>
          <p:cNvSpPr>
            <a:spLocks noChangeAspect="1"/>
          </p:cNvSpPr>
          <p:nvPr/>
        </p:nvSpPr>
        <p:spPr>
          <a:xfrm rot="5400000" flipV="1">
            <a:off x="603897" y="3742683"/>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Hexagon 8">
            <a:extLst>
              <a:ext uri="{FF2B5EF4-FFF2-40B4-BE49-F238E27FC236}">
                <a16:creationId xmlns:a16="http://schemas.microsoft.com/office/drawing/2014/main" id="{EA82DEE6-48B5-3284-2B32-4BC20F8516EB}"/>
              </a:ext>
            </a:extLst>
          </p:cNvPr>
          <p:cNvSpPr>
            <a:spLocks noChangeAspect="1"/>
          </p:cNvSpPr>
          <p:nvPr/>
        </p:nvSpPr>
        <p:spPr>
          <a:xfrm rot="5400000" flipV="1">
            <a:off x="603897" y="1999350"/>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Hexagon 9">
            <a:extLst>
              <a:ext uri="{FF2B5EF4-FFF2-40B4-BE49-F238E27FC236}">
                <a16:creationId xmlns:a16="http://schemas.microsoft.com/office/drawing/2014/main" id="{E17C0B61-05F5-F2BD-5E93-FADFF76963F1}"/>
              </a:ext>
            </a:extLst>
          </p:cNvPr>
          <p:cNvSpPr>
            <a:spLocks noChangeAspect="1"/>
          </p:cNvSpPr>
          <p:nvPr/>
        </p:nvSpPr>
        <p:spPr>
          <a:xfrm rot="5400000" flipV="1">
            <a:off x="603897" y="5323786"/>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Title 1">
            <a:extLst>
              <a:ext uri="{FF2B5EF4-FFF2-40B4-BE49-F238E27FC236}">
                <a16:creationId xmlns:a16="http://schemas.microsoft.com/office/drawing/2014/main" id="{BCD6C18F-55EF-6EE0-582A-DEE8FCD6D935}"/>
              </a:ext>
            </a:extLst>
          </p:cNvPr>
          <p:cNvSpPr txBox="1">
            <a:spLocks/>
          </p:cNvSpPr>
          <p:nvPr/>
        </p:nvSpPr>
        <p:spPr>
          <a:xfrm>
            <a:off x="437051" y="5603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a:lstStyle>
          <a:p>
            <a:r>
              <a:rPr lang="en-GB" dirty="0"/>
              <a:t>M</a:t>
            </a:r>
            <a:r>
              <a:rPr lang="en-CH" dirty="0"/>
              <a:t>ediation</a:t>
            </a:r>
          </a:p>
        </p:txBody>
      </p:sp>
      <p:pic>
        <p:nvPicPr>
          <p:cNvPr id="11" name="Graphic 10" descr="Mandala outline">
            <a:extLst>
              <a:ext uri="{FF2B5EF4-FFF2-40B4-BE49-F238E27FC236}">
                <a16:creationId xmlns:a16="http://schemas.microsoft.com/office/drawing/2014/main" id="{87716E2B-3C23-FBBD-F49E-8646111304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803" y="5374787"/>
            <a:ext cx="687003" cy="687003"/>
          </a:xfrm>
          <a:prstGeom prst="rect">
            <a:avLst/>
          </a:prstGeom>
        </p:spPr>
      </p:pic>
      <p:pic>
        <p:nvPicPr>
          <p:cNvPr id="13" name="Graphic 12" descr="Chevron arrows outline">
            <a:extLst>
              <a:ext uri="{FF2B5EF4-FFF2-40B4-BE49-F238E27FC236}">
                <a16:creationId xmlns:a16="http://schemas.microsoft.com/office/drawing/2014/main" id="{94D3ED3E-92E1-DE55-2876-0D2543881D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0797" y="2061559"/>
            <a:ext cx="687003" cy="687003"/>
          </a:xfrm>
          <a:prstGeom prst="rect">
            <a:avLst/>
          </a:prstGeom>
        </p:spPr>
      </p:pic>
      <p:pic>
        <p:nvPicPr>
          <p:cNvPr id="15" name="Graphic 14" descr="Workflow outline">
            <a:extLst>
              <a:ext uri="{FF2B5EF4-FFF2-40B4-BE49-F238E27FC236}">
                <a16:creationId xmlns:a16="http://schemas.microsoft.com/office/drawing/2014/main" id="{BF57E639-8807-E5DA-9012-7BD3514CF0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5861" y="3801352"/>
            <a:ext cx="687003" cy="687003"/>
          </a:xfrm>
          <a:prstGeom prst="rect">
            <a:avLst/>
          </a:prstGeom>
        </p:spPr>
      </p:pic>
    </p:spTree>
    <p:extLst>
      <p:ext uri="{BB962C8B-B14F-4D97-AF65-F5344CB8AC3E}">
        <p14:creationId xmlns:p14="http://schemas.microsoft.com/office/powerpoint/2010/main" val="2374300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21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69D583-EF01-5D58-CA46-985E360D3277}"/>
              </a:ext>
            </a:extLst>
          </p:cNvPr>
          <p:cNvSpPr txBox="1">
            <a:spLocks/>
          </p:cNvSpPr>
          <p:nvPr/>
        </p:nvSpPr>
        <p:spPr>
          <a:xfrm>
            <a:off x="413143" y="850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ebas Neue" panose="020B0606020202050201" pitchFamily="34" charset="77"/>
                <a:ea typeface="+mj-ea"/>
                <a:cs typeface="+mj-cs"/>
              </a:defRPr>
            </a:lvl1pPr>
          </a:lstStyle>
          <a:p>
            <a:r>
              <a:rPr lang="en-CH" dirty="0">
                <a:solidFill>
                  <a:schemeClr val="bg1"/>
                </a:solidFill>
              </a:rPr>
              <a:t>The process</a:t>
            </a:r>
          </a:p>
        </p:txBody>
      </p:sp>
    </p:spTree>
    <p:extLst>
      <p:ext uri="{BB962C8B-B14F-4D97-AF65-F5344CB8AC3E}">
        <p14:creationId xmlns:p14="http://schemas.microsoft.com/office/powerpoint/2010/main" val="1926165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E9B764E-BCE7-D08C-4ADE-08FD51F5E464}"/>
              </a:ext>
            </a:extLst>
          </p:cNvPr>
          <p:cNvSpPr>
            <a:spLocks noGrp="1"/>
          </p:cNvSpPr>
          <p:nvPr>
            <p:ph type="title"/>
          </p:nvPr>
        </p:nvSpPr>
        <p:spPr>
          <a:xfrm>
            <a:off x="470951" y="628922"/>
            <a:ext cx="9810604" cy="1216024"/>
          </a:xfrm>
        </p:spPr>
        <p:txBody>
          <a:bodyPr/>
          <a:lstStyle/>
          <a:p>
            <a:r>
              <a:rPr lang="en-CH" dirty="0"/>
              <a:t>The process</a:t>
            </a:r>
          </a:p>
        </p:txBody>
      </p:sp>
      <p:sp>
        <p:nvSpPr>
          <p:cNvPr id="3" name="Rectangle 2">
            <a:extLst>
              <a:ext uri="{FF2B5EF4-FFF2-40B4-BE49-F238E27FC236}">
                <a16:creationId xmlns:a16="http://schemas.microsoft.com/office/drawing/2014/main" id="{01D7214D-D82E-AC75-8E14-B8B1030474A0}"/>
              </a:ext>
            </a:extLst>
          </p:cNvPr>
          <p:cNvSpPr/>
          <p:nvPr/>
        </p:nvSpPr>
        <p:spPr>
          <a:xfrm>
            <a:off x="783772" y="3607335"/>
            <a:ext cx="2928258" cy="5124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Bebas Neue" panose="020B0606020202050201" pitchFamily="34" charset="0"/>
              </a:rPr>
              <a:t>Pre-Retreat</a:t>
            </a:r>
          </a:p>
        </p:txBody>
      </p:sp>
      <p:sp>
        <p:nvSpPr>
          <p:cNvPr id="4" name="Rectangle 3">
            <a:extLst>
              <a:ext uri="{FF2B5EF4-FFF2-40B4-BE49-F238E27FC236}">
                <a16:creationId xmlns:a16="http://schemas.microsoft.com/office/drawing/2014/main" id="{D1A9A46F-0311-9067-DC3D-18C043956524}"/>
              </a:ext>
            </a:extLst>
          </p:cNvPr>
          <p:cNvSpPr/>
          <p:nvPr/>
        </p:nvSpPr>
        <p:spPr>
          <a:xfrm>
            <a:off x="476305" y="4491185"/>
            <a:ext cx="3543192" cy="12162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white"/>
                </a:solidFill>
                <a:effectLst/>
                <a:uLnTx/>
                <a:uFillTx/>
                <a:latin typeface="Bebas Neue" panose="020B0606020202050201" pitchFamily="34" charset="0"/>
              </a:rPr>
              <a:t>Working together to identify the topic while we organize the support and retreat</a:t>
            </a:r>
          </a:p>
        </p:txBody>
      </p:sp>
      <p:sp>
        <p:nvSpPr>
          <p:cNvPr id="5" name="Rectangle 4">
            <a:extLst>
              <a:ext uri="{FF2B5EF4-FFF2-40B4-BE49-F238E27FC236}">
                <a16:creationId xmlns:a16="http://schemas.microsoft.com/office/drawing/2014/main" id="{B432A34E-6265-5EE8-740B-492B78E2BF05}"/>
              </a:ext>
            </a:extLst>
          </p:cNvPr>
          <p:cNvSpPr/>
          <p:nvPr/>
        </p:nvSpPr>
        <p:spPr>
          <a:xfrm>
            <a:off x="4663955" y="3592232"/>
            <a:ext cx="2928258" cy="5124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prstClr val="white"/>
                </a:solidFill>
                <a:latin typeface="Bebas Neue" panose="020B0606020202050201" pitchFamily="34" charset="0"/>
              </a:rPr>
              <a:t>Retreat</a:t>
            </a:r>
            <a:endParaRPr kumimoji="0" lang="en-US" sz="3200" b="1" i="0" u="none" strike="noStrike" kern="1200" cap="none" spc="0" normalizeH="0" baseline="0" noProof="0" dirty="0">
              <a:ln>
                <a:noFill/>
              </a:ln>
              <a:solidFill>
                <a:prstClr val="white"/>
              </a:solidFill>
              <a:effectLst/>
              <a:uLnTx/>
              <a:uFillTx/>
              <a:latin typeface="Bebas Neue" panose="020B0606020202050201" pitchFamily="34" charset="0"/>
            </a:endParaRPr>
          </a:p>
        </p:txBody>
      </p:sp>
      <p:sp>
        <p:nvSpPr>
          <p:cNvPr id="6" name="Rectangle 5">
            <a:extLst>
              <a:ext uri="{FF2B5EF4-FFF2-40B4-BE49-F238E27FC236}">
                <a16:creationId xmlns:a16="http://schemas.microsoft.com/office/drawing/2014/main" id="{C9236D4D-2D9B-34DD-7D0D-2D61B770B234}"/>
              </a:ext>
            </a:extLst>
          </p:cNvPr>
          <p:cNvSpPr/>
          <p:nvPr/>
        </p:nvSpPr>
        <p:spPr>
          <a:xfrm>
            <a:off x="4179329" y="4491185"/>
            <a:ext cx="3897511" cy="12162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white"/>
                </a:solidFill>
                <a:effectLst/>
                <a:uLnTx/>
                <a:uFillTx/>
                <a:latin typeface="Bebas Neue" panose="020B0606020202050201" pitchFamily="34" charset="0"/>
              </a:rPr>
              <a:t>Engage in a multi-day journey to brainstorm, innovate, and develop solutions for your topic</a:t>
            </a:r>
          </a:p>
        </p:txBody>
      </p:sp>
      <p:sp>
        <p:nvSpPr>
          <p:cNvPr id="7" name="Rectangle 6">
            <a:extLst>
              <a:ext uri="{FF2B5EF4-FFF2-40B4-BE49-F238E27FC236}">
                <a16:creationId xmlns:a16="http://schemas.microsoft.com/office/drawing/2014/main" id="{CC3AE2CB-6DED-DCE8-C6AE-125FB8AE122A}"/>
              </a:ext>
            </a:extLst>
          </p:cNvPr>
          <p:cNvSpPr/>
          <p:nvPr/>
        </p:nvSpPr>
        <p:spPr>
          <a:xfrm>
            <a:off x="8541134" y="3576190"/>
            <a:ext cx="2928258" cy="5124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Bebas Neue" panose="020B0606020202050201" pitchFamily="34" charset="0"/>
              </a:rPr>
              <a:t>Post-Retreat</a:t>
            </a:r>
          </a:p>
        </p:txBody>
      </p:sp>
      <p:sp>
        <p:nvSpPr>
          <p:cNvPr id="8" name="Rectangle 7">
            <a:extLst>
              <a:ext uri="{FF2B5EF4-FFF2-40B4-BE49-F238E27FC236}">
                <a16:creationId xmlns:a16="http://schemas.microsoft.com/office/drawing/2014/main" id="{1B4ACFF6-E9EF-8E14-A855-D5C7F05EED10}"/>
              </a:ext>
            </a:extLst>
          </p:cNvPr>
          <p:cNvSpPr/>
          <p:nvPr/>
        </p:nvSpPr>
        <p:spPr>
          <a:xfrm>
            <a:off x="8394721" y="4491185"/>
            <a:ext cx="3221084" cy="12162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prstClr val="white"/>
                </a:solidFill>
                <a:effectLst/>
                <a:uLnTx/>
                <a:uFillTx/>
                <a:latin typeface="Bebas Neue" panose="020B0606020202050201" pitchFamily="34" charset="0"/>
              </a:rPr>
              <a:t>The results of the retreat are Summarized, compiled and delivered</a:t>
            </a:r>
          </a:p>
        </p:txBody>
      </p:sp>
      <p:cxnSp>
        <p:nvCxnSpPr>
          <p:cNvPr id="9" name="Straight Connector 8">
            <a:extLst>
              <a:ext uri="{FF2B5EF4-FFF2-40B4-BE49-F238E27FC236}">
                <a16:creationId xmlns:a16="http://schemas.microsoft.com/office/drawing/2014/main" id="{C3E2CE2D-F72E-0046-89CA-B64169CC516D}"/>
              </a:ext>
            </a:extLst>
          </p:cNvPr>
          <p:cNvCxnSpPr/>
          <p:nvPr/>
        </p:nvCxnSpPr>
        <p:spPr>
          <a:xfrm>
            <a:off x="3376836" y="3798170"/>
            <a:ext cx="1835872"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E84DF80-EA51-4174-14D3-A28150A10F32}"/>
              </a:ext>
            </a:extLst>
          </p:cNvPr>
          <p:cNvCxnSpPr/>
          <p:nvPr/>
        </p:nvCxnSpPr>
        <p:spPr>
          <a:xfrm>
            <a:off x="6930024" y="3798170"/>
            <a:ext cx="1835872" cy="0"/>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Hexagon 12">
            <a:extLst>
              <a:ext uri="{FF2B5EF4-FFF2-40B4-BE49-F238E27FC236}">
                <a16:creationId xmlns:a16="http://schemas.microsoft.com/office/drawing/2014/main" id="{36D2FD68-64D1-D8C2-3E6B-FA657E098D33}"/>
              </a:ext>
            </a:extLst>
          </p:cNvPr>
          <p:cNvSpPr>
            <a:spLocks noChangeAspect="1"/>
          </p:cNvSpPr>
          <p:nvPr/>
        </p:nvSpPr>
        <p:spPr>
          <a:xfrm rot="5400000" flipV="1">
            <a:off x="1681127" y="2193804"/>
            <a:ext cx="1133547" cy="981819"/>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Hexagon 13">
            <a:extLst>
              <a:ext uri="{FF2B5EF4-FFF2-40B4-BE49-F238E27FC236}">
                <a16:creationId xmlns:a16="http://schemas.microsoft.com/office/drawing/2014/main" id="{7B23FF9E-9B38-9851-A6BB-69DBB696FE2D}"/>
              </a:ext>
            </a:extLst>
          </p:cNvPr>
          <p:cNvSpPr>
            <a:spLocks noChangeAspect="1"/>
          </p:cNvSpPr>
          <p:nvPr/>
        </p:nvSpPr>
        <p:spPr>
          <a:xfrm rot="5400000" flipV="1">
            <a:off x="5529226" y="2193803"/>
            <a:ext cx="1133547" cy="981819"/>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Hexagon 14">
            <a:extLst>
              <a:ext uri="{FF2B5EF4-FFF2-40B4-BE49-F238E27FC236}">
                <a16:creationId xmlns:a16="http://schemas.microsoft.com/office/drawing/2014/main" id="{8DC5516E-83D6-E32B-938A-0BBB4B0E89E1}"/>
              </a:ext>
            </a:extLst>
          </p:cNvPr>
          <p:cNvSpPr>
            <a:spLocks noChangeAspect="1"/>
          </p:cNvSpPr>
          <p:nvPr/>
        </p:nvSpPr>
        <p:spPr>
          <a:xfrm rot="5400000" flipV="1">
            <a:off x="9438489" y="2193802"/>
            <a:ext cx="1133547" cy="981819"/>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6" name="Straight Connector 15">
            <a:extLst>
              <a:ext uri="{FF2B5EF4-FFF2-40B4-BE49-F238E27FC236}">
                <a16:creationId xmlns:a16="http://schemas.microsoft.com/office/drawing/2014/main" id="{1F198C6E-6827-C8A9-1B51-CD331587C160}"/>
              </a:ext>
            </a:extLst>
          </p:cNvPr>
          <p:cNvCxnSpPr/>
          <p:nvPr/>
        </p:nvCxnSpPr>
        <p:spPr>
          <a:xfrm>
            <a:off x="3256520" y="2684711"/>
            <a:ext cx="1835872" cy="0"/>
          </a:xfrm>
          <a:prstGeom prst="line">
            <a:avLst/>
          </a:prstGeom>
          <a:ln w="28575">
            <a:solidFill>
              <a:schemeClr val="bg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6EAC987-A4B2-7A58-AF3E-B71C681F29E8}"/>
              </a:ext>
            </a:extLst>
          </p:cNvPr>
          <p:cNvCxnSpPr/>
          <p:nvPr/>
        </p:nvCxnSpPr>
        <p:spPr>
          <a:xfrm>
            <a:off x="7137422" y="2666327"/>
            <a:ext cx="1835872" cy="0"/>
          </a:xfrm>
          <a:prstGeom prst="line">
            <a:avLst/>
          </a:prstGeom>
          <a:ln w="28575">
            <a:solidFill>
              <a:schemeClr val="bg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9B7FE8B-BF78-EB41-FA3C-2A9F8B0CE5C1}"/>
              </a:ext>
            </a:extLst>
          </p:cNvPr>
          <p:cNvSpPr txBox="1"/>
          <p:nvPr/>
        </p:nvSpPr>
        <p:spPr>
          <a:xfrm>
            <a:off x="3521214" y="2189308"/>
            <a:ext cx="1499964" cy="369332"/>
          </a:xfrm>
          <a:prstGeom prst="rect">
            <a:avLst/>
          </a:prstGeom>
          <a:noFill/>
        </p:spPr>
        <p:txBody>
          <a:bodyPr wrap="square" rtlCol="0">
            <a:spAutoFit/>
          </a:bodyPr>
          <a:lstStyle/>
          <a:p>
            <a:r>
              <a:rPr lang="en-CH" dirty="0">
                <a:solidFill>
                  <a:schemeClr val="bg1"/>
                </a:solidFill>
                <a:latin typeface="Roboto Condensed" panose="02000000000000000000" pitchFamily="2" charset="0"/>
                <a:ea typeface="Roboto Condensed" panose="02000000000000000000" pitchFamily="2" charset="0"/>
              </a:rPr>
              <a:t>1-3 months</a:t>
            </a:r>
          </a:p>
        </p:txBody>
      </p:sp>
      <p:sp>
        <p:nvSpPr>
          <p:cNvPr id="19" name="TextBox 18">
            <a:extLst>
              <a:ext uri="{FF2B5EF4-FFF2-40B4-BE49-F238E27FC236}">
                <a16:creationId xmlns:a16="http://schemas.microsoft.com/office/drawing/2014/main" id="{2ED11F35-7CC4-2370-962C-727C74EFA697}"/>
              </a:ext>
            </a:extLst>
          </p:cNvPr>
          <p:cNvSpPr txBox="1"/>
          <p:nvPr/>
        </p:nvSpPr>
        <p:spPr>
          <a:xfrm>
            <a:off x="7344934" y="2189308"/>
            <a:ext cx="1499964" cy="369332"/>
          </a:xfrm>
          <a:prstGeom prst="rect">
            <a:avLst/>
          </a:prstGeom>
          <a:noFill/>
        </p:spPr>
        <p:txBody>
          <a:bodyPr wrap="square" rtlCol="0">
            <a:spAutoFit/>
          </a:bodyPr>
          <a:lstStyle/>
          <a:p>
            <a:r>
              <a:rPr lang="en-CH" dirty="0">
                <a:solidFill>
                  <a:schemeClr val="bg1"/>
                </a:solidFill>
                <a:latin typeface="Roboto Condensed" panose="02000000000000000000" pitchFamily="2" charset="0"/>
                <a:ea typeface="Roboto Condensed" panose="02000000000000000000" pitchFamily="2" charset="0"/>
              </a:rPr>
              <a:t>1-2 weeks</a:t>
            </a:r>
          </a:p>
        </p:txBody>
      </p:sp>
      <p:sp>
        <p:nvSpPr>
          <p:cNvPr id="20" name="TextBox 19">
            <a:extLst>
              <a:ext uri="{FF2B5EF4-FFF2-40B4-BE49-F238E27FC236}">
                <a16:creationId xmlns:a16="http://schemas.microsoft.com/office/drawing/2014/main" id="{8AC788F6-1770-F344-1291-2086F3BA38B8}"/>
              </a:ext>
            </a:extLst>
          </p:cNvPr>
          <p:cNvSpPr txBox="1"/>
          <p:nvPr/>
        </p:nvSpPr>
        <p:spPr>
          <a:xfrm>
            <a:off x="5364460" y="1637197"/>
            <a:ext cx="1499964" cy="369332"/>
          </a:xfrm>
          <a:prstGeom prst="rect">
            <a:avLst/>
          </a:prstGeom>
          <a:noFill/>
        </p:spPr>
        <p:txBody>
          <a:bodyPr wrap="square" rtlCol="0">
            <a:spAutoFit/>
          </a:bodyPr>
          <a:lstStyle/>
          <a:p>
            <a:pPr algn="ctr"/>
            <a:r>
              <a:rPr lang="en-CH" dirty="0">
                <a:solidFill>
                  <a:schemeClr val="bg1"/>
                </a:solidFill>
                <a:latin typeface="Roboto Condensed" panose="02000000000000000000" pitchFamily="2" charset="0"/>
                <a:ea typeface="Roboto Condensed" panose="02000000000000000000" pitchFamily="2" charset="0"/>
              </a:rPr>
              <a:t>3-5 days</a:t>
            </a:r>
          </a:p>
        </p:txBody>
      </p:sp>
      <p:pic>
        <p:nvPicPr>
          <p:cNvPr id="26" name="Graphic 25" descr="Playbook with solid fill">
            <a:extLst>
              <a:ext uri="{FF2B5EF4-FFF2-40B4-BE49-F238E27FC236}">
                <a16:creationId xmlns:a16="http://schemas.microsoft.com/office/drawing/2014/main" id="{E070C392-FEB1-C6E0-91F8-AE78318ABD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3323" y="2294402"/>
            <a:ext cx="755703" cy="755703"/>
          </a:xfrm>
          <a:prstGeom prst="rect">
            <a:avLst/>
          </a:prstGeom>
        </p:spPr>
      </p:pic>
      <p:pic>
        <p:nvPicPr>
          <p:cNvPr id="28" name="Graphic 27" descr="Chevron arrows with solid fill">
            <a:extLst>
              <a:ext uri="{FF2B5EF4-FFF2-40B4-BE49-F238E27FC236}">
                <a16:creationId xmlns:a16="http://schemas.microsoft.com/office/drawing/2014/main" id="{3924A424-B295-C5CE-4ADD-050ABDB456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23336" y="2273249"/>
            <a:ext cx="831273" cy="831273"/>
          </a:xfrm>
          <a:prstGeom prst="rect">
            <a:avLst/>
          </a:prstGeom>
        </p:spPr>
      </p:pic>
      <p:pic>
        <p:nvPicPr>
          <p:cNvPr id="3074" name="Picture 2" descr="Mountain Basic Straight Lineal icon">
            <a:extLst>
              <a:ext uri="{FF2B5EF4-FFF2-40B4-BE49-F238E27FC236}">
                <a16:creationId xmlns:a16="http://schemas.microsoft.com/office/drawing/2014/main" id="{B44CC8CD-941C-74A2-9E8A-8F358DE4C317}"/>
              </a:ext>
            </a:extLst>
          </p:cNvPr>
          <p:cNvPicPr>
            <a:picLocks noChangeAspect="1" noChangeArrowheads="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colorTemperature colorTemp="15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681853" y="2214939"/>
            <a:ext cx="798795" cy="798795"/>
          </a:xfrm>
          <a:prstGeom prst="rect">
            <a:avLst/>
          </a:prstGeom>
          <a:noFill/>
        </p:spPr>
      </p:pic>
    </p:spTree>
    <p:extLst>
      <p:ext uri="{BB962C8B-B14F-4D97-AF65-F5344CB8AC3E}">
        <p14:creationId xmlns:p14="http://schemas.microsoft.com/office/powerpoint/2010/main" val="1414168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1B8F-99CB-2DAC-A81B-4AC2BF0EBFAC}"/>
              </a:ext>
            </a:extLst>
          </p:cNvPr>
          <p:cNvSpPr>
            <a:spLocks noGrp="1"/>
          </p:cNvSpPr>
          <p:nvPr>
            <p:ph type="title"/>
          </p:nvPr>
        </p:nvSpPr>
        <p:spPr>
          <a:xfrm>
            <a:off x="413143" y="85060"/>
            <a:ext cx="10515600" cy="1325563"/>
          </a:xfrm>
        </p:spPr>
        <p:txBody>
          <a:bodyPr/>
          <a:lstStyle/>
          <a:p>
            <a:r>
              <a:rPr lang="en-CH" dirty="0">
                <a:solidFill>
                  <a:schemeClr val="bg1"/>
                </a:solidFill>
              </a:rPr>
              <a:t>Introduction</a:t>
            </a:r>
          </a:p>
        </p:txBody>
      </p:sp>
    </p:spTree>
    <p:extLst>
      <p:ext uri="{BB962C8B-B14F-4D97-AF65-F5344CB8AC3E}">
        <p14:creationId xmlns:p14="http://schemas.microsoft.com/office/powerpoint/2010/main" val="2431764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0000" r="-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C93E0-0652-0E0C-9B98-17713CC0FFF6}"/>
              </a:ext>
            </a:extLst>
          </p:cNvPr>
          <p:cNvSpPr>
            <a:spLocks noGrp="1"/>
          </p:cNvSpPr>
          <p:nvPr>
            <p:ph type="title"/>
          </p:nvPr>
        </p:nvSpPr>
        <p:spPr>
          <a:xfrm>
            <a:off x="437880" y="767455"/>
            <a:ext cx="9810604" cy="913616"/>
          </a:xfrm>
        </p:spPr>
        <p:txBody>
          <a:bodyPr/>
          <a:lstStyle/>
          <a:p>
            <a:r>
              <a:rPr lang="en-CH" dirty="0"/>
              <a:t>Pre-retreat</a:t>
            </a:r>
          </a:p>
        </p:txBody>
      </p:sp>
      <p:sp>
        <p:nvSpPr>
          <p:cNvPr id="4" name="TextBox 3">
            <a:extLst>
              <a:ext uri="{FF2B5EF4-FFF2-40B4-BE49-F238E27FC236}">
                <a16:creationId xmlns:a16="http://schemas.microsoft.com/office/drawing/2014/main" id="{55A529C8-9911-9B9A-47E7-503F5DBE6F4C}"/>
              </a:ext>
            </a:extLst>
          </p:cNvPr>
          <p:cNvSpPr txBox="1"/>
          <p:nvPr/>
        </p:nvSpPr>
        <p:spPr>
          <a:xfrm>
            <a:off x="1674103" y="2671729"/>
            <a:ext cx="6987298"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Data &amp; research preparation</a:t>
            </a:r>
            <a:endPar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Once the main topic is selected, we will prepare data requests and </a:t>
            </a:r>
            <a:r>
              <a:rPr kumimoji="0" lang="en-GB" sz="1800" b="0" i="0" u="none" strike="noStrike" kern="1200" cap="none" spc="0" normalizeH="0" baseline="0" noProof="0" dirty="0" err="1">
                <a:ln>
                  <a:noFill/>
                </a:ln>
                <a:solidFill>
                  <a:prstClr val="white"/>
                </a:solidFill>
                <a:effectLst/>
                <a:uLnTx/>
                <a:uFillTx/>
                <a:latin typeface="Roboto Condensed" panose="02000000000000000000" pitchFamily="2" charset="0"/>
                <a:ea typeface="Roboto Condensed" panose="02000000000000000000" pitchFamily="2" charset="0"/>
                <a:cs typeface="+mn-cs"/>
              </a:rPr>
              <a:t>analyze</a:t>
            </a: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 the data to generate insights. External research will be conducted as needed, with outputs aligned and updated throughout the process</a:t>
            </a:r>
            <a:endPar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5" name="TextBox 4">
            <a:extLst>
              <a:ext uri="{FF2B5EF4-FFF2-40B4-BE49-F238E27FC236}">
                <a16:creationId xmlns:a16="http://schemas.microsoft.com/office/drawing/2014/main" id="{23127AC7-D26A-0D9D-1043-A613F86E9EFE}"/>
              </a:ext>
            </a:extLst>
          </p:cNvPr>
          <p:cNvSpPr txBox="1"/>
          <p:nvPr/>
        </p:nvSpPr>
        <p:spPr>
          <a:xfrm>
            <a:off x="1674102" y="1594189"/>
            <a:ext cx="668249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2000" b="1" dirty="0">
                <a:solidFill>
                  <a:prstClr val="white"/>
                </a:solidFill>
                <a:latin typeface="Roboto Condensed" panose="02000000000000000000" pitchFamily="2" charset="0"/>
                <a:ea typeface="Roboto Condensed" panose="02000000000000000000" pitchFamily="2" charset="0"/>
              </a:rPr>
              <a:t>S</a:t>
            </a:r>
            <a:r>
              <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election of the topic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We will explore your different challenges, problems, or decisions that require the retreat’s focus</a:t>
            </a:r>
            <a:endPar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6" name="TextBox 5">
            <a:extLst>
              <a:ext uri="{FF2B5EF4-FFF2-40B4-BE49-F238E27FC236}">
                <a16:creationId xmlns:a16="http://schemas.microsoft.com/office/drawing/2014/main" id="{C734523A-B824-2067-6BA0-EE41BED836F1}"/>
              </a:ext>
            </a:extLst>
          </p:cNvPr>
          <p:cNvSpPr txBox="1"/>
          <p:nvPr/>
        </p:nvSpPr>
        <p:spPr>
          <a:xfrm>
            <a:off x="1674103" y="3977869"/>
            <a:ext cx="6504698"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Expert search and vetting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Roboto Condensed" panose="02000000000000000000" pitchFamily="2" charset="0"/>
                <a:ea typeface="Roboto Condensed" panose="02000000000000000000" pitchFamily="2" charset="0"/>
              </a:rPr>
              <a:t>We will identify and vet the right experts from within our network or externally, ensuring their expertise matches your needs before seeking your approval</a:t>
            </a:r>
            <a:endPar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7" name="Hexagon 6">
            <a:extLst>
              <a:ext uri="{FF2B5EF4-FFF2-40B4-BE49-F238E27FC236}">
                <a16:creationId xmlns:a16="http://schemas.microsoft.com/office/drawing/2014/main" id="{CD42D07F-D60D-06D4-CEA5-364D50DAF43C}"/>
              </a:ext>
            </a:extLst>
          </p:cNvPr>
          <p:cNvSpPr>
            <a:spLocks noChangeAspect="1"/>
          </p:cNvSpPr>
          <p:nvPr/>
        </p:nvSpPr>
        <p:spPr>
          <a:xfrm rot="5400000" flipV="1">
            <a:off x="603897" y="2981544"/>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Hexagon 7">
            <a:extLst>
              <a:ext uri="{FF2B5EF4-FFF2-40B4-BE49-F238E27FC236}">
                <a16:creationId xmlns:a16="http://schemas.microsoft.com/office/drawing/2014/main" id="{98CA45BB-9CCC-7AF7-FF24-CEE4BC0484D6}"/>
              </a:ext>
            </a:extLst>
          </p:cNvPr>
          <p:cNvSpPr>
            <a:spLocks noChangeAspect="1"/>
          </p:cNvSpPr>
          <p:nvPr/>
        </p:nvSpPr>
        <p:spPr>
          <a:xfrm rot="5400000" flipV="1">
            <a:off x="603897" y="1771186"/>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Hexagon 8">
            <a:extLst>
              <a:ext uri="{FF2B5EF4-FFF2-40B4-BE49-F238E27FC236}">
                <a16:creationId xmlns:a16="http://schemas.microsoft.com/office/drawing/2014/main" id="{7E8832BB-7738-1944-EC84-ECA2F514D63C}"/>
              </a:ext>
            </a:extLst>
          </p:cNvPr>
          <p:cNvSpPr>
            <a:spLocks noChangeAspect="1"/>
          </p:cNvSpPr>
          <p:nvPr/>
        </p:nvSpPr>
        <p:spPr>
          <a:xfrm rot="5400000" flipV="1">
            <a:off x="603897" y="4204602"/>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642F5BA8-3022-48F7-7727-06B386C2E74C}"/>
              </a:ext>
            </a:extLst>
          </p:cNvPr>
          <p:cNvSpPr txBox="1"/>
          <p:nvPr/>
        </p:nvSpPr>
        <p:spPr>
          <a:xfrm>
            <a:off x="1674102" y="5309408"/>
            <a:ext cx="6682497"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Retreat planning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Roboto Condensed" panose="02000000000000000000" pitchFamily="2" charset="0"/>
                <a:ea typeface="Roboto Condensed" panose="02000000000000000000" pitchFamily="2" charset="0"/>
              </a:rPr>
              <a:t>We will handle all logistics &amp; planning, including flights, transportation, location, activities, and the daily schedule. Everything will be proposed and booked once approved by you</a:t>
            </a:r>
            <a:endPar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11" name="Hexagon 10">
            <a:extLst>
              <a:ext uri="{FF2B5EF4-FFF2-40B4-BE49-F238E27FC236}">
                <a16:creationId xmlns:a16="http://schemas.microsoft.com/office/drawing/2014/main" id="{6DAD097A-13E8-A621-7F46-934C3F198C1C}"/>
              </a:ext>
            </a:extLst>
          </p:cNvPr>
          <p:cNvSpPr>
            <a:spLocks noChangeAspect="1"/>
          </p:cNvSpPr>
          <p:nvPr/>
        </p:nvSpPr>
        <p:spPr>
          <a:xfrm rot="5400000" flipV="1">
            <a:off x="603897" y="5402261"/>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6" name="Graphic 15" descr="Gantt Chart with solid fill">
            <a:extLst>
              <a:ext uri="{FF2B5EF4-FFF2-40B4-BE49-F238E27FC236}">
                <a16:creationId xmlns:a16="http://schemas.microsoft.com/office/drawing/2014/main" id="{BC2AEEDE-B7FE-49DC-85D4-0713F0E67F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0073" y="5485866"/>
            <a:ext cx="624548" cy="624548"/>
          </a:xfrm>
          <a:prstGeom prst="rect">
            <a:avLst/>
          </a:prstGeom>
        </p:spPr>
      </p:pic>
      <p:pic>
        <p:nvPicPr>
          <p:cNvPr id="18" name="Graphic 17" descr="Good Idea outline">
            <a:extLst>
              <a:ext uri="{FF2B5EF4-FFF2-40B4-BE49-F238E27FC236}">
                <a16:creationId xmlns:a16="http://schemas.microsoft.com/office/drawing/2014/main" id="{8C9D2317-2BBF-67BA-36EE-64EEA13255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022" y="4280095"/>
            <a:ext cx="687003" cy="687003"/>
          </a:xfrm>
          <a:prstGeom prst="rect">
            <a:avLst/>
          </a:prstGeom>
        </p:spPr>
      </p:pic>
      <p:pic>
        <p:nvPicPr>
          <p:cNvPr id="20" name="Graphic 19" descr="Database outline">
            <a:extLst>
              <a:ext uri="{FF2B5EF4-FFF2-40B4-BE49-F238E27FC236}">
                <a16:creationId xmlns:a16="http://schemas.microsoft.com/office/drawing/2014/main" id="{93C5D75B-E27E-E784-E2DA-4A9075CD24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0378" y="3032223"/>
            <a:ext cx="687003" cy="687003"/>
          </a:xfrm>
          <a:prstGeom prst="rect">
            <a:avLst/>
          </a:prstGeom>
        </p:spPr>
      </p:pic>
      <p:pic>
        <p:nvPicPr>
          <p:cNvPr id="22" name="Graphic 21" descr="Magnifying glass with solid fill">
            <a:extLst>
              <a:ext uri="{FF2B5EF4-FFF2-40B4-BE49-F238E27FC236}">
                <a16:creationId xmlns:a16="http://schemas.microsoft.com/office/drawing/2014/main" id="{CD939DE1-B105-A2DA-4326-2B4AC6EF02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2106" y="1877403"/>
            <a:ext cx="567771" cy="567771"/>
          </a:xfrm>
          <a:prstGeom prst="rect">
            <a:avLst/>
          </a:prstGeom>
        </p:spPr>
      </p:pic>
    </p:spTree>
    <p:extLst>
      <p:ext uri="{BB962C8B-B14F-4D97-AF65-F5344CB8AC3E}">
        <p14:creationId xmlns:p14="http://schemas.microsoft.com/office/powerpoint/2010/main" val="366770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3000" t="-9000" r="-27000" b="-9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DF1B0C-E1A7-0FD8-A37F-4446BE36965E}"/>
              </a:ext>
            </a:extLst>
          </p:cNvPr>
          <p:cNvSpPr txBox="1"/>
          <p:nvPr/>
        </p:nvSpPr>
        <p:spPr>
          <a:xfrm>
            <a:off x="1674102" y="3396121"/>
            <a:ext cx="6695198"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Roboto Condensed" panose="02000000000000000000" pitchFamily="2" charset="0"/>
                <a:ea typeface="Roboto Condensed" panose="02000000000000000000" pitchFamily="2" charset="0"/>
              </a:rPr>
              <a:t>Experience</a:t>
            </a:r>
            <a:endPar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The full retreat will be curated by our team and include a dynamic itnerary based on the progress, direction and energy of you and the team. </a:t>
            </a:r>
            <a:r>
              <a:rPr lang="en-GB" dirty="0">
                <a:solidFill>
                  <a:prstClr val="white"/>
                </a:solidFill>
                <a:latin typeface="Roboto Condensed" panose="02000000000000000000" pitchFamily="2" charset="0"/>
                <a:ea typeface="Roboto Condensed" panose="02000000000000000000" pitchFamily="2" charset="0"/>
              </a:rPr>
              <a:t>Set times for personal and business connection are built in</a:t>
            </a:r>
            <a:endPar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4" name="TextBox 3">
            <a:extLst>
              <a:ext uri="{FF2B5EF4-FFF2-40B4-BE49-F238E27FC236}">
                <a16:creationId xmlns:a16="http://schemas.microsoft.com/office/drawing/2014/main" id="{96525C3D-EE05-8A12-0741-BD443C62A0B0}"/>
              </a:ext>
            </a:extLst>
          </p:cNvPr>
          <p:cNvSpPr txBox="1"/>
          <p:nvPr/>
        </p:nvSpPr>
        <p:spPr>
          <a:xfrm>
            <a:off x="1674102" y="1784253"/>
            <a:ext cx="6466598"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Landing &amp; pickup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As soon as you land in Switzerland, you will be in our care. Arrival and transport to the offsite location will occur the day before the retreat occurs</a:t>
            </a:r>
            <a:endPar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5" name="TextBox 4">
            <a:extLst>
              <a:ext uri="{FF2B5EF4-FFF2-40B4-BE49-F238E27FC236}">
                <a16:creationId xmlns:a16="http://schemas.microsoft.com/office/drawing/2014/main" id="{9BB05491-C32C-9EDA-BCEB-C534812CC28F}"/>
              </a:ext>
            </a:extLst>
          </p:cNvPr>
          <p:cNvSpPr txBox="1"/>
          <p:nvPr/>
        </p:nvSpPr>
        <p:spPr>
          <a:xfrm>
            <a:off x="1674102" y="4967104"/>
            <a:ext cx="6885697"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Send off &amp; post retreat planning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Roboto Condensed" panose="02000000000000000000" pitchFamily="2" charset="0"/>
                <a:ea typeface="Roboto Condensed" panose="02000000000000000000" pitchFamily="2" charset="0"/>
              </a:rPr>
              <a:t>We will facilitate your transit and departure. If you want to spend time after the retreat exploring Switzerland, we offer leisure and travel advice and if needed bookings and planning</a:t>
            </a:r>
            <a:endPar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6" name="Hexagon 5">
            <a:extLst>
              <a:ext uri="{FF2B5EF4-FFF2-40B4-BE49-F238E27FC236}">
                <a16:creationId xmlns:a16="http://schemas.microsoft.com/office/drawing/2014/main" id="{87DA0EC0-656F-D961-E374-2D5C336DEACD}"/>
              </a:ext>
            </a:extLst>
          </p:cNvPr>
          <p:cNvSpPr>
            <a:spLocks noChangeAspect="1"/>
          </p:cNvSpPr>
          <p:nvPr/>
        </p:nvSpPr>
        <p:spPr>
          <a:xfrm rot="5400000" flipV="1">
            <a:off x="603897" y="3580453"/>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Hexagon 6">
            <a:extLst>
              <a:ext uri="{FF2B5EF4-FFF2-40B4-BE49-F238E27FC236}">
                <a16:creationId xmlns:a16="http://schemas.microsoft.com/office/drawing/2014/main" id="{579BCCBC-77F1-1BDF-1348-9344906A9303}"/>
              </a:ext>
            </a:extLst>
          </p:cNvPr>
          <p:cNvSpPr>
            <a:spLocks noChangeAspect="1"/>
          </p:cNvSpPr>
          <p:nvPr/>
        </p:nvSpPr>
        <p:spPr>
          <a:xfrm rot="5400000" flipV="1">
            <a:off x="603897" y="1999350"/>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Hexagon 7">
            <a:extLst>
              <a:ext uri="{FF2B5EF4-FFF2-40B4-BE49-F238E27FC236}">
                <a16:creationId xmlns:a16="http://schemas.microsoft.com/office/drawing/2014/main" id="{11415BA9-55FD-CEC4-2B37-5E17CFF097E6}"/>
              </a:ext>
            </a:extLst>
          </p:cNvPr>
          <p:cNvSpPr>
            <a:spLocks noChangeAspect="1"/>
          </p:cNvSpPr>
          <p:nvPr/>
        </p:nvSpPr>
        <p:spPr>
          <a:xfrm rot="5400000" flipV="1">
            <a:off x="603897" y="5161557"/>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Title 1">
            <a:extLst>
              <a:ext uri="{FF2B5EF4-FFF2-40B4-BE49-F238E27FC236}">
                <a16:creationId xmlns:a16="http://schemas.microsoft.com/office/drawing/2014/main" id="{82C477B3-BF7C-9ACF-58D9-D4F3D03754D2}"/>
              </a:ext>
            </a:extLst>
          </p:cNvPr>
          <p:cNvSpPr txBox="1">
            <a:spLocks/>
          </p:cNvSpPr>
          <p:nvPr/>
        </p:nvSpPr>
        <p:spPr>
          <a:xfrm>
            <a:off x="437051" y="5603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a:lstStyle>
          <a:p>
            <a:r>
              <a:rPr lang="en-CH" dirty="0"/>
              <a:t>retreat</a:t>
            </a:r>
          </a:p>
        </p:txBody>
      </p:sp>
      <p:pic>
        <p:nvPicPr>
          <p:cNvPr id="14" name="Graphic 13" descr="Dim (Medium Sun) outline">
            <a:extLst>
              <a:ext uri="{FF2B5EF4-FFF2-40B4-BE49-F238E27FC236}">
                <a16:creationId xmlns:a16="http://schemas.microsoft.com/office/drawing/2014/main" id="{49DB8D49-51D4-CEB6-CCD2-05DD4954D7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361" y="5121275"/>
            <a:ext cx="914400" cy="914400"/>
          </a:xfrm>
          <a:prstGeom prst="rect">
            <a:avLst/>
          </a:prstGeom>
        </p:spPr>
      </p:pic>
      <p:pic>
        <p:nvPicPr>
          <p:cNvPr id="16" name="Graphic 15" descr="Take Off with solid fill">
            <a:extLst>
              <a:ext uri="{FF2B5EF4-FFF2-40B4-BE49-F238E27FC236}">
                <a16:creationId xmlns:a16="http://schemas.microsoft.com/office/drawing/2014/main" id="{6EE79C52-A007-E2E7-7E1C-8A291E41AB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287" y="2103993"/>
            <a:ext cx="624548" cy="624548"/>
          </a:xfrm>
          <a:prstGeom prst="rect">
            <a:avLst/>
          </a:prstGeom>
        </p:spPr>
      </p:pic>
      <p:pic>
        <p:nvPicPr>
          <p:cNvPr id="17" name="Graphic 16" descr="Mountains with solid fill">
            <a:extLst>
              <a:ext uri="{FF2B5EF4-FFF2-40B4-BE49-F238E27FC236}">
                <a16:creationId xmlns:a16="http://schemas.microsoft.com/office/drawing/2014/main" id="{08D23FE6-DF25-B117-7B0D-4CA98023C9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0896" y="3604348"/>
            <a:ext cx="687003" cy="687003"/>
          </a:xfrm>
          <a:prstGeom prst="rect">
            <a:avLst/>
          </a:prstGeom>
        </p:spPr>
      </p:pic>
    </p:spTree>
    <p:extLst>
      <p:ext uri="{BB962C8B-B14F-4D97-AF65-F5344CB8AC3E}">
        <p14:creationId xmlns:p14="http://schemas.microsoft.com/office/powerpoint/2010/main" val="2638655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FD47-2F8B-1CD3-C75C-20234E8EDEF1}"/>
              </a:ext>
            </a:extLst>
          </p:cNvPr>
          <p:cNvSpPr>
            <a:spLocks noGrp="1"/>
          </p:cNvSpPr>
          <p:nvPr>
            <p:ph type="title"/>
          </p:nvPr>
        </p:nvSpPr>
        <p:spPr>
          <a:xfrm>
            <a:off x="433283" y="609601"/>
            <a:ext cx="9810604" cy="1216024"/>
          </a:xfrm>
        </p:spPr>
        <p:txBody>
          <a:bodyPr/>
          <a:lstStyle/>
          <a:p>
            <a:r>
              <a:rPr lang="en-CH" dirty="0"/>
              <a:t>Post-retreat</a:t>
            </a:r>
          </a:p>
        </p:txBody>
      </p:sp>
      <p:sp>
        <p:nvSpPr>
          <p:cNvPr id="3" name="TextBox 2">
            <a:extLst>
              <a:ext uri="{FF2B5EF4-FFF2-40B4-BE49-F238E27FC236}">
                <a16:creationId xmlns:a16="http://schemas.microsoft.com/office/drawing/2014/main" id="{0BC13376-7BE5-F9E6-B729-503FA34EFD10}"/>
              </a:ext>
            </a:extLst>
          </p:cNvPr>
          <p:cNvSpPr txBox="1"/>
          <p:nvPr/>
        </p:nvSpPr>
        <p:spPr>
          <a:xfrm>
            <a:off x="1674102" y="3396121"/>
            <a:ext cx="6911814"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Implementation </a:t>
            </a:r>
            <a:r>
              <a:rPr lang="en-US" sz="2000" b="1" dirty="0">
                <a:solidFill>
                  <a:prstClr val="white"/>
                </a:solidFill>
                <a:latin typeface="Roboto Condensed" panose="02000000000000000000" pitchFamily="2" charset="0"/>
                <a:ea typeface="Roboto Condensed" panose="02000000000000000000" pitchFamily="2" charset="0"/>
              </a:rPr>
              <a:t>recommendation</a:t>
            </a:r>
            <a:endPar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We can assist in referring or vetting implementation partners for your recommendations. Our commitment is to help make the decisions from the retreat a reality</a:t>
            </a:r>
            <a:endPar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4" name="TextBox 3">
            <a:extLst>
              <a:ext uri="{FF2B5EF4-FFF2-40B4-BE49-F238E27FC236}">
                <a16:creationId xmlns:a16="http://schemas.microsoft.com/office/drawing/2014/main" id="{FCCCA998-C420-73B7-E7F4-A6FE8898E00C}"/>
              </a:ext>
            </a:extLst>
          </p:cNvPr>
          <p:cNvSpPr txBox="1"/>
          <p:nvPr/>
        </p:nvSpPr>
        <p:spPr>
          <a:xfrm>
            <a:off x="1674103" y="1784253"/>
            <a:ext cx="6760450" cy="12311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2000" b="1" dirty="0">
                <a:solidFill>
                  <a:prstClr val="white"/>
                </a:solidFill>
                <a:latin typeface="Roboto Condensed" panose="02000000000000000000" pitchFamily="2" charset="0"/>
                <a:ea typeface="Roboto Condensed" panose="02000000000000000000" pitchFamily="2" charset="0"/>
              </a:rPr>
              <a:t>Summarization of retreat</a:t>
            </a:r>
            <a:endParaRPr kumimoji="0" lang="en-CH"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We will compile the entire output of the retreat into a comprehensive report, detailing key decisions, recommendations, and next steps. All insights and decision support will be included</a:t>
            </a:r>
            <a:endParaRPr kumimoji="0" lang="en-CH"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5" name="TextBox 4">
            <a:extLst>
              <a:ext uri="{FF2B5EF4-FFF2-40B4-BE49-F238E27FC236}">
                <a16:creationId xmlns:a16="http://schemas.microsoft.com/office/drawing/2014/main" id="{99080B81-9767-0D32-4832-2A5E6A402425}"/>
              </a:ext>
            </a:extLst>
          </p:cNvPr>
          <p:cNvSpPr txBox="1"/>
          <p:nvPr/>
        </p:nvSpPr>
        <p:spPr>
          <a:xfrm>
            <a:off x="1674102" y="4967104"/>
            <a:ext cx="7201884"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Handover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white"/>
                </a:solidFill>
                <a:latin typeface="Roboto Condensed" panose="02000000000000000000" pitchFamily="2" charset="0"/>
                <a:ea typeface="Roboto Condensed" panose="02000000000000000000" pitchFamily="2" charset="0"/>
              </a:rPr>
              <a:t>Any analytics, insights, or research artifacts like code or dashboards will be handed over and integrated into your organization by your team members</a:t>
            </a:r>
            <a:endParaRPr kumimoji="0" lang="en-GB" sz="1800" b="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6" name="Hexagon 5">
            <a:extLst>
              <a:ext uri="{FF2B5EF4-FFF2-40B4-BE49-F238E27FC236}">
                <a16:creationId xmlns:a16="http://schemas.microsoft.com/office/drawing/2014/main" id="{7694CFD9-BEB3-7E08-4880-DCFAD168E9FE}"/>
              </a:ext>
            </a:extLst>
          </p:cNvPr>
          <p:cNvSpPr>
            <a:spLocks noChangeAspect="1"/>
          </p:cNvSpPr>
          <p:nvPr/>
        </p:nvSpPr>
        <p:spPr>
          <a:xfrm rot="5400000" flipV="1">
            <a:off x="603897" y="3580453"/>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Hexagon 6">
            <a:extLst>
              <a:ext uri="{FF2B5EF4-FFF2-40B4-BE49-F238E27FC236}">
                <a16:creationId xmlns:a16="http://schemas.microsoft.com/office/drawing/2014/main" id="{1D59E34E-7BC2-E0D1-4A3D-E1553C4A1217}"/>
              </a:ext>
            </a:extLst>
          </p:cNvPr>
          <p:cNvSpPr>
            <a:spLocks noChangeAspect="1"/>
          </p:cNvSpPr>
          <p:nvPr/>
        </p:nvSpPr>
        <p:spPr>
          <a:xfrm rot="5400000" flipV="1">
            <a:off x="603897" y="1999350"/>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Hexagon 7">
            <a:extLst>
              <a:ext uri="{FF2B5EF4-FFF2-40B4-BE49-F238E27FC236}">
                <a16:creationId xmlns:a16="http://schemas.microsoft.com/office/drawing/2014/main" id="{3DE25C17-61F6-70D4-740A-9AF79B4B6EF3}"/>
              </a:ext>
            </a:extLst>
          </p:cNvPr>
          <p:cNvSpPr>
            <a:spLocks noChangeAspect="1"/>
          </p:cNvSpPr>
          <p:nvPr/>
        </p:nvSpPr>
        <p:spPr>
          <a:xfrm rot="5400000" flipV="1">
            <a:off x="603897" y="5161557"/>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4" name="Graphic 13" descr="Document with solid fill">
            <a:extLst>
              <a:ext uri="{FF2B5EF4-FFF2-40B4-BE49-F238E27FC236}">
                <a16:creationId xmlns:a16="http://schemas.microsoft.com/office/drawing/2014/main" id="{4009DDCB-A6A8-4207-7E43-518C9A7EE9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5796" y="2089660"/>
            <a:ext cx="624548" cy="624548"/>
          </a:xfrm>
          <a:prstGeom prst="rect">
            <a:avLst/>
          </a:prstGeom>
        </p:spPr>
      </p:pic>
      <p:pic>
        <p:nvPicPr>
          <p:cNvPr id="16" name="Graphic 15" descr="Thumbs up sign outline">
            <a:extLst>
              <a:ext uri="{FF2B5EF4-FFF2-40B4-BE49-F238E27FC236}">
                <a16:creationId xmlns:a16="http://schemas.microsoft.com/office/drawing/2014/main" id="{B530CEF3-819F-523F-2B05-693048E196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515" y="3606219"/>
            <a:ext cx="687003" cy="687003"/>
          </a:xfrm>
          <a:prstGeom prst="rect">
            <a:avLst/>
          </a:prstGeom>
        </p:spPr>
      </p:pic>
      <p:pic>
        <p:nvPicPr>
          <p:cNvPr id="18" name="Graphic 17" descr="Packing Box Open outline">
            <a:extLst>
              <a:ext uri="{FF2B5EF4-FFF2-40B4-BE49-F238E27FC236}">
                <a16:creationId xmlns:a16="http://schemas.microsoft.com/office/drawing/2014/main" id="{22E098CA-EF93-3B11-E2BB-6C8FDB9104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803" y="5234974"/>
            <a:ext cx="687003" cy="687003"/>
          </a:xfrm>
          <a:prstGeom prst="rect">
            <a:avLst/>
          </a:prstGeom>
        </p:spPr>
      </p:pic>
    </p:spTree>
    <p:extLst>
      <p:ext uri="{BB962C8B-B14F-4D97-AF65-F5344CB8AC3E}">
        <p14:creationId xmlns:p14="http://schemas.microsoft.com/office/powerpoint/2010/main" val="1912729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DAD44B-3D10-D829-B02A-5917AD50BECF}"/>
              </a:ext>
            </a:extLst>
          </p:cNvPr>
          <p:cNvSpPr txBox="1">
            <a:spLocks/>
          </p:cNvSpPr>
          <p:nvPr/>
        </p:nvSpPr>
        <p:spPr>
          <a:xfrm>
            <a:off x="413143" y="850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Bebas Neue" panose="020B0606020202050201" pitchFamily="34" charset="77"/>
                <a:ea typeface="+mj-ea"/>
                <a:cs typeface="+mj-cs"/>
              </a:defRPr>
            </a:lvl1pPr>
          </a:lstStyle>
          <a:p>
            <a:r>
              <a:rPr lang="en-CH" dirty="0">
                <a:solidFill>
                  <a:schemeClr val="bg1"/>
                </a:solidFill>
              </a:rPr>
              <a:t>Pricing &amp; contact</a:t>
            </a:r>
          </a:p>
        </p:txBody>
      </p:sp>
    </p:spTree>
    <p:extLst>
      <p:ext uri="{BB962C8B-B14F-4D97-AF65-F5344CB8AC3E}">
        <p14:creationId xmlns:p14="http://schemas.microsoft.com/office/powerpoint/2010/main" val="2501168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7000" t="-1000" r="-45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6796F-7F13-DDF8-87F5-D4E44CA397F1}"/>
              </a:ext>
            </a:extLst>
          </p:cNvPr>
          <p:cNvSpPr>
            <a:spLocks noGrp="1"/>
          </p:cNvSpPr>
          <p:nvPr>
            <p:ph type="title"/>
          </p:nvPr>
        </p:nvSpPr>
        <p:spPr>
          <a:xfrm>
            <a:off x="444500" y="577579"/>
            <a:ext cx="10515600" cy="1325563"/>
          </a:xfrm>
        </p:spPr>
        <p:txBody>
          <a:bodyPr/>
          <a:lstStyle/>
          <a:p>
            <a:r>
              <a:rPr lang="en-CH" dirty="0"/>
              <a:t>Pricing</a:t>
            </a:r>
          </a:p>
        </p:txBody>
      </p:sp>
      <p:sp>
        <p:nvSpPr>
          <p:cNvPr id="3" name="TextBox 2">
            <a:extLst>
              <a:ext uri="{FF2B5EF4-FFF2-40B4-BE49-F238E27FC236}">
                <a16:creationId xmlns:a16="http://schemas.microsoft.com/office/drawing/2014/main" id="{9D25D0A4-22A6-2413-2616-80725C3E1437}"/>
              </a:ext>
            </a:extLst>
          </p:cNvPr>
          <p:cNvSpPr txBox="1"/>
          <p:nvPr/>
        </p:nvSpPr>
        <p:spPr>
          <a:xfrm>
            <a:off x="508000" y="1804403"/>
            <a:ext cx="632460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2000" b="1" dirty="0">
                <a:solidFill>
                  <a:prstClr val="white"/>
                </a:solidFill>
                <a:latin typeface="Roboto Condensed" panose="02000000000000000000" pitchFamily="2" charset="0"/>
                <a:ea typeface="Roboto Condensed" panose="02000000000000000000" pitchFamily="2" charset="0"/>
              </a:rPr>
              <a:t>Pre-retreat costs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R</a:t>
            </a:r>
            <a:r>
              <a:rPr kumimoji="0" lang="en-CH"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esearch hours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H"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Analytics hours</a:t>
            </a:r>
          </a:p>
        </p:txBody>
      </p:sp>
      <p:sp>
        <p:nvSpPr>
          <p:cNvPr id="4" name="TextBox 3">
            <a:extLst>
              <a:ext uri="{FF2B5EF4-FFF2-40B4-BE49-F238E27FC236}">
                <a16:creationId xmlns:a16="http://schemas.microsoft.com/office/drawing/2014/main" id="{E9C63272-8915-F7AD-3407-179A0AF21386}"/>
              </a:ext>
            </a:extLst>
          </p:cNvPr>
          <p:cNvSpPr txBox="1"/>
          <p:nvPr/>
        </p:nvSpPr>
        <p:spPr>
          <a:xfrm>
            <a:off x="508000" y="2961380"/>
            <a:ext cx="7061200" cy="26161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2000" b="1" dirty="0">
                <a:solidFill>
                  <a:prstClr val="white"/>
                </a:solidFill>
                <a:latin typeface="Roboto Condensed" panose="02000000000000000000" pitchFamily="2" charset="0"/>
                <a:ea typeface="Roboto Condensed" panose="02000000000000000000" pitchFamily="2" charset="0"/>
              </a:rPr>
              <a:t>Retreat costs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H"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rPr>
              <a:t>In person mediation &amp; curation hours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H" dirty="0">
                <a:solidFill>
                  <a:prstClr val="white"/>
                </a:solidFill>
                <a:latin typeface="Roboto Condensed" panose="02000000000000000000" pitchFamily="2" charset="0"/>
                <a:ea typeface="Roboto Condensed" panose="02000000000000000000" pitchFamily="2" charset="0"/>
              </a:rPr>
              <a:t>Retreat components (flights, transit, hotel, F&amp;B, activities)</a:t>
            </a:r>
            <a:endParaRPr kumimoji="0" lang="en-CH"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H" dirty="0">
                <a:solidFill>
                  <a:prstClr val="white"/>
                </a:solidFill>
                <a:latin typeface="Roboto Condensed" panose="02000000000000000000" pitchFamily="2" charset="0"/>
                <a:ea typeface="Roboto Condensed" panose="02000000000000000000" pitchFamily="2" charset="0"/>
              </a:rPr>
              <a:t>Retreat planning (15% of the cost of the retreat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H" dirty="0">
                <a:solidFill>
                  <a:prstClr val="white"/>
                </a:solidFill>
                <a:latin typeface="Roboto Condensed" panose="02000000000000000000" pitchFamily="2" charset="0"/>
                <a:ea typeface="Roboto Condensed" panose="02000000000000000000" pitchFamily="2" charset="0"/>
              </a:rPr>
              <a:t>Expert hours </a:t>
            </a:r>
          </a:p>
          <a:p>
            <a:pPr marL="342900" indent="-342900">
              <a:buFont typeface="Arial" panose="020B0604020202020204" pitchFamily="34" charset="0"/>
              <a:buChar char="•"/>
            </a:pPr>
            <a:r>
              <a:rPr lang="en-GB" dirty="0">
                <a:solidFill>
                  <a:prstClr val="white"/>
                </a:solidFill>
                <a:latin typeface="Roboto Condensed" panose="02000000000000000000" pitchFamily="2" charset="0"/>
                <a:ea typeface="Roboto Condensed" panose="02000000000000000000" pitchFamily="2" charset="0"/>
              </a:rPr>
              <a:t>E</a:t>
            </a:r>
            <a:r>
              <a:rPr lang="en-CH" dirty="0">
                <a:solidFill>
                  <a:prstClr val="white"/>
                </a:solidFill>
                <a:latin typeface="Roboto Condensed" panose="02000000000000000000" pitchFamily="2" charset="0"/>
                <a:ea typeface="Roboto Condensed" panose="02000000000000000000" pitchFamily="2" charset="0"/>
              </a:rPr>
              <a:t>xpert planning (15% of the cost of the retreat components + hours)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H" dirty="0">
              <a:solidFill>
                <a:prstClr val="white"/>
              </a:solidFill>
              <a:latin typeface="Roboto Condensed" panose="02000000000000000000" pitchFamily="2" charset="0"/>
              <a:ea typeface="Roboto Condensed" panose="02000000000000000000"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H"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CH"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5" name="TextBox 4">
            <a:extLst>
              <a:ext uri="{FF2B5EF4-FFF2-40B4-BE49-F238E27FC236}">
                <a16:creationId xmlns:a16="http://schemas.microsoft.com/office/drawing/2014/main" id="{D12CA3AD-3759-DD88-5DC6-6B13039FBE91}"/>
              </a:ext>
            </a:extLst>
          </p:cNvPr>
          <p:cNvSpPr txBox="1"/>
          <p:nvPr/>
        </p:nvSpPr>
        <p:spPr>
          <a:xfrm>
            <a:off x="277102" y="6513511"/>
            <a:ext cx="650469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Roboto Condensed" panose="02000000000000000000" pitchFamily="2" charset="0"/>
                <a:ea typeface="Roboto Condensed" panose="02000000000000000000" pitchFamily="2" charset="0"/>
              </a:rPr>
              <a:t>* This covers flights, transport, activities</a:t>
            </a:r>
            <a:endParaRPr kumimoji="0" lang="en-CH" sz="900"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6" name="TextBox 5">
            <a:extLst>
              <a:ext uri="{FF2B5EF4-FFF2-40B4-BE49-F238E27FC236}">
                <a16:creationId xmlns:a16="http://schemas.microsoft.com/office/drawing/2014/main" id="{1567988F-106F-F160-4892-4A6873ED1B9D}"/>
              </a:ext>
            </a:extLst>
          </p:cNvPr>
          <p:cNvSpPr txBox="1"/>
          <p:nvPr/>
        </p:nvSpPr>
        <p:spPr>
          <a:xfrm>
            <a:off x="508000" y="4974628"/>
            <a:ext cx="7874000"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2000" b="1" dirty="0">
                <a:solidFill>
                  <a:prstClr val="white"/>
                </a:solidFill>
                <a:latin typeface="Roboto Condensed" panose="02000000000000000000" pitchFamily="2" charset="0"/>
                <a:ea typeface="Roboto Condensed" panose="02000000000000000000" pitchFamily="2" charset="0"/>
              </a:rPr>
              <a:t>Post-retreat costs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H" dirty="0">
                <a:solidFill>
                  <a:prstClr val="white"/>
                </a:solidFill>
                <a:latin typeface="Roboto Condensed" panose="02000000000000000000" pitchFamily="2" charset="0"/>
                <a:ea typeface="Roboto Condensed" panose="02000000000000000000" pitchFamily="2" charset="0"/>
              </a:rPr>
              <a:t>Summarization report hours</a:t>
            </a:r>
          </a:p>
          <a:p>
            <a:pPr marL="342900" indent="-342900">
              <a:buFont typeface="Arial" panose="020B0604020202020204" pitchFamily="34" charset="0"/>
              <a:buChar char="•"/>
            </a:pPr>
            <a:r>
              <a:rPr lang="en-CH" dirty="0">
                <a:solidFill>
                  <a:prstClr val="white"/>
                </a:solidFill>
                <a:latin typeface="Roboto Condensed" panose="02000000000000000000" pitchFamily="2" charset="0"/>
                <a:ea typeface="Roboto Condensed" panose="02000000000000000000" pitchFamily="2" charset="0"/>
              </a:rPr>
              <a:t>Post retreat planning (15% of the cost of the retreat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H"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CH"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7" name="Title 1">
            <a:extLst>
              <a:ext uri="{FF2B5EF4-FFF2-40B4-BE49-F238E27FC236}">
                <a16:creationId xmlns:a16="http://schemas.microsoft.com/office/drawing/2014/main" id="{9F85E0CB-F978-3767-1AE5-2DA363EB7333}"/>
              </a:ext>
            </a:extLst>
          </p:cNvPr>
          <p:cNvSpPr txBox="1">
            <a:spLocks/>
          </p:cNvSpPr>
          <p:nvPr/>
        </p:nvSpPr>
        <p:spPr>
          <a:xfrm>
            <a:off x="7349997" y="1867903"/>
            <a:ext cx="18913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a:lstStyle>
          <a:p>
            <a:r>
              <a:rPr lang="en-CH" dirty="0"/>
              <a:t>~60%</a:t>
            </a:r>
          </a:p>
        </p:txBody>
      </p:sp>
      <p:sp>
        <p:nvSpPr>
          <p:cNvPr id="8" name="Title 1">
            <a:extLst>
              <a:ext uri="{FF2B5EF4-FFF2-40B4-BE49-F238E27FC236}">
                <a16:creationId xmlns:a16="http://schemas.microsoft.com/office/drawing/2014/main" id="{B45DC74D-5D22-FF0C-4F12-18B7B999B32A}"/>
              </a:ext>
            </a:extLst>
          </p:cNvPr>
          <p:cNvSpPr txBox="1">
            <a:spLocks/>
          </p:cNvSpPr>
          <p:nvPr/>
        </p:nvSpPr>
        <p:spPr>
          <a:xfrm>
            <a:off x="7349997" y="3333839"/>
            <a:ext cx="18913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a:lstStyle>
          <a:p>
            <a:r>
              <a:rPr lang="en-CH" dirty="0"/>
              <a:t>~35%</a:t>
            </a:r>
          </a:p>
        </p:txBody>
      </p:sp>
      <p:sp>
        <p:nvSpPr>
          <p:cNvPr id="9" name="Title 1">
            <a:extLst>
              <a:ext uri="{FF2B5EF4-FFF2-40B4-BE49-F238E27FC236}">
                <a16:creationId xmlns:a16="http://schemas.microsoft.com/office/drawing/2014/main" id="{5C9DFADF-262A-3410-B12F-3F3C51D29B25}"/>
              </a:ext>
            </a:extLst>
          </p:cNvPr>
          <p:cNvSpPr txBox="1">
            <a:spLocks/>
          </p:cNvSpPr>
          <p:nvPr/>
        </p:nvSpPr>
        <p:spPr>
          <a:xfrm>
            <a:off x="7349997" y="4914699"/>
            <a:ext cx="18913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a:lstStyle>
          <a:p>
            <a:r>
              <a:rPr lang="en-CH" dirty="0"/>
              <a:t>~5%</a:t>
            </a:r>
          </a:p>
        </p:txBody>
      </p:sp>
      <p:sp>
        <p:nvSpPr>
          <p:cNvPr id="10" name="TextBox 9">
            <a:extLst>
              <a:ext uri="{FF2B5EF4-FFF2-40B4-BE49-F238E27FC236}">
                <a16:creationId xmlns:a16="http://schemas.microsoft.com/office/drawing/2014/main" id="{92ADF50C-0B3D-3CA8-9CA8-320BE3AA94FA}"/>
              </a:ext>
            </a:extLst>
          </p:cNvPr>
          <p:cNvSpPr txBox="1"/>
          <p:nvPr/>
        </p:nvSpPr>
        <p:spPr>
          <a:xfrm>
            <a:off x="6740844" y="1174203"/>
            <a:ext cx="221673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Roboto Condensed" panose="02000000000000000000" pitchFamily="2" charset="0"/>
                <a:ea typeface="Roboto Condensed" panose="02000000000000000000" pitchFamily="2" charset="0"/>
              </a:rPr>
              <a:t>Approximate split of total cost</a:t>
            </a:r>
            <a:endParaRPr kumimoji="0" lang="en-CH"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
        <p:nvSpPr>
          <p:cNvPr id="13" name="TextBox 12">
            <a:extLst>
              <a:ext uri="{FF2B5EF4-FFF2-40B4-BE49-F238E27FC236}">
                <a16:creationId xmlns:a16="http://schemas.microsoft.com/office/drawing/2014/main" id="{F1B7422D-1860-CBFD-DF75-BACCA3FE5BC7}"/>
              </a:ext>
            </a:extLst>
          </p:cNvPr>
          <p:cNvSpPr txBox="1"/>
          <p:nvPr/>
        </p:nvSpPr>
        <p:spPr>
          <a:xfrm>
            <a:off x="508000" y="6064641"/>
            <a:ext cx="7874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2000" b="1" dirty="0">
                <a:solidFill>
                  <a:prstClr val="white"/>
                </a:solidFill>
                <a:latin typeface="Roboto Condensed" panose="02000000000000000000" pitchFamily="2" charset="0"/>
                <a:ea typeface="Roboto Condensed" panose="02000000000000000000" pitchFamily="2" charset="0"/>
              </a:rPr>
              <a:t>Estimated quotes will be given after the initial consultation phase</a:t>
            </a:r>
            <a:endParaRPr kumimoji="0" lang="en-CH" i="0" u="none" strike="noStrike" kern="1200" cap="none" spc="0" normalizeH="0" baseline="0" noProof="0" dirty="0">
              <a:ln>
                <a:noFill/>
              </a:ln>
              <a:solidFill>
                <a:prstClr val="white"/>
              </a:solidFill>
              <a:effectLst/>
              <a:uLnTx/>
              <a:uFillTx/>
              <a:latin typeface="Roboto Condensed" panose="02000000000000000000" pitchFamily="2" charset="0"/>
              <a:ea typeface="Roboto Condensed" panose="02000000000000000000" pitchFamily="2" charset="0"/>
              <a:cs typeface="+mn-cs"/>
            </a:endParaRPr>
          </a:p>
        </p:txBody>
      </p:sp>
    </p:spTree>
    <p:extLst>
      <p:ext uri="{BB962C8B-B14F-4D97-AF65-F5344CB8AC3E}">
        <p14:creationId xmlns:p14="http://schemas.microsoft.com/office/powerpoint/2010/main" val="3265301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51A1E0FD-FB9C-83AF-E2E3-F6CC45341915}"/>
              </a:ext>
            </a:extLst>
          </p:cNvPr>
          <p:cNvPicPr>
            <a:picLocks noChangeAspect="1"/>
          </p:cNvPicPr>
          <p:nvPr/>
        </p:nvPicPr>
        <p:blipFill rotWithShape="1">
          <a:blip r:embed="rId2"/>
          <a:srcRect l="27420" r="7348"/>
          <a:stretch/>
        </p:blipFill>
        <p:spPr>
          <a:xfrm>
            <a:off x="5473970" y="1"/>
            <a:ext cx="6710516"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
        <p:nvSpPr>
          <p:cNvPr id="32" name="Title 1">
            <a:extLst>
              <a:ext uri="{FF2B5EF4-FFF2-40B4-BE49-F238E27FC236}">
                <a16:creationId xmlns:a16="http://schemas.microsoft.com/office/drawing/2014/main" id="{9C963AD9-D432-FDFB-6FFB-450ED37B7752}"/>
              </a:ext>
            </a:extLst>
          </p:cNvPr>
          <p:cNvSpPr>
            <a:spLocks noGrp="1"/>
          </p:cNvSpPr>
          <p:nvPr>
            <p:ph type="title"/>
          </p:nvPr>
        </p:nvSpPr>
        <p:spPr>
          <a:xfrm>
            <a:off x="444500" y="577579"/>
            <a:ext cx="10515600" cy="1325563"/>
          </a:xfrm>
        </p:spPr>
        <p:txBody>
          <a:bodyPr/>
          <a:lstStyle/>
          <a:p>
            <a:r>
              <a:rPr lang="en-CH" dirty="0"/>
              <a:t>Reach out</a:t>
            </a:r>
          </a:p>
        </p:txBody>
      </p:sp>
      <p:sp>
        <p:nvSpPr>
          <p:cNvPr id="34" name="TextBox 33">
            <a:extLst>
              <a:ext uri="{FF2B5EF4-FFF2-40B4-BE49-F238E27FC236}">
                <a16:creationId xmlns:a16="http://schemas.microsoft.com/office/drawing/2014/main" id="{D1F1FA3F-0290-C0CF-33AC-471ACBF83B03}"/>
              </a:ext>
            </a:extLst>
          </p:cNvPr>
          <p:cNvSpPr txBox="1"/>
          <p:nvPr/>
        </p:nvSpPr>
        <p:spPr>
          <a:xfrm>
            <a:off x="449008" y="1804403"/>
            <a:ext cx="6324600" cy="38472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sz="3200" b="1" dirty="0">
                <a:solidFill>
                  <a:prstClr val="white"/>
                </a:solidFill>
                <a:latin typeface="Roboto Condensed" panose="02000000000000000000" pitchFamily="2" charset="0"/>
                <a:ea typeface="Roboto Condensed" panose="02000000000000000000" pitchFamily="2" charset="0"/>
              </a:rPr>
              <a:t>Claudio Wyss</a:t>
            </a:r>
          </a:p>
          <a:p>
            <a:pPr marL="0" marR="0" lvl="0" indent="0" algn="l" defTabSz="914400" rtl="0" eaLnBrk="1" fontAlgn="auto" latinLnBrk="0" hangingPunct="1">
              <a:lnSpc>
                <a:spcPct val="100000"/>
              </a:lnSpc>
              <a:spcBef>
                <a:spcPts val="0"/>
              </a:spcBef>
              <a:spcAft>
                <a:spcPts val="0"/>
              </a:spcAft>
              <a:buClrTx/>
              <a:buSzTx/>
              <a:buFontTx/>
              <a:buNone/>
              <a:tabLst/>
              <a:defRPr/>
            </a:pPr>
            <a:r>
              <a:rPr lang="en-CH" sz="2800" b="1" dirty="0">
                <a:solidFill>
                  <a:prstClr val="white"/>
                </a:solidFill>
                <a:latin typeface="Roboto Condensed" panose="02000000000000000000" pitchFamily="2" charset="0"/>
                <a:ea typeface="Roboto Condensed" panose="02000000000000000000" pitchFamily="2" charset="0"/>
              </a:rPr>
              <a:t>Founder</a:t>
            </a:r>
            <a:r>
              <a:rPr lang="en-CH" sz="3200" b="1" dirty="0">
                <a:solidFill>
                  <a:prstClr val="white"/>
                </a:solidFill>
                <a:latin typeface="Roboto Condensed" panose="02000000000000000000" pitchFamily="2" charset="0"/>
                <a:ea typeface="Roboto Condensed" panose="02000000000000000000"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H" sz="3200" b="1" dirty="0">
              <a:solidFill>
                <a:prstClr val="white"/>
              </a:solidFill>
              <a:latin typeface="Roboto Condensed" panose="02000000000000000000" pitchFamily="2" charset="0"/>
              <a:ea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H" sz="3200" b="1" dirty="0">
                <a:solidFill>
                  <a:prstClr val="white"/>
                </a:solidFill>
                <a:latin typeface="Roboto Condensed" panose="02000000000000000000" pitchFamily="2" charset="0"/>
                <a:ea typeface="Roboto Condensed" panose="02000000000000000000" pitchFamily="2" charset="0"/>
              </a:rPr>
              <a:t>           +41 76 2331 007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H" sz="3200" b="1" dirty="0">
              <a:solidFill>
                <a:prstClr val="white"/>
              </a:solidFill>
              <a:latin typeface="Roboto Condensed" panose="02000000000000000000" pitchFamily="2" charset="0"/>
              <a:ea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H" sz="3200" b="1" dirty="0">
              <a:solidFill>
                <a:prstClr val="white"/>
              </a:solidFill>
              <a:latin typeface="Roboto Condensed" panose="02000000000000000000" pitchFamily="2" charset="0"/>
              <a:ea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H" sz="3200" b="1" dirty="0">
                <a:solidFill>
                  <a:prstClr val="white"/>
                </a:solidFill>
                <a:latin typeface="Roboto Condensed" panose="02000000000000000000" pitchFamily="2" charset="0"/>
                <a:ea typeface="Roboto Condensed" panose="02000000000000000000" pitchFamily="2" charset="0"/>
              </a:rPr>
              <a:t>           </a:t>
            </a:r>
            <a:r>
              <a:rPr lang="en-CH" sz="2800" b="1" dirty="0">
                <a:solidFill>
                  <a:prstClr val="white"/>
                </a:solidFill>
                <a:latin typeface="Roboto Condensed" panose="02000000000000000000" pitchFamily="2" charset="0"/>
                <a:ea typeface="Roboto Condensed" panose="02000000000000000000" pitchFamily="2" charset="0"/>
              </a:rPr>
              <a:t>claudio.wyss@peakx.ch</a:t>
            </a:r>
            <a:endParaRPr lang="en-CH" sz="3200" b="1" dirty="0">
              <a:solidFill>
                <a:prstClr val="white"/>
              </a:solidFill>
              <a:latin typeface="Roboto Condensed" panose="02000000000000000000" pitchFamily="2" charset="0"/>
              <a:ea typeface="Roboto Condensed"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H" sz="2000" b="1" dirty="0">
              <a:solidFill>
                <a:prstClr val="white"/>
              </a:solidFill>
              <a:latin typeface="Roboto Condensed" panose="02000000000000000000" pitchFamily="2" charset="0"/>
              <a:ea typeface="Roboto Condensed" panose="02000000000000000000" pitchFamily="2" charset="0"/>
            </a:endParaRPr>
          </a:p>
        </p:txBody>
      </p:sp>
      <p:pic>
        <p:nvPicPr>
          <p:cNvPr id="36" name="Graphic 35" descr="Email outline">
            <a:extLst>
              <a:ext uri="{FF2B5EF4-FFF2-40B4-BE49-F238E27FC236}">
                <a16:creationId xmlns:a16="http://schemas.microsoft.com/office/drawing/2014/main" id="{07C293A7-1957-64E9-9803-BD099F6958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423" y="4667395"/>
            <a:ext cx="624548" cy="624548"/>
          </a:xfrm>
          <a:prstGeom prst="rect">
            <a:avLst/>
          </a:prstGeom>
        </p:spPr>
      </p:pic>
      <p:pic>
        <p:nvPicPr>
          <p:cNvPr id="38" name="Graphic 37" descr="Receiver outline">
            <a:extLst>
              <a:ext uri="{FF2B5EF4-FFF2-40B4-BE49-F238E27FC236}">
                <a16:creationId xmlns:a16="http://schemas.microsoft.com/office/drawing/2014/main" id="{7596248C-874A-D3E5-7865-6C6B7393B7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934" y="3277744"/>
            <a:ext cx="624548" cy="624548"/>
          </a:xfrm>
          <a:prstGeom prst="rect">
            <a:avLst/>
          </a:prstGeom>
        </p:spPr>
      </p:pic>
      <p:sp>
        <p:nvSpPr>
          <p:cNvPr id="39" name="Hexagon 38">
            <a:extLst>
              <a:ext uri="{FF2B5EF4-FFF2-40B4-BE49-F238E27FC236}">
                <a16:creationId xmlns:a16="http://schemas.microsoft.com/office/drawing/2014/main" id="{00711954-776B-B0A7-D141-755ABA27F575}"/>
              </a:ext>
            </a:extLst>
          </p:cNvPr>
          <p:cNvSpPr>
            <a:spLocks noChangeAspect="1"/>
          </p:cNvSpPr>
          <p:nvPr/>
        </p:nvSpPr>
        <p:spPr>
          <a:xfrm rot="5400000" flipV="1">
            <a:off x="489290" y="4632679"/>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0" name="Hexagon 39">
            <a:extLst>
              <a:ext uri="{FF2B5EF4-FFF2-40B4-BE49-F238E27FC236}">
                <a16:creationId xmlns:a16="http://schemas.microsoft.com/office/drawing/2014/main" id="{9A19CA85-C9E2-CB4E-71D3-524CA87D65C1}"/>
              </a:ext>
            </a:extLst>
          </p:cNvPr>
          <p:cNvSpPr>
            <a:spLocks noChangeAspect="1"/>
          </p:cNvSpPr>
          <p:nvPr/>
        </p:nvSpPr>
        <p:spPr>
          <a:xfrm rot="5400000" flipV="1">
            <a:off x="489290" y="3184308"/>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H"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69608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1000" r="-12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E4211A1-F316-8C50-3A25-FDCD3FE552A6}"/>
              </a:ext>
            </a:extLst>
          </p:cNvPr>
          <p:cNvSpPr>
            <a:spLocks noGrp="1"/>
          </p:cNvSpPr>
          <p:nvPr>
            <p:ph type="title"/>
          </p:nvPr>
        </p:nvSpPr>
        <p:spPr>
          <a:xfrm>
            <a:off x="434652" y="609601"/>
            <a:ext cx="9810604" cy="1216024"/>
          </a:xfrm>
        </p:spPr>
        <p:txBody>
          <a:bodyPr/>
          <a:lstStyle/>
          <a:p>
            <a:r>
              <a:rPr lang="en-CH" dirty="0"/>
              <a:t>Historical significance of the Swiss alps</a:t>
            </a:r>
          </a:p>
        </p:txBody>
      </p:sp>
      <p:sp>
        <p:nvSpPr>
          <p:cNvPr id="7" name="Content Placeholder 7">
            <a:extLst>
              <a:ext uri="{FF2B5EF4-FFF2-40B4-BE49-F238E27FC236}">
                <a16:creationId xmlns:a16="http://schemas.microsoft.com/office/drawing/2014/main" id="{511C675E-F84B-E74F-429F-7A9995BD0DCC}"/>
              </a:ext>
            </a:extLst>
          </p:cNvPr>
          <p:cNvSpPr txBox="1">
            <a:spLocks/>
          </p:cNvSpPr>
          <p:nvPr/>
        </p:nvSpPr>
        <p:spPr>
          <a:xfrm>
            <a:off x="435739" y="1825624"/>
            <a:ext cx="8047861" cy="4428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The Swiss Alps have long been a sanctuary generations of thinkers, offering a retreat for deep thinking, reflection and creativity. The majestic landscapes has inspired countless individuals to achieve their greatest work. </a:t>
            </a:r>
          </a:p>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Friedrich Nietzsche found profound philosophical clarity in Sils Maria, where he explored the depths of human existence. </a:t>
            </a:r>
          </a:p>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Albert Einstein’s retreats to the Swiss Alps allowed him to relax and think deeply, contributing to his theories of relativity that revolutionized modern physics. </a:t>
            </a:r>
          </a:p>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Richard Wagner composed some of his greatest works, drawing inspiration from the alpine scenery, while residing in Luzern.</a:t>
            </a:r>
          </a:p>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At Peak, we aim to reinvent this old practice by providing modern, immersive retreats in the Swiss Alps, fostering creativity, strategic thinking, and innovation in the tranquil and inspiring environment that has guided some of history’s greatest minds.</a:t>
            </a:r>
            <a:endParaRPr lang="en-CH" sz="2000" dirty="0">
              <a:solidFill>
                <a:schemeClr val="bg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316275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1000" r="-18000"/>
          </a:stretch>
        </a:blipFill>
        <a:effectLst/>
      </p:bgPr>
    </p:bg>
    <p:spTree>
      <p:nvGrpSpPr>
        <p:cNvPr id="1" name=""/>
        <p:cNvGrpSpPr/>
        <p:nvPr/>
      </p:nvGrpSpPr>
      <p:grpSpPr>
        <a:xfrm>
          <a:off x="0" y="0"/>
          <a:ext cx="0" cy="0"/>
          <a:chOff x="0" y="0"/>
          <a:chExt cx="0" cy="0"/>
        </a:xfrm>
      </p:grpSpPr>
      <p:sp>
        <p:nvSpPr>
          <p:cNvPr id="3" name="Content Placeholder 7">
            <a:extLst>
              <a:ext uri="{FF2B5EF4-FFF2-40B4-BE49-F238E27FC236}">
                <a16:creationId xmlns:a16="http://schemas.microsoft.com/office/drawing/2014/main" id="{8AA51FA7-B471-2B0A-3B33-C61F068C9A4E}"/>
              </a:ext>
            </a:extLst>
          </p:cNvPr>
          <p:cNvSpPr txBox="1">
            <a:spLocks/>
          </p:cNvSpPr>
          <p:nvPr/>
        </p:nvSpPr>
        <p:spPr>
          <a:xfrm>
            <a:off x="435739" y="1825624"/>
            <a:ext cx="6643487" cy="4428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We are dedicated to helping leadership overcome their toughest challenges, seize their greatest opportunities, and make critical decisions with confidence through executive retreats in the Swiss Alps.</a:t>
            </a:r>
          </a:p>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Reviving the practise of these retreats used by renowned thinkers to create the perfect mental states to enhance creativity, trigger non linear ideation and unlock innovative thinking while providing all the necessary insights and facts to make informed decisions. </a:t>
            </a:r>
          </a:p>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We look to depart from outsourced thinking of traditional consulting  and rather focus on uplifting and supporting you to develop comprehensive solutions with us tailored to your needs.</a:t>
            </a:r>
          </a:p>
          <a:p>
            <a:pPr marL="0" indent="0">
              <a:buFont typeface="Arial" panose="020B0604020202020204" pitchFamily="34" charset="0"/>
              <a:buNone/>
            </a:pPr>
            <a:endParaRPr lang="en-GB" sz="2000" dirty="0">
              <a:solidFill>
                <a:schemeClr val="bg1"/>
              </a:solidFill>
              <a:latin typeface="Roboto Condensed" panose="02000000000000000000" pitchFamily="2" charset="0"/>
              <a:ea typeface="Roboto Condensed" panose="02000000000000000000" pitchFamily="2" charset="0"/>
            </a:endParaRPr>
          </a:p>
        </p:txBody>
      </p:sp>
      <p:sp>
        <p:nvSpPr>
          <p:cNvPr id="4" name="Title 1">
            <a:extLst>
              <a:ext uri="{FF2B5EF4-FFF2-40B4-BE49-F238E27FC236}">
                <a16:creationId xmlns:a16="http://schemas.microsoft.com/office/drawing/2014/main" id="{78110F54-64D6-0678-4B89-6258FEECA618}"/>
              </a:ext>
            </a:extLst>
          </p:cNvPr>
          <p:cNvSpPr txBox="1">
            <a:spLocks/>
          </p:cNvSpPr>
          <p:nvPr/>
        </p:nvSpPr>
        <p:spPr>
          <a:xfrm>
            <a:off x="447352" y="622301"/>
            <a:ext cx="9810604" cy="1216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a:lstStyle>
          <a:p>
            <a:r>
              <a:rPr lang="en-CH" dirty="0"/>
              <a:t>Our vision</a:t>
            </a:r>
          </a:p>
        </p:txBody>
      </p:sp>
    </p:spTree>
    <p:extLst>
      <p:ext uri="{BB962C8B-B14F-4D97-AF65-F5344CB8AC3E}">
        <p14:creationId xmlns:p14="http://schemas.microsoft.com/office/powerpoint/2010/main" val="3234488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EEBD7F-9756-A639-1A14-C08FE36B525C}"/>
              </a:ext>
            </a:extLst>
          </p:cNvPr>
          <p:cNvSpPr txBox="1">
            <a:spLocks/>
          </p:cNvSpPr>
          <p:nvPr/>
        </p:nvSpPr>
        <p:spPr>
          <a:xfrm>
            <a:off x="447352" y="622301"/>
            <a:ext cx="9810604" cy="1216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Bebas Neue" panose="020B0606020202050201" pitchFamily="34" charset="77"/>
                <a:ea typeface="+mj-ea"/>
                <a:cs typeface="+mj-cs"/>
              </a:defRPr>
            </a:lvl1pPr>
          </a:lstStyle>
          <a:p>
            <a:r>
              <a:rPr lang="en-CH" dirty="0"/>
              <a:t>Why choose Peak</a:t>
            </a:r>
          </a:p>
        </p:txBody>
      </p:sp>
      <p:sp>
        <p:nvSpPr>
          <p:cNvPr id="4" name="TextBox 3">
            <a:extLst>
              <a:ext uri="{FF2B5EF4-FFF2-40B4-BE49-F238E27FC236}">
                <a16:creationId xmlns:a16="http://schemas.microsoft.com/office/drawing/2014/main" id="{E7AC6F12-97C9-3CC9-3F33-7BFE19066C65}"/>
              </a:ext>
            </a:extLst>
          </p:cNvPr>
          <p:cNvSpPr txBox="1"/>
          <p:nvPr/>
        </p:nvSpPr>
        <p:spPr>
          <a:xfrm>
            <a:off x="1674102" y="4797217"/>
            <a:ext cx="6334272" cy="1508105"/>
          </a:xfrm>
          <a:prstGeom prst="rect">
            <a:avLst/>
          </a:prstGeom>
          <a:noFill/>
        </p:spPr>
        <p:txBody>
          <a:bodyPr wrap="square" rtlCol="0">
            <a:spAutoFit/>
          </a:bodyPr>
          <a:lstStyle/>
          <a:p>
            <a:r>
              <a:rPr lang="en-CH" sz="2000" b="1" dirty="0">
                <a:solidFill>
                  <a:schemeClr val="bg1"/>
                </a:solidFill>
                <a:latin typeface="Roboto Condensed" panose="02000000000000000000" pitchFamily="2" charset="0"/>
                <a:ea typeface="Roboto Condensed" panose="02000000000000000000" pitchFamily="2" charset="0"/>
              </a:rPr>
              <a:t>Focused tailored retreats</a:t>
            </a:r>
          </a:p>
          <a:p>
            <a:r>
              <a:rPr lang="en-GB" dirty="0">
                <a:solidFill>
                  <a:schemeClr val="bg1"/>
                </a:solidFill>
                <a:latin typeface="Roboto Condensed" panose="02000000000000000000" pitchFamily="2" charset="0"/>
                <a:ea typeface="Roboto Condensed" panose="02000000000000000000" pitchFamily="2" charset="0"/>
              </a:rPr>
              <a:t>Experience an isolated, curated, and in-person retreat designed to solve the key issue at hand. </a:t>
            </a:r>
            <a:r>
              <a:rPr lang="en-GB" dirty="0">
                <a:solidFill>
                  <a:schemeClr val="bg1"/>
                </a:solidFill>
                <a:effectLst/>
                <a:latin typeface="Roboto Condensed" panose="02000000000000000000" pitchFamily="2" charset="0"/>
                <a:ea typeface="Roboto Condensed" panose="02000000000000000000" pitchFamily="2" charset="0"/>
              </a:rPr>
              <a:t>Every retreat is customized to meet your unique business needs and preferences maximizin</a:t>
            </a:r>
            <a:r>
              <a:rPr lang="en-GB" dirty="0">
                <a:solidFill>
                  <a:schemeClr val="bg1"/>
                </a:solidFill>
                <a:latin typeface="Roboto Condensed" panose="02000000000000000000" pitchFamily="2" charset="0"/>
                <a:ea typeface="Roboto Condensed" panose="02000000000000000000" pitchFamily="2" charset="0"/>
              </a:rPr>
              <a:t>g the impact</a:t>
            </a:r>
            <a:endParaRPr lang="en-GB" dirty="0">
              <a:solidFill>
                <a:schemeClr val="bg1"/>
              </a:solidFill>
              <a:effectLst/>
              <a:latin typeface="Roboto Condensed" panose="02000000000000000000" pitchFamily="2" charset="0"/>
              <a:ea typeface="Roboto Condensed" panose="02000000000000000000" pitchFamily="2" charset="0"/>
            </a:endParaRPr>
          </a:p>
          <a:p>
            <a:endParaRPr lang="en-CH" dirty="0">
              <a:solidFill>
                <a:schemeClr val="bg1"/>
              </a:solidFill>
              <a:latin typeface="Roboto Condensed" panose="02000000000000000000" pitchFamily="2" charset="0"/>
              <a:ea typeface="Roboto Condensed" panose="02000000000000000000" pitchFamily="2" charset="0"/>
            </a:endParaRPr>
          </a:p>
        </p:txBody>
      </p:sp>
      <p:sp>
        <p:nvSpPr>
          <p:cNvPr id="5" name="TextBox 4">
            <a:extLst>
              <a:ext uri="{FF2B5EF4-FFF2-40B4-BE49-F238E27FC236}">
                <a16:creationId xmlns:a16="http://schemas.microsoft.com/office/drawing/2014/main" id="{2653196A-B65A-4F9E-260D-DD35E1CD5357}"/>
              </a:ext>
            </a:extLst>
          </p:cNvPr>
          <p:cNvSpPr txBox="1"/>
          <p:nvPr/>
        </p:nvSpPr>
        <p:spPr>
          <a:xfrm>
            <a:off x="1674101" y="3332833"/>
            <a:ext cx="6673485" cy="1231106"/>
          </a:xfrm>
          <a:prstGeom prst="rect">
            <a:avLst/>
          </a:prstGeom>
          <a:noFill/>
        </p:spPr>
        <p:txBody>
          <a:bodyPr wrap="square" rtlCol="0">
            <a:spAutoFit/>
          </a:bodyPr>
          <a:lstStyle/>
          <a:p>
            <a:r>
              <a:rPr lang="en-CH" sz="2000" b="1" dirty="0">
                <a:solidFill>
                  <a:schemeClr val="bg1"/>
                </a:solidFill>
                <a:latin typeface="Roboto Condensed" panose="02000000000000000000" pitchFamily="2" charset="0"/>
                <a:ea typeface="Roboto Condensed" panose="02000000000000000000" pitchFamily="2" charset="0"/>
              </a:rPr>
              <a:t>Cost concious consulting</a:t>
            </a:r>
          </a:p>
          <a:p>
            <a:r>
              <a:rPr lang="en-GB" dirty="0">
                <a:solidFill>
                  <a:schemeClr val="bg1"/>
                </a:solidFill>
                <a:latin typeface="Roboto Condensed" panose="02000000000000000000" pitchFamily="2" charset="0"/>
                <a:ea typeface="Roboto Condensed" panose="02000000000000000000" pitchFamily="2" charset="0"/>
              </a:rPr>
              <a:t>Benefit from our use of in-house and specifically sourced expertise, ensuring value without unnecessary premium costs of typical consulting</a:t>
            </a:r>
            <a:endParaRPr lang="en-CH" dirty="0">
              <a:solidFill>
                <a:schemeClr val="bg1"/>
              </a:solidFill>
              <a:latin typeface="Roboto Condensed" panose="02000000000000000000" pitchFamily="2" charset="0"/>
              <a:ea typeface="Roboto Condensed" panose="02000000000000000000" pitchFamily="2" charset="0"/>
            </a:endParaRPr>
          </a:p>
        </p:txBody>
      </p:sp>
      <p:sp>
        <p:nvSpPr>
          <p:cNvPr id="6" name="TextBox 5">
            <a:extLst>
              <a:ext uri="{FF2B5EF4-FFF2-40B4-BE49-F238E27FC236}">
                <a16:creationId xmlns:a16="http://schemas.microsoft.com/office/drawing/2014/main" id="{AD3A8451-F5CA-A47A-E8AC-C73E7CF2A3D2}"/>
              </a:ext>
            </a:extLst>
          </p:cNvPr>
          <p:cNvSpPr txBox="1"/>
          <p:nvPr/>
        </p:nvSpPr>
        <p:spPr>
          <a:xfrm>
            <a:off x="1674102" y="1914179"/>
            <a:ext cx="6850466" cy="1231106"/>
          </a:xfrm>
          <a:prstGeom prst="rect">
            <a:avLst/>
          </a:prstGeom>
          <a:noFill/>
        </p:spPr>
        <p:txBody>
          <a:bodyPr wrap="square">
            <a:spAutoFit/>
          </a:bodyPr>
          <a:lstStyle/>
          <a:p>
            <a:r>
              <a:rPr lang="en-GB" sz="2000" b="1" dirty="0">
                <a:solidFill>
                  <a:schemeClr val="bg1"/>
                </a:solidFill>
                <a:effectLst/>
                <a:latin typeface="Roboto Condensed" panose="02000000000000000000" pitchFamily="2" charset="0"/>
                <a:ea typeface="Roboto Condensed" panose="02000000000000000000" pitchFamily="2" charset="0"/>
              </a:rPr>
              <a:t>Empowered decision making</a:t>
            </a:r>
          </a:p>
          <a:p>
            <a:r>
              <a:rPr lang="en-GB" dirty="0">
                <a:solidFill>
                  <a:schemeClr val="bg1"/>
                </a:solidFill>
                <a:effectLst/>
                <a:latin typeface="Roboto Condensed" panose="02000000000000000000" pitchFamily="2" charset="0"/>
                <a:ea typeface="Roboto Condensed" panose="02000000000000000000" pitchFamily="2" charset="0"/>
              </a:rPr>
              <a:t>We reject the typical consulting approach of complete outsourced thinking. Instead, we focus on empowering you  with everything you need to make key decisions</a:t>
            </a:r>
          </a:p>
        </p:txBody>
      </p:sp>
      <p:grpSp>
        <p:nvGrpSpPr>
          <p:cNvPr id="22" name="Group 21">
            <a:extLst>
              <a:ext uri="{FF2B5EF4-FFF2-40B4-BE49-F238E27FC236}">
                <a16:creationId xmlns:a16="http://schemas.microsoft.com/office/drawing/2014/main" id="{AD3DF4E2-1F62-C671-EFFE-43D8B0F339A1}"/>
              </a:ext>
            </a:extLst>
          </p:cNvPr>
          <p:cNvGrpSpPr/>
          <p:nvPr/>
        </p:nvGrpSpPr>
        <p:grpSpPr>
          <a:xfrm>
            <a:off x="666594" y="4918852"/>
            <a:ext cx="811421" cy="936815"/>
            <a:chOff x="661953" y="3543118"/>
            <a:chExt cx="811421" cy="936815"/>
          </a:xfrm>
        </p:grpSpPr>
        <p:sp>
          <p:nvSpPr>
            <p:cNvPr id="10" name="Hexagon 9">
              <a:extLst>
                <a:ext uri="{FF2B5EF4-FFF2-40B4-BE49-F238E27FC236}">
                  <a16:creationId xmlns:a16="http://schemas.microsoft.com/office/drawing/2014/main" id="{C9E6D21F-7D95-ED8A-FB3C-88533B08FFEE}"/>
                </a:ext>
              </a:extLst>
            </p:cNvPr>
            <p:cNvSpPr>
              <a:spLocks noChangeAspect="1"/>
            </p:cNvSpPr>
            <p:nvPr/>
          </p:nvSpPr>
          <p:spPr>
            <a:xfrm rot="5400000" flipV="1">
              <a:off x="599256" y="3605815"/>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4" name="Graphic 13" descr="Target with solid fill">
              <a:extLst>
                <a:ext uri="{FF2B5EF4-FFF2-40B4-BE49-F238E27FC236}">
                  <a16:creationId xmlns:a16="http://schemas.microsoft.com/office/drawing/2014/main" id="{A8122E34-28A4-BEC5-C365-E09A2DE368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162" y="3668024"/>
              <a:ext cx="687003" cy="687003"/>
            </a:xfrm>
            <a:prstGeom prst="rect">
              <a:avLst/>
            </a:prstGeom>
          </p:spPr>
        </p:pic>
      </p:grpSp>
      <p:grpSp>
        <p:nvGrpSpPr>
          <p:cNvPr id="23" name="Group 22">
            <a:extLst>
              <a:ext uri="{FF2B5EF4-FFF2-40B4-BE49-F238E27FC236}">
                <a16:creationId xmlns:a16="http://schemas.microsoft.com/office/drawing/2014/main" id="{0AB5EB01-F833-30E0-5479-B4911A476799}"/>
              </a:ext>
            </a:extLst>
          </p:cNvPr>
          <p:cNvGrpSpPr/>
          <p:nvPr/>
        </p:nvGrpSpPr>
        <p:grpSpPr>
          <a:xfrm>
            <a:off x="666594" y="3485233"/>
            <a:ext cx="811421" cy="936815"/>
            <a:chOff x="664183" y="1936653"/>
            <a:chExt cx="811421" cy="936815"/>
          </a:xfrm>
        </p:grpSpPr>
        <p:sp>
          <p:nvSpPr>
            <p:cNvPr id="11" name="Hexagon 10">
              <a:extLst>
                <a:ext uri="{FF2B5EF4-FFF2-40B4-BE49-F238E27FC236}">
                  <a16:creationId xmlns:a16="http://schemas.microsoft.com/office/drawing/2014/main" id="{54EEA0B6-BA0C-4EEF-93DD-D2ECAAD93CC4}"/>
                </a:ext>
              </a:extLst>
            </p:cNvPr>
            <p:cNvSpPr>
              <a:spLocks noChangeAspect="1"/>
            </p:cNvSpPr>
            <p:nvPr/>
          </p:nvSpPr>
          <p:spPr>
            <a:xfrm rot="5400000" flipV="1">
              <a:off x="601486" y="1999350"/>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6" name="Graphic 15" descr="Euro with solid fill">
              <a:extLst>
                <a:ext uri="{FF2B5EF4-FFF2-40B4-BE49-F238E27FC236}">
                  <a16:creationId xmlns:a16="http://schemas.microsoft.com/office/drawing/2014/main" id="{C5808124-6352-531D-F8F4-13E68F5E27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379" y="2092786"/>
              <a:ext cx="624548" cy="624548"/>
            </a:xfrm>
            <a:prstGeom prst="rect">
              <a:avLst/>
            </a:prstGeom>
          </p:spPr>
        </p:pic>
      </p:grpSp>
      <p:sp>
        <p:nvSpPr>
          <p:cNvPr id="12" name="Hexagon 11">
            <a:extLst>
              <a:ext uri="{FF2B5EF4-FFF2-40B4-BE49-F238E27FC236}">
                <a16:creationId xmlns:a16="http://schemas.microsoft.com/office/drawing/2014/main" id="{A694169D-EF91-A8B8-D3C5-77F68339A5DD}"/>
              </a:ext>
            </a:extLst>
          </p:cNvPr>
          <p:cNvSpPr>
            <a:spLocks noChangeAspect="1"/>
          </p:cNvSpPr>
          <p:nvPr/>
        </p:nvSpPr>
        <p:spPr>
          <a:xfrm rot="5400000" flipV="1">
            <a:off x="603897" y="2182376"/>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7" name="Graphic 16" descr="Fork In Road with solid fill">
            <a:extLst>
              <a:ext uri="{FF2B5EF4-FFF2-40B4-BE49-F238E27FC236}">
                <a16:creationId xmlns:a16="http://schemas.microsoft.com/office/drawing/2014/main" id="{C11B8949-A060-44C2-580C-D041BDC03E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030" y="2291034"/>
            <a:ext cx="624548" cy="624548"/>
          </a:xfrm>
          <a:prstGeom prst="rect">
            <a:avLst/>
          </a:prstGeom>
        </p:spPr>
      </p:pic>
    </p:spTree>
    <p:extLst>
      <p:ext uri="{BB962C8B-B14F-4D97-AF65-F5344CB8AC3E}">
        <p14:creationId xmlns:p14="http://schemas.microsoft.com/office/powerpoint/2010/main" val="3099569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2000" t="-9000" r="-24000" b="-9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97A188-BBEA-BE21-630E-1E15DBDCDC43}"/>
              </a:ext>
            </a:extLst>
          </p:cNvPr>
          <p:cNvSpPr>
            <a:spLocks noGrp="1"/>
          </p:cNvSpPr>
          <p:nvPr>
            <p:ph type="title"/>
          </p:nvPr>
        </p:nvSpPr>
        <p:spPr>
          <a:xfrm>
            <a:off x="460052" y="622301"/>
            <a:ext cx="9810604" cy="1216024"/>
          </a:xfrm>
        </p:spPr>
        <p:txBody>
          <a:bodyPr/>
          <a:lstStyle/>
          <a:p>
            <a:r>
              <a:rPr lang="en-CH" dirty="0"/>
              <a:t>What makes us unique</a:t>
            </a:r>
          </a:p>
        </p:txBody>
      </p:sp>
      <p:sp>
        <p:nvSpPr>
          <p:cNvPr id="14" name="TextBox 13">
            <a:extLst>
              <a:ext uri="{FF2B5EF4-FFF2-40B4-BE49-F238E27FC236}">
                <a16:creationId xmlns:a16="http://schemas.microsoft.com/office/drawing/2014/main" id="{42AD2761-A38B-EA64-2FB6-F42E9D689D1B}"/>
              </a:ext>
            </a:extLst>
          </p:cNvPr>
          <p:cNvSpPr txBox="1"/>
          <p:nvPr/>
        </p:nvSpPr>
        <p:spPr>
          <a:xfrm>
            <a:off x="1674102" y="3443419"/>
            <a:ext cx="6758329" cy="1231106"/>
          </a:xfrm>
          <a:prstGeom prst="rect">
            <a:avLst/>
          </a:prstGeom>
          <a:noFill/>
        </p:spPr>
        <p:txBody>
          <a:bodyPr wrap="square" rtlCol="0">
            <a:spAutoFit/>
          </a:bodyPr>
          <a:lstStyle/>
          <a:p>
            <a:r>
              <a:rPr lang="en-CH" sz="2000" b="1" dirty="0">
                <a:solidFill>
                  <a:schemeClr val="bg1"/>
                </a:solidFill>
                <a:latin typeface="Roboto Condensed" panose="02000000000000000000" pitchFamily="2" charset="0"/>
                <a:ea typeface="Roboto Condensed" panose="02000000000000000000" pitchFamily="2" charset="0"/>
              </a:rPr>
              <a:t>Decision support</a:t>
            </a:r>
          </a:p>
          <a:p>
            <a:r>
              <a:rPr lang="en-GB" dirty="0">
                <a:solidFill>
                  <a:schemeClr val="bg1"/>
                </a:solidFill>
                <a:latin typeface="Roboto Condensed" panose="02000000000000000000" pitchFamily="2" charset="0"/>
                <a:ea typeface="Roboto Condensed" panose="02000000000000000000" pitchFamily="2" charset="0"/>
              </a:rPr>
              <a:t>We deliver precise and actionable insights &amp; research while finding you the appropriate experts to provide all required facts to enable informed decisions</a:t>
            </a:r>
            <a:endParaRPr lang="en-CH" dirty="0">
              <a:solidFill>
                <a:schemeClr val="bg1"/>
              </a:solidFill>
              <a:latin typeface="Roboto Condensed" panose="02000000000000000000" pitchFamily="2" charset="0"/>
              <a:ea typeface="Roboto Condensed" panose="02000000000000000000" pitchFamily="2" charset="0"/>
            </a:endParaRPr>
          </a:p>
        </p:txBody>
      </p:sp>
      <p:sp>
        <p:nvSpPr>
          <p:cNvPr id="15" name="TextBox 14">
            <a:extLst>
              <a:ext uri="{FF2B5EF4-FFF2-40B4-BE49-F238E27FC236}">
                <a16:creationId xmlns:a16="http://schemas.microsoft.com/office/drawing/2014/main" id="{DA81BC65-7F49-D5B4-FDCB-FC6C151DAB9A}"/>
              </a:ext>
            </a:extLst>
          </p:cNvPr>
          <p:cNvSpPr txBox="1"/>
          <p:nvPr/>
        </p:nvSpPr>
        <p:spPr>
          <a:xfrm>
            <a:off x="1674102" y="1784253"/>
            <a:ext cx="6539732" cy="1231106"/>
          </a:xfrm>
          <a:prstGeom prst="rect">
            <a:avLst/>
          </a:prstGeom>
          <a:noFill/>
        </p:spPr>
        <p:txBody>
          <a:bodyPr wrap="square" rtlCol="0">
            <a:spAutoFit/>
          </a:bodyPr>
          <a:lstStyle/>
          <a:p>
            <a:r>
              <a:rPr lang="en-CH" sz="2000" b="1" dirty="0">
                <a:solidFill>
                  <a:schemeClr val="bg1"/>
                </a:solidFill>
                <a:latin typeface="Roboto Condensed" panose="02000000000000000000" pitchFamily="2" charset="0"/>
                <a:ea typeface="Roboto Condensed" panose="02000000000000000000" pitchFamily="2" charset="0"/>
              </a:rPr>
              <a:t>Thinking space</a:t>
            </a:r>
          </a:p>
          <a:p>
            <a:r>
              <a:rPr lang="en-GB" dirty="0">
                <a:solidFill>
                  <a:schemeClr val="bg1"/>
                </a:solidFill>
                <a:latin typeface="Roboto Condensed" panose="02000000000000000000" pitchFamily="2" charset="0"/>
                <a:ea typeface="Roboto Condensed" panose="02000000000000000000" pitchFamily="2" charset="0"/>
              </a:rPr>
              <a:t>We focus on placing you in the optimal environment with the right time and cognitive capacity to enable non-linear thinking and free up mental capacity needed to make big decisions</a:t>
            </a:r>
            <a:endParaRPr lang="en-CH" dirty="0">
              <a:solidFill>
                <a:schemeClr val="bg1"/>
              </a:solidFill>
              <a:latin typeface="Roboto Condensed" panose="02000000000000000000" pitchFamily="2" charset="0"/>
              <a:ea typeface="Roboto Condensed" panose="02000000000000000000" pitchFamily="2" charset="0"/>
            </a:endParaRPr>
          </a:p>
        </p:txBody>
      </p:sp>
      <p:sp>
        <p:nvSpPr>
          <p:cNvPr id="16" name="TextBox 15">
            <a:extLst>
              <a:ext uri="{FF2B5EF4-FFF2-40B4-BE49-F238E27FC236}">
                <a16:creationId xmlns:a16="http://schemas.microsoft.com/office/drawing/2014/main" id="{E484D61D-9EB0-D79E-95CB-43ED2E7472F5}"/>
              </a:ext>
            </a:extLst>
          </p:cNvPr>
          <p:cNvSpPr txBox="1"/>
          <p:nvPr/>
        </p:nvSpPr>
        <p:spPr>
          <a:xfrm>
            <a:off x="1674102" y="4967104"/>
            <a:ext cx="6758329" cy="1231106"/>
          </a:xfrm>
          <a:prstGeom prst="rect">
            <a:avLst/>
          </a:prstGeom>
          <a:noFill/>
        </p:spPr>
        <p:txBody>
          <a:bodyPr wrap="square">
            <a:spAutoFit/>
          </a:bodyPr>
          <a:lstStyle/>
          <a:p>
            <a:r>
              <a:rPr lang="en-GB" sz="2000" b="1" dirty="0">
                <a:solidFill>
                  <a:schemeClr val="bg1"/>
                </a:solidFill>
                <a:effectLst/>
                <a:latin typeface="Roboto Condensed" panose="02000000000000000000" pitchFamily="2" charset="0"/>
                <a:ea typeface="Roboto Condensed" panose="02000000000000000000" pitchFamily="2" charset="0"/>
              </a:rPr>
              <a:t>Holistic approach </a:t>
            </a:r>
            <a:endParaRPr lang="en-GB" sz="2000" dirty="0">
              <a:solidFill>
                <a:schemeClr val="bg1"/>
              </a:solidFill>
              <a:effectLst/>
              <a:latin typeface="Roboto Condensed" panose="02000000000000000000" pitchFamily="2" charset="0"/>
              <a:ea typeface="Roboto Condensed" panose="02000000000000000000" pitchFamily="2" charset="0"/>
            </a:endParaRPr>
          </a:p>
          <a:p>
            <a:r>
              <a:rPr lang="en-GB" dirty="0">
                <a:solidFill>
                  <a:schemeClr val="bg1"/>
                </a:solidFill>
                <a:latin typeface="Roboto Condensed" panose="02000000000000000000" pitchFamily="2" charset="0"/>
                <a:ea typeface="Roboto Condensed" panose="02000000000000000000" pitchFamily="2" charset="0"/>
              </a:rPr>
              <a:t>The distinctive blend of guided thinking, creative processes, and analytical elements in our retreats fosters a truly comprehensive approach to consulting</a:t>
            </a:r>
            <a:endParaRPr lang="en-GB" dirty="0">
              <a:solidFill>
                <a:schemeClr val="bg1"/>
              </a:solidFill>
              <a:effectLst/>
              <a:latin typeface="Roboto Condensed" panose="02000000000000000000" pitchFamily="2" charset="0"/>
              <a:ea typeface="Roboto Condensed" panose="02000000000000000000" pitchFamily="2" charset="0"/>
            </a:endParaRPr>
          </a:p>
        </p:txBody>
      </p:sp>
      <p:sp>
        <p:nvSpPr>
          <p:cNvPr id="18" name="Hexagon 17">
            <a:extLst>
              <a:ext uri="{FF2B5EF4-FFF2-40B4-BE49-F238E27FC236}">
                <a16:creationId xmlns:a16="http://schemas.microsoft.com/office/drawing/2014/main" id="{B619A004-F326-E211-8ED0-34379D67C0C5}"/>
              </a:ext>
            </a:extLst>
          </p:cNvPr>
          <p:cNvSpPr>
            <a:spLocks noChangeAspect="1"/>
          </p:cNvSpPr>
          <p:nvPr/>
        </p:nvSpPr>
        <p:spPr>
          <a:xfrm rot="5400000" flipV="1">
            <a:off x="603897" y="3580453"/>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Hexagon 20">
            <a:extLst>
              <a:ext uri="{FF2B5EF4-FFF2-40B4-BE49-F238E27FC236}">
                <a16:creationId xmlns:a16="http://schemas.microsoft.com/office/drawing/2014/main" id="{05D69507-6B3D-FD8F-5813-8391E1A63C51}"/>
              </a:ext>
            </a:extLst>
          </p:cNvPr>
          <p:cNvSpPr>
            <a:spLocks noChangeAspect="1"/>
          </p:cNvSpPr>
          <p:nvPr/>
        </p:nvSpPr>
        <p:spPr>
          <a:xfrm rot="5400000" flipV="1">
            <a:off x="603897" y="1999350"/>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Hexagon 23">
            <a:extLst>
              <a:ext uri="{FF2B5EF4-FFF2-40B4-BE49-F238E27FC236}">
                <a16:creationId xmlns:a16="http://schemas.microsoft.com/office/drawing/2014/main" id="{29F3365B-6EAB-73C4-96AF-83A1DAF3F42B}"/>
              </a:ext>
            </a:extLst>
          </p:cNvPr>
          <p:cNvSpPr>
            <a:spLocks noChangeAspect="1"/>
          </p:cNvSpPr>
          <p:nvPr/>
        </p:nvSpPr>
        <p:spPr>
          <a:xfrm rot="5400000" flipV="1">
            <a:off x="603897" y="5161557"/>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7" name="Graphic 26" descr="Thought bubble outline">
            <a:extLst>
              <a:ext uri="{FF2B5EF4-FFF2-40B4-BE49-F238E27FC236}">
                <a16:creationId xmlns:a16="http://schemas.microsoft.com/office/drawing/2014/main" id="{9B1451F7-1180-A030-D1A7-4BA7CFA43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948" y="2063655"/>
            <a:ext cx="624548" cy="624548"/>
          </a:xfrm>
          <a:prstGeom prst="rect">
            <a:avLst/>
          </a:prstGeom>
        </p:spPr>
      </p:pic>
      <p:pic>
        <p:nvPicPr>
          <p:cNvPr id="29" name="Graphic 28" descr="Idea outline">
            <a:extLst>
              <a:ext uri="{FF2B5EF4-FFF2-40B4-BE49-F238E27FC236}">
                <a16:creationId xmlns:a16="http://schemas.microsoft.com/office/drawing/2014/main" id="{64556293-0802-4E2A-64BB-8AA55E5EC9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690" y="3684160"/>
            <a:ext cx="624548" cy="624548"/>
          </a:xfrm>
          <a:prstGeom prst="rect">
            <a:avLst/>
          </a:prstGeom>
        </p:spPr>
      </p:pic>
      <p:pic>
        <p:nvPicPr>
          <p:cNvPr id="6" name="Graphic 5" descr="Arrow circle with solid fill">
            <a:extLst>
              <a:ext uri="{FF2B5EF4-FFF2-40B4-BE49-F238E27FC236}">
                <a16:creationId xmlns:a16="http://schemas.microsoft.com/office/drawing/2014/main" id="{3A961558-DAF5-3193-BD08-B6365514D1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411" y="5200624"/>
            <a:ext cx="755703" cy="755703"/>
          </a:xfrm>
          <a:prstGeom prst="rect">
            <a:avLst/>
          </a:prstGeom>
        </p:spPr>
      </p:pic>
    </p:spTree>
    <p:extLst>
      <p:ext uri="{BB962C8B-B14F-4D97-AF65-F5344CB8AC3E}">
        <p14:creationId xmlns:p14="http://schemas.microsoft.com/office/powerpoint/2010/main" val="2805300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r="-22000" b="-27000"/>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ECB976-7BA1-3B08-5409-09086B0E3350}"/>
              </a:ext>
            </a:extLst>
          </p:cNvPr>
          <p:cNvSpPr>
            <a:spLocks noGrp="1"/>
          </p:cNvSpPr>
          <p:nvPr>
            <p:ph type="title"/>
          </p:nvPr>
        </p:nvSpPr>
        <p:spPr>
          <a:xfrm>
            <a:off x="413143" y="85060"/>
            <a:ext cx="10515600" cy="1325563"/>
          </a:xfrm>
        </p:spPr>
        <p:txBody>
          <a:bodyPr/>
          <a:lstStyle/>
          <a:p>
            <a:r>
              <a:rPr lang="en-CH" dirty="0">
                <a:solidFill>
                  <a:schemeClr val="bg1"/>
                </a:solidFill>
              </a:rPr>
              <a:t>Thinking space</a:t>
            </a:r>
          </a:p>
        </p:txBody>
      </p:sp>
    </p:spTree>
    <p:extLst>
      <p:ext uri="{BB962C8B-B14F-4D97-AF65-F5344CB8AC3E}">
        <p14:creationId xmlns:p14="http://schemas.microsoft.com/office/powerpoint/2010/main" val="2818453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t="-9000" r="-13000" b="-9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E4211A1-F316-8C50-3A25-FDCD3FE552A6}"/>
              </a:ext>
            </a:extLst>
          </p:cNvPr>
          <p:cNvSpPr>
            <a:spLocks noGrp="1"/>
          </p:cNvSpPr>
          <p:nvPr>
            <p:ph type="title"/>
          </p:nvPr>
        </p:nvSpPr>
        <p:spPr>
          <a:xfrm>
            <a:off x="447352" y="622301"/>
            <a:ext cx="9810604" cy="1216024"/>
          </a:xfrm>
        </p:spPr>
        <p:txBody>
          <a:bodyPr/>
          <a:lstStyle/>
          <a:p>
            <a:r>
              <a:rPr lang="en-CH" dirty="0"/>
              <a:t>Focus on the mental state</a:t>
            </a:r>
          </a:p>
        </p:txBody>
      </p:sp>
      <p:sp>
        <p:nvSpPr>
          <p:cNvPr id="7" name="Content Placeholder 7">
            <a:extLst>
              <a:ext uri="{FF2B5EF4-FFF2-40B4-BE49-F238E27FC236}">
                <a16:creationId xmlns:a16="http://schemas.microsoft.com/office/drawing/2014/main" id="{511C675E-F84B-E74F-429F-7A9995BD0DCC}"/>
              </a:ext>
            </a:extLst>
          </p:cNvPr>
          <p:cNvSpPr txBox="1">
            <a:spLocks/>
          </p:cNvSpPr>
          <p:nvPr/>
        </p:nvSpPr>
        <p:spPr>
          <a:xfrm>
            <a:off x="435739" y="1825624"/>
            <a:ext cx="8771323" cy="4428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sz="2000" dirty="0">
              <a:solidFill>
                <a:schemeClr val="bg1"/>
              </a:solidFill>
              <a:latin typeface="Roboto Condensed" panose="02000000000000000000" pitchFamily="2" charset="0"/>
              <a:ea typeface="Roboto Condensed" panose="02000000000000000000" pitchFamily="2" charset="0"/>
            </a:endParaRPr>
          </a:p>
        </p:txBody>
      </p:sp>
      <p:sp>
        <p:nvSpPr>
          <p:cNvPr id="8" name="Content Placeholder 7">
            <a:extLst>
              <a:ext uri="{FF2B5EF4-FFF2-40B4-BE49-F238E27FC236}">
                <a16:creationId xmlns:a16="http://schemas.microsoft.com/office/drawing/2014/main" id="{8ED73D0D-42BD-BDBA-2445-F72739FAE0EC}"/>
              </a:ext>
            </a:extLst>
          </p:cNvPr>
          <p:cNvSpPr txBox="1">
            <a:spLocks/>
          </p:cNvSpPr>
          <p:nvPr/>
        </p:nvSpPr>
        <p:spPr>
          <a:xfrm>
            <a:off x="435739" y="1825624"/>
            <a:ext cx="8061875" cy="4428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The quality of our thinking and problem-solving is significantly influenced by our mental state and environment. </a:t>
            </a:r>
          </a:p>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Traditional office settings, often filled with interruptions, stress, and constant demands, are not conducive to achieving the right mental state needed for deep reflection and innovative thinking.</a:t>
            </a:r>
          </a:p>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This ideal mental state is characterized by clarity of thought, relaxed focus, creativity, and non-linear thinking, free from stress. Achieving this mental state is crucial for utilize full cognitive capabilities and bandwidth.</a:t>
            </a:r>
          </a:p>
          <a:p>
            <a:pPr marL="0" indent="0">
              <a:buFont typeface="Arial" panose="020B0604020202020204" pitchFamily="34" charset="0"/>
              <a:buNone/>
            </a:pPr>
            <a:r>
              <a:rPr lang="en-GB" sz="2000" dirty="0">
                <a:solidFill>
                  <a:schemeClr val="bg1"/>
                </a:solidFill>
                <a:latin typeface="Roboto Condensed" panose="02000000000000000000" pitchFamily="2" charset="0"/>
                <a:ea typeface="Roboto Condensed" panose="02000000000000000000" pitchFamily="2" charset="0"/>
              </a:rPr>
              <a:t>Peak’s approach aims to create an environment that consistently fosters and enhances this ideal mental state, promoting the highest level of thinking. This helps to eliminate hasty decisions and impulsive reactions typical of traditional office decision-making processes.</a:t>
            </a:r>
          </a:p>
          <a:p>
            <a:pPr marL="0" indent="0">
              <a:buFont typeface="Arial" panose="020B0604020202020204" pitchFamily="34" charset="0"/>
              <a:buNone/>
            </a:pPr>
            <a:endParaRPr lang="en-GB" sz="2000" dirty="0">
              <a:solidFill>
                <a:schemeClr val="bg1"/>
              </a:solidFill>
              <a:latin typeface="Roboto Condensed" panose="02000000000000000000" pitchFamily="2" charset="0"/>
              <a:ea typeface="Roboto Condensed" panose="02000000000000000000" pitchFamily="2" charset="0"/>
            </a:endParaRPr>
          </a:p>
        </p:txBody>
      </p:sp>
    </p:spTree>
    <p:extLst>
      <p:ext uri="{BB962C8B-B14F-4D97-AF65-F5344CB8AC3E}">
        <p14:creationId xmlns:p14="http://schemas.microsoft.com/office/powerpoint/2010/main" val="1742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8000" r="-1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C585-6B8A-8AEE-E0FD-61E75212B7A6}"/>
              </a:ext>
            </a:extLst>
          </p:cNvPr>
          <p:cNvSpPr>
            <a:spLocks noGrp="1"/>
          </p:cNvSpPr>
          <p:nvPr>
            <p:ph type="title"/>
          </p:nvPr>
        </p:nvSpPr>
        <p:spPr>
          <a:xfrm>
            <a:off x="447352" y="67548"/>
            <a:ext cx="6865374" cy="2330450"/>
          </a:xfrm>
        </p:spPr>
        <p:txBody>
          <a:bodyPr/>
          <a:lstStyle/>
          <a:p>
            <a:r>
              <a:rPr lang="en-CH" dirty="0"/>
              <a:t>best environment for thinking</a:t>
            </a:r>
          </a:p>
        </p:txBody>
      </p:sp>
      <p:sp>
        <p:nvSpPr>
          <p:cNvPr id="3" name="TextBox 2">
            <a:extLst>
              <a:ext uri="{FF2B5EF4-FFF2-40B4-BE49-F238E27FC236}">
                <a16:creationId xmlns:a16="http://schemas.microsoft.com/office/drawing/2014/main" id="{3DAA0BBB-5797-EAA2-B481-74AE1A44F70A}"/>
              </a:ext>
            </a:extLst>
          </p:cNvPr>
          <p:cNvSpPr txBox="1"/>
          <p:nvPr/>
        </p:nvSpPr>
        <p:spPr>
          <a:xfrm>
            <a:off x="1674102" y="3396121"/>
            <a:ext cx="5748194" cy="1231106"/>
          </a:xfrm>
          <a:prstGeom prst="rect">
            <a:avLst/>
          </a:prstGeom>
          <a:noFill/>
        </p:spPr>
        <p:txBody>
          <a:bodyPr wrap="square" rtlCol="0">
            <a:spAutoFit/>
          </a:bodyPr>
          <a:lstStyle/>
          <a:p>
            <a:r>
              <a:rPr lang="en-CH" sz="2000" b="1" dirty="0">
                <a:solidFill>
                  <a:schemeClr val="bg1"/>
                </a:solidFill>
                <a:latin typeface="Roboto Condensed" panose="02000000000000000000" pitchFamily="2" charset="0"/>
                <a:ea typeface="Roboto Condensed" panose="02000000000000000000" pitchFamily="2" charset="0"/>
              </a:rPr>
              <a:t>Isolation</a:t>
            </a:r>
          </a:p>
          <a:p>
            <a:r>
              <a:rPr lang="en-GB" dirty="0">
                <a:solidFill>
                  <a:schemeClr val="bg1"/>
                </a:solidFill>
                <a:latin typeface="Roboto Condensed" panose="02000000000000000000" pitchFamily="2" charset="0"/>
                <a:ea typeface="Roboto Condensed" panose="02000000000000000000" pitchFamily="2" charset="0"/>
              </a:rPr>
              <a:t>The offsite is designed to ensure isolation, minimizing external disturbances which helps maintain the focus and stress-free environment for effective decision-making</a:t>
            </a:r>
            <a:endParaRPr lang="en-CH" dirty="0">
              <a:solidFill>
                <a:schemeClr val="bg1"/>
              </a:solidFill>
              <a:latin typeface="Roboto Condensed" panose="02000000000000000000" pitchFamily="2" charset="0"/>
              <a:ea typeface="Roboto Condensed" panose="02000000000000000000" pitchFamily="2" charset="0"/>
            </a:endParaRPr>
          </a:p>
        </p:txBody>
      </p:sp>
      <p:sp>
        <p:nvSpPr>
          <p:cNvPr id="4" name="TextBox 3">
            <a:extLst>
              <a:ext uri="{FF2B5EF4-FFF2-40B4-BE49-F238E27FC236}">
                <a16:creationId xmlns:a16="http://schemas.microsoft.com/office/drawing/2014/main" id="{A557E962-8F3B-85C7-A856-97BA248693E8}"/>
              </a:ext>
            </a:extLst>
          </p:cNvPr>
          <p:cNvSpPr txBox="1"/>
          <p:nvPr/>
        </p:nvSpPr>
        <p:spPr>
          <a:xfrm>
            <a:off x="1674101" y="1784253"/>
            <a:ext cx="5748195" cy="1231106"/>
          </a:xfrm>
          <a:prstGeom prst="rect">
            <a:avLst/>
          </a:prstGeom>
          <a:noFill/>
        </p:spPr>
        <p:txBody>
          <a:bodyPr wrap="square" rtlCol="0">
            <a:spAutoFit/>
          </a:bodyPr>
          <a:lstStyle/>
          <a:p>
            <a:r>
              <a:rPr lang="en-CH" sz="2000" b="1" dirty="0">
                <a:solidFill>
                  <a:schemeClr val="bg1"/>
                </a:solidFill>
                <a:latin typeface="Roboto Condensed" panose="02000000000000000000" pitchFamily="2" charset="0"/>
                <a:ea typeface="Roboto Condensed" panose="02000000000000000000" pitchFamily="2" charset="0"/>
              </a:rPr>
              <a:t>Location</a:t>
            </a:r>
          </a:p>
          <a:p>
            <a:r>
              <a:rPr lang="en-GB" dirty="0">
                <a:solidFill>
                  <a:schemeClr val="bg1"/>
                </a:solidFill>
                <a:latin typeface="Roboto Condensed" panose="02000000000000000000" pitchFamily="2" charset="0"/>
                <a:ea typeface="Roboto Condensed" panose="02000000000000000000" pitchFamily="2" charset="0"/>
              </a:rPr>
              <a:t>Set in the Swiss Alps, the location is selected based on your preferences from a range of nature or luxury-inspired settings, tailored to the desired mood of the retreat</a:t>
            </a:r>
            <a:endParaRPr lang="en-CH" dirty="0">
              <a:solidFill>
                <a:schemeClr val="bg1"/>
              </a:solidFill>
              <a:latin typeface="Roboto Condensed" panose="02000000000000000000" pitchFamily="2" charset="0"/>
              <a:ea typeface="Roboto Condensed" panose="02000000000000000000" pitchFamily="2" charset="0"/>
            </a:endParaRPr>
          </a:p>
        </p:txBody>
      </p:sp>
      <p:sp>
        <p:nvSpPr>
          <p:cNvPr id="6" name="TextBox 5">
            <a:extLst>
              <a:ext uri="{FF2B5EF4-FFF2-40B4-BE49-F238E27FC236}">
                <a16:creationId xmlns:a16="http://schemas.microsoft.com/office/drawing/2014/main" id="{BCE6114E-B259-C7F3-D778-32ED1375787E}"/>
              </a:ext>
            </a:extLst>
          </p:cNvPr>
          <p:cNvSpPr txBox="1"/>
          <p:nvPr/>
        </p:nvSpPr>
        <p:spPr>
          <a:xfrm>
            <a:off x="1674102" y="4967104"/>
            <a:ext cx="5748195" cy="1231106"/>
          </a:xfrm>
          <a:prstGeom prst="rect">
            <a:avLst/>
          </a:prstGeom>
          <a:noFill/>
        </p:spPr>
        <p:txBody>
          <a:bodyPr wrap="square">
            <a:spAutoFit/>
          </a:bodyPr>
          <a:lstStyle/>
          <a:p>
            <a:r>
              <a:rPr lang="en-GB" sz="2000" b="1" dirty="0">
                <a:solidFill>
                  <a:schemeClr val="bg1"/>
                </a:solidFill>
                <a:effectLst/>
                <a:latin typeface="Roboto Condensed" panose="02000000000000000000" pitchFamily="2" charset="0"/>
                <a:ea typeface="Roboto Condensed" panose="02000000000000000000" pitchFamily="2" charset="0"/>
              </a:rPr>
              <a:t>Adventure</a:t>
            </a:r>
          </a:p>
          <a:p>
            <a:r>
              <a:rPr lang="en-GB" dirty="0">
                <a:solidFill>
                  <a:schemeClr val="bg1"/>
                </a:solidFill>
                <a:effectLst/>
                <a:latin typeface="Roboto Condensed" panose="02000000000000000000" pitchFamily="2" charset="0"/>
                <a:ea typeface="Roboto Condensed" panose="02000000000000000000" pitchFamily="2" charset="0"/>
              </a:rPr>
              <a:t>Every retreat includes a range of activities </a:t>
            </a:r>
            <a:r>
              <a:rPr lang="en-GB" dirty="0">
                <a:solidFill>
                  <a:schemeClr val="bg1"/>
                </a:solidFill>
                <a:latin typeface="Roboto Condensed" panose="02000000000000000000" pitchFamily="2" charset="0"/>
                <a:ea typeface="Roboto Condensed" panose="02000000000000000000" pitchFamily="2" charset="0"/>
              </a:rPr>
              <a:t>tailored to your preferences</a:t>
            </a:r>
            <a:r>
              <a:rPr lang="en-GB" dirty="0">
                <a:solidFill>
                  <a:schemeClr val="bg1"/>
                </a:solidFill>
                <a:effectLst/>
                <a:latin typeface="Roboto Condensed" panose="02000000000000000000" pitchFamily="2" charset="0"/>
                <a:ea typeface="Roboto Condensed" panose="02000000000000000000" pitchFamily="2" charset="0"/>
              </a:rPr>
              <a:t> to help attendees rela</a:t>
            </a:r>
            <a:r>
              <a:rPr lang="en-GB" dirty="0">
                <a:solidFill>
                  <a:schemeClr val="bg1"/>
                </a:solidFill>
                <a:latin typeface="Roboto Condensed" panose="02000000000000000000" pitchFamily="2" charset="0"/>
                <a:ea typeface="Roboto Condensed" panose="02000000000000000000" pitchFamily="2" charset="0"/>
              </a:rPr>
              <a:t>x, reinvigorate and re-energize their minds and bodies </a:t>
            </a:r>
            <a:endParaRPr lang="en-GB" dirty="0">
              <a:solidFill>
                <a:schemeClr val="bg1"/>
              </a:solidFill>
              <a:effectLst/>
              <a:latin typeface="Roboto Condensed" panose="02000000000000000000" pitchFamily="2" charset="0"/>
              <a:ea typeface="Roboto Condensed" panose="02000000000000000000" pitchFamily="2" charset="0"/>
            </a:endParaRPr>
          </a:p>
        </p:txBody>
      </p:sp>
      <p:sp>
        <p:nvSpPr>
          <p:cNvPr id="8" name="Hexagon 7">
            <a:extLst>
              <a:ext uri="{FF2B5EF4-FFF2-40B4-BE49-F238E27FC236}">
                <a16:creationId xmlns:a16="http://schemas.microsoft.com/office/drawing/2014/main" id="{D5F78E80-0EA7-2423-5314-6D14F73A6EB3}"/>
              </a:ext>
            </a:extLst>
          </p:cNvPr>
          <p:cNvSpPr>
            <a:spLocks noChangeAspect="1"/>
          </p:cNvSpPr>
          <p:nvPr/>
        </p:nvSpPr>
        <p:spPr>
          <a:xfrm rot="5400000" flipV="1">
            <a:off x="603897" y="3580453"/>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Hexagon 10">
            <a:extLst>
              <a:ext uri="{FF2B5EF4-FFF2-40B4-BE49-F238E27FC236}">
                <a16:creationId xmlns:a16="http://schemas.microsoft.com/office/drawing/2014/main" id="{1F5EA78D-9449-CBDE-3253-3CA0DA6E4893}"/>
              </a:ext>
            </a:extLst>
          </p:cNvPr>
          <p:cNvSpPr>
            <a:spLocks noChangeAspect="1"/>
          </p:cNvSpPr>
          <p:nvPr/>
        </p:nvSpPr>
        <p:spPr>
          <a:xfrm rot="5400000" flipV="1">
            <a:off x="603897" y="1999350"/>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Hexagon 13">
            <a:extLst>
              <a:ext uri="{FF2B5EF4-FFF2-40B4-BE49-F238E27FC236}">
                <a16:creationId xmlns:a16="http://schemas.microsoft.com/office/drawing/2014/main" id="{6380399D-7224-3170-22D2-85B9B1AEA1FE}"/>
              </a:ext>
            </a:extLst>
          </p:cNvPr>
          <p:cNvSpPr>
            <a:spLocks noChangeAspect="1"/>
          </p:cNvSpPr>
          <p:nvPr/>
        </p:nvSpPr>
        <p:spPr>
          <a:xfrm rot="5400000" flipV="1">
            <a:off x="603897" y="5161557"/>
            <a:ext cx="936815" cy="811421"/>
          </a:xfrm>
          <a:prstGeom prst="hexagon">
            <a:avLst>
              <a:gd name="adj" fmla="val 29197"/>
              <a:gd name="vf" fmla="val 11547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20" name="Graphic 19" descr="Fire with solid fill">
            <a:extLst>
              <a:ext uri="{FF2B5EF4-FFF2-40B4-BE49-F238E27FC236}">
                <a16:creationId xmlns:a16="http://schemas.microsoft.com/office/drawing/2014/main" id="{DA623358-9F6C-FC41-96C3-27FB656FC8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030" y="5254993"/>
            <a:ext cx="624548" cy="624548"/>
          </a:xfrm>
          <a:prstGeom prst="rect">
            <a:avLst/>
          </a:prstGeom>
        </p:spPr>
      </p:pic>
      <p:pic>
        <p:nvPicPr>
          <p:cNvPr id="22" name="Graphic 21" descr="No sign with solid fill">
            <a:extLst>
              <a:ext uri="{FF2B5EF4-FFF2-40B4-BE49-F238E27FC236}">
                <a16:creationId xmlns:a16="http://schemas.microsoft.com/office/drawing/2014/main" id="{71BCC7CB-B5D0-0686-40EE-A751F33041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0030" y="3673889"/>
            <a:ext cx="624548" cy="624548"/>
          </a:xfrm>
          <a:prstGeom prst="rect">
            <a:avLst/>
          </a:prstGeom>
        </p:spPr>
      </p:pic>
      <p:pic>
        <p:nvPicPr>
          <p:cNvPr id="24" name="Graphic 23" descr="Marker with solid fill">
            <a:extLst>
              <a:ext uri="{FF2B5EF4-FFF2-40B4-BE49-F238E27FC236}">
                <a16:creationId xmlns:a16="http://schemas.microsoft.com/office/drawing/2014/main" id="{5285F394-7338-A190-CB1D-C78A13BA38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803" y="2061559"/>
            <a:ext cx="687003" cy="687003"/>
          </a:xfrm>
          <a:prstGeom prst="rect">
            <a:avLst/>
          </a:prstGeom>
        </p:spPr>
      </p:pic>
    </p:spTree>
    <p:extLst>
      <p:ext uri="{BB962C8B-B14F-4D97-AF65-F5344CB8AC3E}">
        <p14:creationId xmlns:p14="http://schemas.microsoft.com/office/powerpoint/2010/main" val="4171016590"/>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Custom Design">
  <a:themeElements>
    <a:clrScheme name="Custom 2">
      <a:dk1>
        <a:srgbClr val="000000"/>
      </a:dk1>
      <a:lt1>
        <a:srgbClr val="FFFFFF"/>
      </a:lt1>
      <a:dk2>
        <a:srgbClr val="000000"/>
      </a:dk2>
      <a:lt2>
        <a:srgbClr val="E8E8E8"/>
      </a:lt2>
      <a:accent1>
        <a:srgbClr val="156082"/>
      </a:accent1>
      <a:accent2>
        <a:srgbClr val="C00000"/>
      </a:accent2>
      <a:accent3>
        <a:srgbClr val="196B24"/>
      </a:accent3>
      <a:accent4>
        <a:srgbClr val="D3AE36"/>
      </a:accent4>
      <a:accent5>
        <a:srgbClr val="000000"/>
      </a:accent5>
      <a:accent6>
        <a:srgbClr val="D5D5D5"/>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8_Custom Design">
  <a:themeElements>
    <a:clrScheme name="Custom 2">
      <a:dk1>
        <a:srgbClr val="000000"/>
      </a:dk1>
      <a:lt1>
        <a:srgbClr val="FFFFFF"/>
      </a:lt1>
      <a:dk2>
        <a:srgbClr val="000000"/>
      </a:dk2>
      <a:lt2>
        <a:srgbClr val="E8E8E8"/>
      </a:lt2>
      <a:accent1>
        <a:srgbClr val="156082"/>
      </a:accent1>
      <a:accent2>
        <a:srgbClr val="C00000"/>
      </a:accent2>
      <a:accent3>
        <a:srgbClr val="196B24"/>
      </a:accent3>
      <a:accent4>
        <a:srgbClr val="D3AE36"/>
      </a:accent4>
      <a:accent5>
        <a:srgbClr val="000000"/>
      </a:accent5>
      <a:accent6>
        <a:srgbClr val="D5D5D5"/>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10_Custom Design">
  <a:themeElements>
    <a:clrScheme name="Custom 2">
      <a:dk1>
        <a:srgbClr val="000000"/>
      </a:dk1>
      <a:lt1>
        <a:srgbClr val="FFFFFF"/>
      </a:lt1>
      <a:dk2>
        <a:srgbClr val="000000"/>
      </a:dk2>
      <a:lt2>
        <a:srgbClr val="E8E8E8"/>
      </a:lt2>
      <a:accent1>
        <a:srgbClr val="156082"/>
      </a:accent1>
      <a:accent2>
        <a:srgbClr val="C00000"/>
      </a:accent2>
      <a:accent3>
        <a:srgbClr val="196B24"/>
      </a:accent3>
      <a:accent4>
        <a:srgbClr val="D3AE36"/>
      </a:accent4>
      <a:accent5>
        <a:srgbClr val="000000"/>
      </a:accent5>
      <a:accent6>
        <a:srgbClr val="D5D5D5"/>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6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7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11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8.xml><?xml version="1.0" encoding="utf-8"?>
<a:theme xmlns:a="http://schemas.openxmlformats.org/drawingml/2006/main" name="3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2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640E15E-F4CA-904D-B03C-D1B53C2F697C}">
  <we:reference id="wa200005566" version="3.0.0.2" store="en-GB"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81EF1D90-AF99-AC48-9C8A-02EB268A8DC9}">
  <we:reference id="wa104381063" version="1.0.0.1" store="en-GB" storeType="OMEX"/>
  <we:alternateReferences>
    <we:reference id="wa104381063" version="1.0.0.1" store="wa1043810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32084</TotalTime>
  <Words>1897</Words>
  <Application>Microsoft Macintosh PowerPoint</Application>
  <PresentationFormat>Widescreen</PresentationFormat>
  <Paragraphs>156</Paragraphs>
  <Slides>25</Slides>
  <Notes>7</Notes>
  <HiddenSlides>0</HiddenSlides>
  <MMClips>0</MMClips>
  <ScaleCrop>false</ScaleCrop>
  <HeadingPairs>
    <vt:vector size="6" baseType="variant">
      <vt:variant>
        <vt:lpstr>Fonts Used</vt:lpstr>
      </vt:variant>
      <vt:variant>
        <vt:i4>5</vt:i4>
      </vt:variant>
      <vt:variant>
        <vt:lpstr>Theme</vt:lpstr>
      </vt:variant>
      <vt:variant>
        <vt:i4>12</vt:i4>
      </vt:variant>
      <vt:variant>
        <vt:lpstr>Slide Titles</vt:lpstr>
      </vt:variant>
      <vt:variant>
        <vt:i4>25</vt:i4>
      </vt:variant>
    </vt:vector>
  </HeadingPairs>
  <TitlesOfParts>
    <vt:vector size="42" baseType="lpstr">
      <vt:lpstr>Aptos</vt:lpstr>
      <vt:lpstr>Arial</vt:lpstr>
      <vt:lpstr>Bebas Neue</vt:lpstr>
      <vt:lpstr>Calibri</vt:lpstr>
      <vt:lpstr>Roboto Condensed</vt:lpstr>
      <vt:lpstr>1_Custom Design</vt:lpstr>
      <vt:lpstr>9_Custom Design</vt:lpstr>
      <vt:lpstr>6_Custom Design</vt:lpstr>
      <vt:lpstr>4_Custom Design</vt:lpstr>
      <vt:lpstr>7_Custom Design</vt:lpstr>
      <vt:lpstr>11_Custom Design</vt:lpstr>
      <vt:lpstr>5_Custom Design</vt:lpstr>
      <vt:lpstr>3_Custom Design</vt:lpstr>
      <vt:lpstr>2_Custom Design</vt:lpstr>
      <vt:lpstr>Custom Design</vt:lpstr>
      <vt:lpstr>8_Custom Design</vt:lpstr>
      <vt:lpstr>10_Custom Design</vt:lpstr>
      <vt:lpstr>Information Pack</vt:lpstr>
      <vt:lpstr>Introduction</vt:lpstr>
      <vt:lpstr>Historical significance of the Swiss alps</vt:lpstr>
      <vt:lpstr>PowerPoint Presentation</vt:lpstr>
      <vt:lpstr>PowerPoint Presentation</vt:lpstr>
      <vt:lpstr>What makes us unique</vt:lpstr>
      <vt:lpstr>Thinking space</vt:lpstr>
      <vt:lpstr>Focus on the mental state</vt:lpstr>
      <vt:lpstr>best environment for thinking</vt:lpstr>
      <vt:lpstr>locations</vt:lpstr>
      <vt:lpstr>Isolation</vt:lpstr>
      <vt:lpstr>Adventure</vt:lpstr>
      <vt:lpstr>PowerPoint Presentation</vt:lpstr>
      <vt:lpstr>Providing the right support</vt:lpstr>
      <vt:lpstr>PowerPoint Presentation</vt:lpstr>
      <vt:lpstr>PowerPoint Presentation</vt:lpstr>
      <vt:lpstr>PowerPoint Presentation</vt:lpstr>
      <vt:lpstr>PowerPoint Presentation</vt:lpstr>
      <vt:lpstr>The process</vt:lpstr>
      <vt:lpstr>Pre-retreat</vt:lpstr>
      <vt:lpstr>PowerPoint Presentation</vt:lpstr>
      <vt:lpstr>Post-retreat</vt:lpstr>
      <vt:lpstr>PowerPoint Presentation</vt:lpstr>
      <vt:lpstr>Pricing</vt:lpstr>
      <vt:lpstr>Reach 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Peak Consulting Brand styling deck</dc:title>
  <dc:creator>Claudio Wyss</dc:creator>
  <cp:lastModifiedBy>Claudio Wyss</cp:lastModifiedBy>
  <cp:revision>11</cp:revision>
  <dcterms:created xsi:type="dcterms:W3CDTF">2024-05-13T07:56:41Z</dcterms:created>
  <dcterms:modified xsi:type="dcterms:W3CDTF">2024-07-02T11:18:10Z</dcterms:modified>
</cp:coreProperties>
</file>